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21" name="Pie 5">
            <a:extLst>
              <a:ext uri="{FF2B5EF4-FFF2-40B4-BE49-F238E27FC236}">
                <a16:creationId xmlns:a16="http://schemas.microsoft.com/office/drawing/2014/main" id="{512438EE-F7D0-47C5-AD50-6AD4E771A784}"/>
              </a:ext>
            </a:extLst>
          </p:cNvPr>
          <p:cNvSpPr/>
          <p:nvPr/>
        </p:nvSpPr>
        <p:spPr>
          <a:xfrm rot="10800000">
            <a:off x="1965145" y="2100273"/>
            <a:ext cx="2736304" cy="2736304"/>
          </a:xfrm>
          <a:prstGeom prst="pie">
            <a:avLst>
              <a:gd name="adj1" fmla="val 12522464"/>
              <a:gd name="adj2" fmla="val 15508561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22" name="Pie 3">
            <a:extLst>
              <a:ext uri="{FF2B5EF4-FFF2-40B4-BE49-F238E27FC236}">
                <a16:creationId xmlns:a16="http://schemas.microsoft.com/office/drawing/2014/main" id="{E727228D-295B-4311-9842-ABEBBC891A01}"/>
              </a:ext>
            </a:extLst>
          </p:cNvPr>
          <p:cNvSpPr/>
          <p:nvPr/>
        </p:nvSpPr>
        <p:spPr>
          <a:xfrm>
            <a:off x="1965144" y="2100273"/>
            <a:ext cx="2736304" cy="2736304"/>
          </a:xfrm>
          <a:prstGeom prst="pie">
            <a:avLst>
              <a:gd name="adj1" fmla="val 10783185"/>
              <a:gd name="adj2" fmla="val 17767367"/>
            </a:avLst>
          </a:prstGeom>
          <a:solidFill>
            <a:schemeClr val="accent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23" name="Oval 2522">
            <a:extLst>
              <a:ext uri="{FF2B5EF4-FFF2-40B4-BE49-F238E27FC236}">
                <a16:creationId xmlns:a16="http://schemas.microsoft.com/office/drawing/2014/main" id="{19394EA8-2A3B-4DB4-8C26-3E5496649D66}"/>
              </a:ext>
            </a:extLst>
          </p:cNvPr>
          <p:cNvSpPr/>
          <p:nvPr/>
        </p:nvSpPr>
        <p:spPr>
          <a:xfrm>
            <a:off x="2397192" y="2523214"/>
            <a:ext cx="1872208" cy="1872208"/>
          </a:xfrm>
          <a:prstGeom prst="ellipse">
            <a:avLst/>
          </a:prstGeom>
          <a:solidFill>
            <a:schemeClr val="accent2"/>
          </a:solidFill>
          <a:ln w="1365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24" name="TextBox 2523">
            <a:extLst>
              <a:ext uri="{FF2B5EF4-FFF2-40B4-BE49-F238E27FC236}">
                <a16:creationId xmlns:a16="http://schemas.microsoft.com/office/drawing/2014/main" id="{6C5106BC-4DF1-498B-B0D5-B9F963B0851F}"/>
              </a:ext>
            </a:extLst>
          </p:cNvPr>
          <p:cNvSpPr txBox="1"/>
          <p:nvPr/>
        </p:nvSpPr>
        <p:spPr>
          <a:xfrm rot="19593018">
            <a:off x="1882534" y="2135206"/>
            <a:ext cx="1656185" cy="743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34286"/>
              </a:avLst>
            </a:prstTxWarp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25" name="TextBox 2524">
            <a:extLst>
              <a:ext uri="{FF2B5EF4-FFF2-40B4-BE49-F238E27FC236}">
                <a16:creationId xmlns:a16="http://schemas.microsoft.com/office/drawing/2014/main" id="{ED95A0B4-AED0-4CB5-8B73-F7D59D843041}"/>
              </a:ext>
            </a:extLst>
          </p:cNvPr>
          <p:cNvSpPr txBox="1"/>
          <p:nvPr/>
        </p:nvSpPr>
        <p:spPr>
          <a:xfrm>
            <a:off x="2629704" y="3479408"/>
            <a:ext cx="140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 Title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2526" name="Elbow Connector 9">
            <a:extLst>
              <a:ext uri="{FF2B5EF4-FFF2-40B4-BE49-F238E27FC236}">
                <a16:creationId xmlns:a16="http://schemas.microsoft.com/office/drawing/2014/main" id="{3F420A8F-196B-4D9C-AE9B-24DB5F8A9A67}"/>
              </a:ext>
            </a:extLst>
          </p:cNvPr>
          <p:cNvCxnSpPr/>
          <p:nvPr/>
        </p:nvCxnSpPr>
        <p:spPr>
          <a:xfrm>
            <a:off x="3691538" y="2237152"/>
            <a:ext cx="936104" cy="232732"/>
          </a:xfrm>
          <a:prstGeom prst="bentConnector3">
            <a:avLst>
              <a:gd name="adj1" fmla="val 9985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7" name="TextBox 2526">
            <a:extLst>
              <a:ext uri="{FF2B5EF4-FFF2-40B4-BE49-F238E27FC236}">
                <a16:creationId xmlns:a16="http://schemas.microsoft.com/office/drawing/2014/main" id="{B72C6C96-7ABB-4D51-A457-5430F31B270C}"/>
              </a:ext>
            </a:extLst>
          </p:cNvPr>
          <p:cNvSpPr txBox="1"/>
          <p:nvPr/>
        </p:nvSpPr>
        <p:spPr>
          <a:xfrm>
            <a:off x="888025" y="5089890"/>
            <a:ext cx="490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audience.</a:t>
            </a:r>
          </a:p>
        </p:txBody>
      </p:sp>
      <p:grpSp>
        <p:nvGrpSpPr>
          <p:cNvPr id="2528" name="Group 2527">
            <a:extLst>
              <a:ext uri="{FF2B5EF4-FFF2-40B4-BE49-F238E27FC236}">
                <a16:creationId xmlns:a16="http://schemas.microsoft.com/office/drawing/2014/main" id="{D3491C0B-AB3B-4CF7-8425-CBBD5BD1B46F}"/>
              </a:ext>
            </a:extLst>
          </p:cNvPr>
          <p:cNvGrpSpPr/>
          <p:nvPr/>
        </p:nvGrpSpPr>
        <p:grpSpPr>
          <a:xfrm>
            <a:off x="4716402" y="2139233"/>
            <a:ext cx="1400519" cy="672968"/>
            <a:chOff x="3243489" y="1963944"/>
            <a:chExt cx="1400519" cy="672968"/>
          </a:xfrm>
        </p:grpSpPr>
        <p:sp>
          <p:nvSpPr>
            <p:cNvPr id="2529" name="TextBox 2528">
              <a:extLst>
                <a:ext uri="{FF2B5EF4-FFF2-40B4-BE49-F238E27FC236}">
                  <a16:creationId xmlns:a16="http://schemas.microsoft.com/office/drawing/2014/main" id="{6FA4D4D7-A460-4DF9-ADE0-A203367A82A2}"/>
                </a:ext>
              </a:extLst>
            </p:cNvPr>
            <p:cNvSpPr txBox="1"/>
            <p:nvPr/>
          </p:nvSpPr>
          <p:spPr>
            <a:xfrm>
              <a:off x="3243489" y="1963944"/>
              <a:ext cx="14005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48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30" name="TextBox 2529">
              <a:extLst>
                <a:ext uri="{FF2B5EF4-FFF2-40B4-BE49-F238E27FC236}">
                  <a16:creationId xmlns:a16="http://schemas.microsoft.com/office/drawing/2014/main" id="{D4497DA6-F502-4A1E-BDFE-5EE4AE0AB080}"/>
                </a:ext>
              </a:extLst>
            </p:cNvPr>
            <p:cNvSpPr txBox="1"/>
            <p:nvPr/>
          </p:nvSpPr>
          <p:spPr>
            <a:xfrm>
              <a:off x="3243489" y="2329135"/>
              <a:ext cx="14005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531" name="Elbow Connector 16">
            <a:extLst>
              <a:ext uri="{FF2B5EF4-FFF2-40B4-BE49-F238E27FC236}">
                <a16:creationId xmlns:a16="http://schemas.microsoft.com/office/drawing/2014/main" id="{1165C18A-855E-48DD-A55E-9736754C4880}"/>
              </a:ext>
            </a:extLst>
          </p:cNvPr>
          <p:cNvCxnSpPr>
            <a:cxnSpLocks/>
          </p:cNvCxnSpPr>
          <p:nvPr/>
        </p:nvCxnSpPr>
        <p:spPr>
          <a:xfrm flipV="1">
            <a:off x="4319769" y="3973918"/>
            <a:ext cx="550536" cy="226015"/>
          </a:xfrm>
          <a:prstGeom prst="bentConnector3">
            <a:avLst>
              <a:gd name="adj1" fmla="val 1556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32" name="Group 2531">
            <a:extLst>
              <a:ext uri="{FF2B5EF4-FFF2-40B4-BE49-F238E27FC236}">
                <a16:creationId xmlns:a16="http://schemas.microsoft.com/office/drawing/2014/main" id="{AE267334-FB67-49D7-82BF-5EB8BAC8AFC1}"/>
              </a:ext>
            </a:extLst>
          </p:cNvPr>
          <p:cNvGrpSpPr/>
          <p:nvPr/>
        </p:nvGrpSpPr>
        <p:grpSpPr>
          <a:xfrm>
            <a:off x="4957630" y="3645616"/>
            <a:ext cx="1422991" cy="672968"/>
            <a:chOff x="3243489" y="1963944"/>
            <a:chExt cx="1422991" cy="672968"/>
          </a:xfrm>
        </p:grpSpPr>
        <p:sp>
          <p:nvSpPr>
            <p:cNvPr id="2533" name="TextBox 2532">
              <a:extLst>
                <a:ext uri="{FF2B5EF4-FFF2-40B4-BE49-F238E27FC236}">
                  <a16:creationId xmlns:a16="http://schemas.microsoft.com/office/drawing/2014/main" id="{09CF4EA8-3E2C-401D-BCF5-CF63EBF6144C}"/>
                </a:ext>
              </a:extLst>
            </p:cNvPr>
            <p:cNvSpPr txBox="1"/>
            <p:nvPr/>
          </p:nvSpPr>
          <p:spPr>
            <a:xfrm>
              <a:off x="3243489" y="1963944"/>
              <a:ext cx="1278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23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34" name="TextBox 2533">
              <a:extLst>
                <a:ext uri="{FF2B5EF4-FFF2-40B4-BE49-F238E27FC236}">
                  <a16:creationId xmlns:a16="http://schemas.microsoft.com/office/drawing/2014/main" id="{6C1C685D-653E-4EF5-8DDD-0A974C5F3704}"/>
                </a:ext>
              </a:extLst>
            </p:cNvPr>
            <p:cNvSpPr txBox="1"/>
            <p:nvPr/>
          </p:nvSpPr>
          <p:spPr>
            <a:xfrm>
              <a:off x="3243489" y="2329135"/>
              <a:ext cx="14229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35" name="Pie 28">
            <a:extLst>
              <a:ext uri="{FF2B5EF4-FFF2-40B4-BE49-F238E27FC236}">
                <a16:creationId xmlns:a16="http://schemas.microsoft.com/office/drawing/2014/main" id="{9D2BE835-C19C-4AB6-A330-F1FF1DAF728B}"/>
              </a:ext>
            </a:extLst>
          </p:cNvPr>
          <p:cNvSpPr/>
          <p:nvPr/>
        </p:nvSpPr>
        <p:spPr>
          <a:xfrm rot="10800000">
            <a:off x="7466352" y="2100273"/>
            <a:ext cx="2736304" cy="2736304"/>
          </a:xfrm>
          <a:prstGeom prst="pie">
            <a:avLst>
              <a:gd name="adj1" fmla="val 14866106"/>
              <a:gd name="adj2" fmla="val 195523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6" name="Pie 29">
            <a:extLst>
              <a:ext uri="{FF2B5EF4-FFF2-40B4-BE49-F238E27FC236}">
                <a16:creationId xmlns:a16="http://schemas.microsoft.com/office/drawing/2014/main" id="{AF6CCAEE-E648-449D-BF29-D31804025F58}"/>
              </a:ext>
            </a:extLst>
          </p:cNvPr>
          <p:cNvSpPr/>
          <p:nvPr/>
        </p:nvSpPr>
        <p:spPr>
          <a:xfrm>
            <a:off x="7466352" y="2100273"/>
            <a:ext cx="2736304" cy="2736304"/>
          </a:xfrm>
          <a:prstGeom prst="pie">
            <a:avLst>
              <a:gd name="adj1" fmla="val 12531982"/>
              <a:gd name="adj2" fmla="val 17767367"/>
            </a:avLst>
          </a:prstGeom>
          <a:solidFill>
            <a:schemeClr val="accent3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7" name="Oval 2536">
            <a:extLst>
              <a:ext uri="{FF2B5EF4-FFF2-40B4-BE49-F238E27FC236}">
                <a16:creationId xmlns:a16="http://schemas.microsoft.com/office/drawing/2014/main" id="{2FD511C6-E368-4270-8B3E-C9BD0B6E2613}"/>
              </a:ext>
            </a:extLst>
          </p:cNvPr>
          <p:cNvSpPr/>
          <p:nvPr/>
        </p:nvSpPr>
        <p:spPr>
          <a:xfrm>
            <a:off x="7898400" y="2532321"/>
            <a:ext cx="1872208" cy="1872208"/>
          </a:xfrm>
          <a:prstGeom prst="ellipse">
            <a:avLst/>
          </a:prstGeom>
          <a:solidFill>
            <a:schemeClr val="accent3"/>
          </a:solidFill>
          <a:ln w="1365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8" name="TextBox 2537">
            <a:extLst>
              <a:ext uri="{FF2B5EF4-FFF2-40B4-BE49-F238E27FC236}">
                <a16:creationId xmlns:a16="http://schemas.microsoft.com/office/drawing/2014/main" id="{C860E206-C9EF-4723-8709-793426A38F5D}"/>
              </a:ext>
            </a:extLst>
          </p:cNvPr>
          <p:cNvSpPr txBox="1"/>
          <p:nvPr/>
        </p:nvSpPr>
        <p:spPr>
          <a:xfrm rot="20421032">
            <a:off x="7623607" y="2035380"/>
            <a:ext cx="1656185" cy="74393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34286"/>
              </a:avLst>
            </a:prstTxWarp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Contents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39" name="TextBox 2538">
            <a:extLst>
              <a:ext uri="{FF2B5EF4-FFF2-40B4-BE49-F238E27FC236}">
                <a16:creationId xmlns:a16="http://schemas.microsoft.com/office/drawing/2014/main" id="{F34A4CEF-8E2C-402E-9B23-891EF8294D08}"/>
              </a:ext>
            </a:extLst>
          </p:cNvPr>
          <p:cNvSpPr txBox="1"/>
          <p:nvPr/>
        </p:nvSpPr>
        <p:spPr>
          <a:xfrm>
            <a:off x="8130912" y="3488514"/>
            <a:ext cx="1407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 Title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cxnSp>
        <p:nvCxnSpPr>
          <p:cNvPr id="2540" name="Elbow Connector 33">
            <a:extLst>
              <a:ext uri="{FF2B5EF4-FFF2-40B4-BE49-F238E27FC236}">
                <a16:creationId xmlns:a16="http://schemas.microsoft.com/office/drawing/2014/main" id="{F6E5E595-052B-4C6B-91C9-872A15DDDB91}"/>
              </a:ext>
            </a:extLst>
          </p:cNvPr>
          <p:cNvCxnSpPr/>
          <p:nvPr/>
        </p:nvCxnSpPr>
        <p:spPr>
          <a:xfrm rot="10800000">
            <a:off x="7027836" y="2100273"/>
            <a:ext cx="870567" cy="676476"/>
          </a:xfrm>
          <a:prstGeom prst="bentConnector3">
            <a:avLst>
              <a:gd name="adj1" fmla="val 7078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1" name="TextBox 2540">
            <a:extLst>
              <a:ext uri="{FF2B5EF4-FFF2-40B4-BE49-F238E27FC236}">
                <a16:creationId xmlns:a16="http://schemas.microsoft.com/office/drawing/2014/main" id="{58E68CA7-C6FA-42A9-8DD8-D426C810FCB3}"/>
              </a:ext>
            </a:extLst>
          </p:cNvPr>
          <p:cNvSpPr txBox="1"/>
          <p:nvPr/>
        </p:nvSpPr>
        <p:spPr>
          <a:xfrm>
            <a:off x="6381849" y="5089890"/>
            <a:ext cx="4906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audience.</a:t>
            </a:r>
          </a:p>
        </p:txBody>
      </p:sp>
      <p:grpSp>
        <p:nvGrpSpPr>
          <p:cNvPr id="2542" name="Group 2541">
            <a:extLst>
              <a:ext uri="{FF2B5EF4-FFF2-40B4-BE49-F238E27FC236}">
                <a16:creationId xmlns:a16="http://schemas.microsoft.com/office/drawing/2014/main" id="{E643939D-C207-4B34-92B9-9F7E52353563}"/>
              </a:ext>
            </a:extLst>
          </p:cNvPr>
          <p:cNvGrpSpPr/>
          <p:nvPr/>
        </p:nvGrpSpPr>
        <p:grpSpPr>
          <a:xfrm>
            <a:off x="5595996" y="1768216"/>
            <a:ext cx="1356316" cy="672968"/>
            <a:chOff x="3204187" y="1963944"/>
            <a:chExt cx="1356316" cy="672968"/>
          </a:xfrm>
        </p:grpSpPr>
        <p:sp>
          <p:nvSpPr>
            <p:cNvPr id="2543" name="TextBox 2542">
              <a:extLst>
                <a:ext uri="{FF2B5EF4-FFF2-40B4-BE49-F238E27FC236}">
                  <a16:creationId xmlns:a16="http://schemas.microsoft.com/office/drawing/2014/main" id="{EA652BE3-5512-4F6D-B704-4ED8A416355F}"/>
                </a:ext>
              </a:extLst>
            </p:cNvPr>
            <p:cNvSpPr txBox="1"/>
            <p:nvPr/>
          </p:nvSpPr>
          <p:spPr>
            <a:xfrm>
              <a:off x="3243489" y="1963944"/>
              <a:ext cx="13170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38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44" name="TextBox 2543">
              <a:extLst>
                <a:ext uri="{FF2B5EF4-FFF2-40B4-BE49-F238E27FC236}">
                  <a16:creationId xmlns:a16="http://schemas.microsoft.com/office/drawing/2014/main" id="{FB94DA4C-7550-456C-B2CA-623B3C2B6E91}"/>
                </a:ext>
              </a:extLst>
            </p:cNvPr>
            <p:cNvSpPr txBox="1"/>
            <p:nvPr/>
          </p:nvSpPr>
          <p:spPr>
            <a:xfrm>
              <a:off x="3204187" y="2329135"/>
              <a:ext cx="13563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545" name="Elbow Connector 38">
            <a:extLst>
              <a:ext uri="{FF2B5EF4-FFF2-40B4-BE49-F238E27FC236}">
                <a16:creationId xmlns:a16="http://schemas.microsoft.com/office/drawing/2014/main" id="{C95FE0D7-456F-4AF3-ABB9-C0E8C729CC26}"/>
              </a:ext>
            </a:extLst>
          </p:cNvPr>
          <p:cNvCxnSpPr/>
          <p:nvPr/>
        </p:nvCxnSpPr>
        <p:spPr>
          <a:xfrm rot="10800000" flipV="1">
            <a:off x="7183473" y="4237757"/>
            <a:ext cx="726551" cy="358677"/>
          </a:xfrm>
          <a:prstGeom prst="bentConnector3">
            <a:avLst>
              <a:gd name="adj1" fmla="val 10112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46" name="Group 2545">
            <a:extLst>
              <a:ext uri="{FF2B5EF4-FFF2-40B4-BE49-F238E27FC236}">
                <a16:creationId xmlns:a16="http://schemas.microsoft.com/office/drawing/2014/main" id="{F98EAD7C-CDCB-43EB-9971-DD68CC0AB92F}"/>
              </a:ext>
            </a:extLst>
          </p:cNvPr>
          <p:cNvGrpSpPr/>
          <p:nvPr/>
        </p:nvGrpSpPr>
        <p:grpSpPr>
          <a:xfrm>
            <a:off x="5723219" y="4264132"/>
            <a:ext cx="1392536" cy="672968"/>
            <a:chOff x="3118431" y="1963944"/>
            <a:chExt cx="1392536" cy="672968"/>
          </a:xfrm>
        </p:grpSpPr>
        <p:sp>
          <p:nvSpPr>
            <p:cNvPr id="2547" name="TextBox 2546">
              <a:extLst>
                <a:ext uri="{FF2B5EF4-FFF2-40B4-BE49-F238E27FC236}">
                  <a16:creationId xmlns:a16="http://schemas.microsoft.com/office/drawing/2014/main" id="{5147BD74-5EEE-4A5E-8805-2013A493E530}"/>
                </a:ext>
              </a:extLst>
            </p:cNvPr>
            <p:cNvSpPr txBox="1"/>
            <p:nvPr/>
          </p:nvSpPr>
          <p:spPr>
            <a:xfrm>
              <a:off x="3243489" y="1963944"/>
              <a:ext cx="12674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23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%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48" name="TextBox 2547">
              <a:extLst>
                <a:ext uri="{FF2B5EF4-FFF2-40B4-BE49-F238E27FC236}">
                  <a16:creationId xmlns:a16="http://schemas.microsoft.com/office/drawing/2014/main" id="{67862487-D242-4345-A311-5618AA2E839A}"/>
                </a:ext>
              </a:extLst>
            </p:cNvPr>
            <p:cNvSpPr txBox="1"/>
            <p:nvPr/>
          </p:nvSpPr>
          <p:spPr>
            <a:xfrm>
              <a:off x="3118431" y="2329135"/>
              <a:ext cx="13925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Add Contents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549" name="Rounded Rectangle 27">
            <a:extLst>
              <a:ext uri="{FF2B5EF4-FFF2-40B4-BE49-F238E27FC236}">
                <a16:creationId xmlns:a16="http://schemas.microsoft.com/office/drawing/2014/main" id="{1B89C60F-10B8-478C-98CA-FFF2C7DA9061}"/>
              </a:ext>
            </a:extLst>
          </p:cNvPr>
          <p:cNvSpPr/>
          <p:nvPr/>
        </p:nvSpPr>
        <p:spPr>
          <a:xfrm>
            <a:off x="3065470" y="2980614"/>
            <a:ext cx="508643" cy="39070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50" name="Rounded Rectangle 7">
            <a:extLst>
              <a:ext uri="{FF2B5EF4-FFF2-40B4-BE49-F238E27FC236}">
                <a16:creationId xmlns:a16="http://schemas.microsoft.com/office/drawing/2014/main" id="{0907A86C-A7DB-4640-90A3-1473D2BC852D}"/>
              </a:ext>
            </a:extLst>
          </p:cNvPr>
          <p:cNvSpPr/>
          <p:nvPr/>
        </p:nvSpPr>
        <p:spPr>
          <a:xfrm>
            <a:off x="8553142" y="2925042"/>
            <a:ext cx="517131" cy="44627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11256</TotalTime>
  <Words>130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78</cp:revision>
  <dcterms:created xsi:type="dcterms:W3CDTF">2018-02-18T19:39:47Z</dcterms:created>
  <dcterms:modified xsi:type="dcterms:W3CDTF">2019-04-25T07:55:44Z</dcterms:modified>
</cp:coreProperties>
</file>