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06" name="TextBox 1505">
            <a:extLst>
              <a:ext uri="{FF2B5EF4-FFF2-40B4-BE49-F238E27FC236}">
                <a16:creationId xmlns:a16="http://schemas.microsoft.com/office/drawing/2014/main" id="{9DC6AFD0-C1E8-4865-9AEC-D7F1D78F9092}"/>
              </a:ext>
            </a:extLst>
          </p:cNvPr>
          <p:cNvSpPr txBox="1"/>
          <p:nvPr/>
        </p:nvSpPr>
        <p:spPr>
          <a:xfrm>
            <a:off x="819081" y="4147135"/>
            <a:ext cx="2128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>
                <a:solidFill>
                  <a:schemeClr val="accent1"/>
                </a:solidFill>
              </a:rPr>
              <a:t>48.6%</a:t>
            </a:r>
            <a:endParaRPr lang="ko-KR" altLang="en-US" sz="4800" b="1" dirty="0">
              <a:solidFill>
                <a:schemeClr val="accent1"/>
              </a:solidFill>
            </a:endParaRPr>
          </a:p>
        </p:txBody>
      </p:sp>
      <p:sp>
        <p:nvSpPr>
          <p:cNvPr id="1507" name="TextBox 1506">
            <a:extLst>
              <a:ext uri="{FF2B5EF4-FFF2-40B4-BE49-F238E27FC236}">
                <a16:creationId xmlns:a16="http://schemas.microsoft.com/office/drawing/2014/main" id="{8A367A70-93FE-4A49-A278-D4E9AD791A10}"/>
              </a:ext>
            </a:extLst>
          </p:cNvPr>
          <p:cNvSpPr txBox="1"/>
          <p:nvPr/>
        </p:nvSpPr>
        <p:spPr>
          <a:xfrm>
            <a:off x="819081" y="3683675"/>
            <a:ext cx="192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Contents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08" name="Group 1507">
            <a:extLst>
              <a:ext uri="{FF2B5EF4-FFF2-40B4-BE49-F238E27FC236}">
                <a16:creationId xmlns:a16="http://schemas.microsoft.com/office/drawing/2014/main" id="{05B9E7D1-89BF-4313-93AA-CDFD67BD0CA2}"/>
              </a:ext>
            </a:extLst>
          </p:cNvPr>
          <p:cNvGrpSpPr/>
          <p:nvPr/>
        </p:nvGrpSpPr>
        <p:grpSpPr>
          <a:xfrm>
            <a:off x="4058788" y="2248227"/>
            <a:ext cx="4088861" cy="3662272"/>
            <a:chOff x="1801611" y="2029937"/>
            <a:chExt cx="3055033" cy="2736304"/>
          </a:xfrm>
        </p:grpSpPr>
        <p:sp>
          <p:nvSpPr>
            <p:cNvPr id="1509" name="TextBox 1508">
              <a:extLst>
                <a:ext uri="{FF2B5EF4-FFF2-40B4-BE49-F238E27FC236}">
                  <a16:creationId xmlns:a16="http://schemas.microsoft.com/office/drawing/2014/main" id="{159EA0E6-36EF-4A50-89CF-98B884483F1F}"/>
                </a:ext>
              </a:extLst>
            </p:cNvPr>
            <p:cNvSpPr txBox="1"/>
            <p:nvPr/>
          </p:nvSpPr>
          <p:spPr>
            <a:xfrm rot="19593018">
              <a:off x="1801611" y="2097155"/>
              <a:ext cx="1656185" cy="743934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734286"/>
                </a:avLst>
              </a:prstTxWarp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10" name="TextBox 1509">
              <a:extLst>
                <a:ext uri="{FF2B5EF4-FFF2-40B4-BE49-F238E27FC236}">
                  <a16:creationId xmlns:a16="http://schemas.microsoft.com/office/drawing/2014/main" id="{FD5B3059-528A-410D-86D2-6D548218B016}"/>
                </a:ext>
              </a:extLst>
            </p:cNvPr>
            <p:cNvSpPr txBox="1"/>
            <p:nvPr/>
          </p:nvSpPr>
          <p:spPr>
            <a:xfrm rot="8503641">
              <a:off x="3200459" y="3943835"/>
              <a:ext cx="1656185" cy="743934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734286"/>
                </a:avLst>
              </a:prstTxWarp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11" name="Pie 5">
              <a:extLst>
                <a:ext uri="{FF2B5EF4-FFF2-40B4-BE49-F238E27FC236}">
                  <a16:creationId xmlns:a16="http://schemas.microsoft.com/office/drawing/2014/main" id="{5FA555E3-CB15-4D4A-8275-C38B85D3159D}"/>
                </a:ext>
              </a:extLst>
            </p:cNvPr>
            <p:cNvSpPr/>
            <p:nvPr/>
          </p:nvSpPr>
          <p:spPr>
            <a:xfrm rot="10800000">
              <a:off x="1965145" y="2029937"/>
              <a:ext cx="2736304" cy="2736304"/>
            </a:xfrm>
            <a:prstGeom prst="pie">
              <a:avLst>
                <a:gd name="adj1" fmla="val 10805857"/>
                <a:gd name="adj2" fmla="val 1509932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12" name="Pie 3">
              <a:extLst>
                <a:ext uri="{FF2B5EF4-FFF2-40B4-BE49-F238E27FC236}">
                  <a16:creationId xmlns:a16="http://schemas.microsoft.com/office/drawing/2014/main" id="{88D49C28-EF35-4B36-B3B5-A1EC69657361}"/>
                </a:ext>
              </a:extLst>
            </p:cNvPr>
            <p:cNvSpPr/>
            <p:nvPr/>
          </p:nvSpPr>
          <p:spPr>
            <a:xfrm>
              <a:off x="1965144" y="2029937"/>
              <a:ext cx="2736304" cy="2736304"/>
            </a:xfrm>
            <a:prstGeom prst="pie">
              <a:avLst>
                <a:gd name="adj1" fmla="val 10783185"/>
                <a:gd name="adj2" fmla="val 1776736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13" name="Oval 1512">
              <a:extLst>
                <a:ext uri="{FF2B5EF4-FFF2-40B4-BE49-F238E27FC236}">
                  <a16:creationId xmlns:a16="http://schemas.microsoft.com/office/drawing/2014/main" id="{26A9927E-9D6B-4DBA-B787-23E8222C626D}"/>
                </a:ext>
              </a:extLst>
            </p:cNvPr>
            <p:cNvSpPr/>
            <p:nvPr/>
          </p:nvSpPr>
          <p:spPr>
            <a:xfrm>
              <a:off x="2397192" y="2452878"/>
              <a:ext cx="1872208" cy="1872208"/>
            </a:xfrm>
            <a:prstGeom prst="ellipse">
              <a:avLst/>
            </a:prstGeom>
            <a:solidFill>
              <a:schemeClr val="accent6"/>
            </a:solidFill>
            <a:ln w="136525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14" name="TextBox 1513">
              <a:extLst>
                <a:ext uri="{FF2B5EF4-FFF2-40B4-BE49-F238E27FC236}">
                  <a16:creationId xmlns:a16="http://schemas.microsoft.com/office/drawing/2014/main" id="{66690458-9FA0-4EF6-A4EF-522EF70B49B6}"/>
                </a:ext>
              </a:extLst>
            </p:cNvPr>
            <p:cNvSpPr txBox="1"/>
            <p:nvPr/>
          </p:nvSpPr>
          <p:spPr>
            <a:xfrm>
              <a:off x="2629704" y="3409072"/>
              <a:ext cx="1407184" cy="252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</a:rPr>
                <a:t>Contents Title</a:t>
              </a:r>
              <a:endParaRPr lang="ko-KR" alt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15" name="Group 1514">
            <a:extLst>
              <a:ext uri="{FF2B5EF4-FFF2-40B4-BE49-F238E27FC236}">
                <a16:creationId xmlns:a16="http://schemas.microsoft.com/office/drawing/2014/main" id="{AEE9CFFD-F99D-4DF3-9D6E-7878EE66A00E}"/>
              </a:ext>
            </a:extLst>
          </p:cNvPr>
          <p:cNvGrpSpPr/>
          <p:nvPr/>
        </p:nvGrpSpPr>
        <p:grpSpPr>
          <a:xfrm rot="6410938">
            <a:off x="8114871" y="3956741"/>
            <a:ext cx="725224" cy="1335132"/>
            <a:chOff x="2154382" y="5139563"/>
            <a:chExt cx="725224" cy="1335132"/>
          </a:xfrm>
        </p:grpSpPr>
        <p:grpSp>
          <p:nvGrpSpPr>
            <p:cNvPr id="1516" name="Group 1515">
              <a:extLst>
                <a:ext uri="{FF2B5EF4-FFF2-40B4-BE49-F238E27FC236}">
                  <a16:creationId xmlns:a16="http://schemas.microsoft.com/office/drawing/2014/main" id="{FA15E5B5-94C2-43B5-BFC7-BFD0040D3999}"/>
                </a:ext>
              </a:extLst>
            </p:cNvPr>
            <p:cNvGrpSpPr/>
            <p:nvPr/>
          </p:nvGrpSpPr>
          <p:grpSpPr>
            <a:xfrm>
              <a:off x="2598635" y="5497887"/>
              <a:ext cx="280971" cy="976808"/>
              <a:chOff x="8182689" y="2589848"/>
              <a:chExt cx="771525" cy="2682240"/>
            </a:xfrm>
            <a:solidFill>
              <a:schemeClr val="accent4"/>
            </a:solidFill>
          </p:grpSpPr>
          <p:sp>
            <p:nvSpPr>
              <p:cNvPr id="1531" name="Freeform: Shape 1530">
                <a:extLst>
                  <a:ext uri="{FF2B5EF4-FFF2-40B4-BE49-F238E27FC236}">
                    <a16:creationId xmlns:a16="http://schemas.microsoft.com/office/drawing/2014/main" id="{B0F74DEA-527D-44E4-BC0B-9D489FC9517E}"/>
                  </a:ext>
                </a:extLst>
              </p:cNvPr>
              <p:cNvSpPr/>
              <p:nvPr/>
            </p:nvSpPr>
            <p:spPr>
              <a:xfrm>
                <a:off x="8187451" y="3109913"/>
                <a:ext cx="762000" cy="2162175"/>
              </a:xfrm>
              <a:custGeom>
                <a:avLst/>
                <a:gdLst>
                  <a:gd name="connsiteX0" fmla="*/ 765810 w 762000"/>
                  <a:gd name="connsiteY0" fmla="*/ 0 h 2162175"/>
                  <a:gd name="connsiteX1" fmla="*/ 765810 w 762000"/>
                  <a:gd name="connsiteY1" fmla="*/ 2166938 h 2162175"/>
                  <a:gd name="connsiteX2" fmla="*/ 0 w 762000"/>
                  <a:gd name="connsiteY2" fmla="*/ 2166938 h 2162175"/>
                  <a:gd name="connsiteX3" fmla="*/ 0 w 762000"/>
                  <a:gd name="connsiteY3" fmla="*/ 0 h 2162175"/>
                  <a:gd name="connsiteX4" fmla="*/ 765810 w 762000"/>
                  <a:gd name="connsiteY4" fmla="*/ 0 h 2162175"/>
                  <a:gd name="connsiteX5" fmla="*/ 181927 w 762000"/>
                  <a:gd name="connsiteY5" fmla="*/ 1468755 h 2162175"/>
                  <a:gd name="connsiteX6" fmla="*/ 181927 w 762000"/>
                  <a:gd name="connsiteY6" fmla="*/ 1289685 h 2162175"/>
                  <a:gd name="connsiteX7" fmla="*/ 47625 w 762000"/>
                  <a:gd name="connsiteY7" fmla="*/ 1289685 h 2162175"/>
                  <a:gd name="connsiteX8" fmla="*/ 47625 w 762000"/>
                  <a:gd name="connsiteY8" fmla="*/ 1468755 h 2162175"/>
                  <a:gd name="connsiteX9" fmla="*/ 181927 w 762000"/>
                  <a:gd name="connsiteY9" fmla="*/ 1468755 h 2162175"/>
                  <a:gd name="connsiteX10" fmla="*/ 716280 w 762000"/>
                  <a:gd name="connsiteY10" fmla="*/ 1469707 h 2162175"/>
                  <a:gd name="connsiteX11" fmla="*/ 716280 w 762000"/>
                  <a:gd name="connsiteY11" fmla="*/ 1288732 h 2162175"/>
                  <a:gd name="connsiteX12" fmla="*/ 581025 w 762000"/>
                  <a:gd name="connsiteY12" fmla="*/ 1288732 h 2162175"/>
                  <a:gd name="connsiteX13" fmla="*/ 581025 w 762000"/>
                  <a:gd name="connsiteY13" fmla="*/ 1469707 h 2162175"/>
                  <a:gd name="connsiteX14" fmla="*/ 716280 w 762000"/>
                  <a:gd name="connsiteY14" fmla="*/ 1469707 h 2162175"/>
                  <a:gd name="connsiteX15" fmla="*/ 400050 w 762000"/>
                  <a:gd name="connsiteY15" fmla="*/ 1468755 h 2162175"/>
                  <a:gd name="connsiteX16" fmla="*/ 536257 w 762000"/>
                  <a:gd name="connsiteY16" fmla="*/ 1468755 h 2162175"/>
                  <a:gd name="connsiteX17" fmla="*/ 536257 w 762000"/>
                  <a:gd name="connsiteY17" fmla="*/ 1289685 h 2162175"/>
                  <a:gd name="connsiteX18" fmla="*/ 400050 w 762000"/>
                  <a:gd name="connsiteY18" fmla="*/ 1289685 h 2162175"/>
                  <a:gd name="connsiteX19" fmla="*/ 400050 w 762000"/>
                  <a:gd name="connsiteY19" fmla="*/ 1468755 h 2162175"/>
                  <a:gd name="connsiteX20" fmla="*/ 537210 w 762000"/>
                  <a:gd name="connsiteY20" fmla="*/ 449580 h 2162175"/>
                  <a:gd name="connsiteX21" fmla="*/ 537210 w 762000"/>
                  <a:gd name="connsiteY21" fmla="*/ 271463 h 2162175"/>
                  <a:gd name="connsiteX22" fmla="*/ 401002 w 762000"/>
                  <a:gd name="connsiteY22" fmla="*/ 271463 h 2162175"/>
                  <a:gd name="connsiteX23" fmla="*/ 401002 w 762000"/>
                  <a:gd name="connsiteY23" fmla="*/ 449580 h 2162175"/>
                  <a:gd name="connsiteX24" fmla="*/ 537210 w 762000"/>
                  <a:gd name="connsiteY24" fmla="*/ 449580 h 2162175"/>
                  <a:gd name="connsiteX25" fmla="*/ 182880 w 762000"/>
                  <a:gd name="connsiteY25" fmla="*/ 271463 h 2162175"/>
                  <a:gd name="connsiteX26" fmla="*/ 47625 w 762000"/>
                  <a:gd name="connsiteY26" fmla="*/ 271463 h 2162175"/>
                  <a:gd name="connsiteX27" fmla="*/ 47625 w 762000"/>
                  <a:gd name="connsiteY27" fmla="*/ 448628 h 2162175"/>
                  <a:gd name="connsiteX28" fmla="*/ 182880 w 762000"/>
                  <a:gd name="connsiteY28" fmla="*/ 448628 h 2162175"/>
                  <a:gd name="connsiteX29" fmla="*/ 182880 w 762000"/>
                  <a:gd name="connsiteY29" fmla="*/ 271463 h 2162175"/>
                  <a:gd name="connsiteX30" fmla="*/ 580073 w 762000"/>
                  <a:gd name="connsiteY30" fmla="*/ 856297 h 2162175"/>
                  <a:gd name="connsiteX31" fmla="*/ 716280 w 762000"/>
                  <a:gd name="connsiteY31" fmla="*/ 856297 h 2162175"/>
                  <a:gd name="connsiteX32" fmla="*/ 716280 w 762000"/>
                  <a:gd name="connsiteY32" fmla="*/ 679133 h 2162175"/>
                  <a:gd name="connsiteX33" fmla="*/ 580073 w 762000"/>
                  <a:gd name="connsiteY33" fmla="*/ 679133 h 2162175"/>
                  <a:gd name="connsiteX34" fmla="*/ 580073 w 762000"/>
                  <a:gd name="connsiteY34" fmla="*/ 856297 h 2162175"/>
                  <a:gd name="connsiteX35" fmla="*/ 181927 w 762000"/>
                  <a:gd name="connsiteY35" fmla="*/ 857250 h 2162175"/>
                  <a:gd name="connsiteX36" fmla="*/ 181927 w 762000"/>
                  <a:gd name="connsiteY36" fmla="*/ 679133 h 2162175"/>
                  <a:gd name="connsiteX37" fmla="*/ 46673 w 762000"/>
                  <a:gd name="connsiteY37" fmla="*/ 679133 h 2162175"/>
                  <a:gd name="connsiteX38" fmla="*/ 46673 w 762000"/>
                  <a:gd name="connsiteY38" fmla="*/ 857250 h 2162175"/>
                  <a:gd name="connsiteX39" fmla="*/ 181927 w 762000"/>
                  <a:gd name="connsiteY39" fmla="*/ 857250 h 2162175"/>
                  <a:gd name="connsiteX40" fmla="*/ 401955 w 762000"/>
                  <a:gd name="connsiteY40" fmla="*/ 882015 h 2162175"/>
                  <a:gd name="connsiteX41" fmla="*/ 401955 w 762000"/>
                  <a:gd name="connsiteY41" fmla="*/ 1061085 h 2162175"/>
                  <a:gd name="connsiteX42" fmla="*/ 536257 w 762000"/>
                  <a:gd name="connsiteY42" fmla="*/ 1061085 h 2162175"/>
                  <a:gd name="connsiteX43" fmla="*/ 536257 w 762000"/>
                  <a:gd name="connsiteY43" fmla="*/ 882015 h 2162175"/>
                  <a:gd name="connsiteX44" fmla="*/ 401955 w 762000"/>
                  <a:gd name="connsiteY44" fmla="*/ 882015 h 2162175"/>
                  <a:gd name="connsiteX45" fmla="*/ 182880 w 762000"/>
                  <a:gd name="connsiteY45" fmla="*/ 883920 h 2162175"/>
                  <a:gd name="connsiteX46" fmla="*/ 47625 w 762000"/>
                  <a:gd name="connsiteY46" fmla="*/ 883920 h 2162175"/>
                  <a:gd name="connsiteX47" fmla="*/ 47625 w 762000"/>
                  <a:gd name="connsiteY47" fmla="*/ 1061085 h 2162175"/>
                  <a:gd name="connsiteX48" fmla="*/ 182880 w 762000"/>
                  <a:gd name="connsiteY48" fmla="*/ 1061085 h 2162175"/>
                  <a:gd name="connsiteX49" fmla="*/ 182880 w 762000"/>
                  <a:gd name="connsiteY49" fmla="*/ 883920 h 2162175"/>
                  <a:gd name="connsiteX50" fmla="*/ 46673 w 762000"/>
                  <a:gd name="connsiteY50" fmla="*/ 1086803 h 2162175"/>
                  <a:gd name="connsiteX51" fmla="*/ 46673 w 762000"/>
                  <a:gd name="connsiteY51" fmla="*/ 1263968 h 2162175"/>
                  <a:gd name="connsiteX52" fmla="*/ 181927 w 762000"/>
                  <a:gd name="connsiteY52" fmla="*/ 1263968 h 2162175"/>
                  <a:gd name="connsiteX53" fmla="*/ 181927 w 762000"/>
                  <a:gd name="connsiteY53" fmla="*/ 1086803 h 2162175"/>
                  <a:gd name="connsiteX54" fmla="*/ 46673 w 762000"/>
                  <a:gd name="connsiteY54" fmla="*/ 1086803 h 2162175"/>
                  <a:gd name="connsiteX55" fmla="*/ 45720 w 762000"/>
                  <a:gd name="connsiteY55" fmla="*/ 1669732 h 2162175"/>
                  <a:gd name="connsiteX56" fmla="*/ 182880 w 762000"/>
                  <a:gd name="connsiteY56" fmla="*/ 1669732 h 2162175"/>
                  <a:gd name="connsiteX57" fmla="*/ 182880 w 762000"/>
                  <a:gd name="connsiteY57" fmla="*/ 1496378 h 2162175"/>
                  <a:gd name="connsiteX58" fmla="*/ 45720 w 762000"/>
                  <a:gd name="connsiteY58" fmla="*/ 1496378 h 2162175"/>
                  <a:gd name="connsiteX59" fmla="*/ 45720 w 762000"/>
                  <a:gd name="connsiteY59" fmla="*/ 1669732 h 2162175"/>
                  <a:gd name="connsiteX60" fmla="*/ 46673 w 762000"/>
                  <a:gd name="connsiteY60" fmla="*/ 243840 h 2162175"/>
                  <a:gd name="connsiteX61" fmla="*/ 181927 w 762000"/>
                  <a:gd name="connsiteY61" fmla="*/ 243840 h 2162175"/>
                  <a:gd name="connsiteX62" fmla="*/ 181927 w 762000"/>
                  <a:gd name="connsiteY62" fmla="*/ 68580 h 2162175"/>
                  <a:gd name="connsiteX63" fmla="*/ 46673 w 762000"/>
                  <a:gd name="connsiteY63" fmla="*/ 68580 h 2162175"/>
                  <a:gd name="connsiteX64" fmla="*/ 46673 w 762000"/>
                  <a:gd name="connsiteY64" fmla="*/ 243840 h 2162175"/>
                  <a:gd name="connsiteX65" fmla="*/ 401002 w 762000"/>
                  <a:gd name="connsiteY65" fmla="*/ 652463 h 2162175"/>
                  <a:gd name="connsiteX66" fmla="*/ 537210 w 762000"/>
                  <a:gd name="connsiteY66" fmla="*/ 652463 h 2162175"/>
                  <a:gd name="connsiteX67" fmla="*/ 537210 w 762000"/>
                  <a:gd name="connsiteY67" fmla="*/ 476250 h 2162175"/>
                  <a:gd name="connsiteX68" fmla="*/ 401002 w 762000"/>
                  <a:gd name="connsiteY68" fmla="*/ 476250 h 2162175"/>
                  <a:gd name="connsiteX69" fmla="*/ 401002 w 762000"/>
                  <a:gd name="connsiteY69" fmla="*/ 652463 h 2162175"/>
                  <a:gd name="connsiteX70" fmla="*/ 581025 w 762000"/>
                  <a:gd name="connsiteY70" fmla="*/ 475297 h 2162175"/>
                  <a:gd name="connsiteX71" fmla="*/ 581025 w 762000"/>
                  <a:gd name="connsiteY71" fmla="*/ 650558 h 2162175"/>
                  <a:gd name="connsiteX72" fmla="*/ 717232 w 762000"/>
                  <a:gd name="connsiteY72" fmla="*/ 650558 h 2162175"/>
                  <a:gd name="connsiteX73" fmla="*/ 717232 w 762000"/>
                  <a:gd name="connsiteY73" fmla="*/ 475297 h 2162175"/>
                  <a:gd name="connsiteX74" fmla="*/ 581025 w 762000"/>
                  <a:gd name="connsiteY74" fmla="*/ 475297 h 2162175"/>
                  <a:gd name="connsiteX75" fmla="*/ 401955 w 762000"/>
                  <a:gd name="connsiteY75" fmla="*/ 1494473 h 2162175"/>
                  <a:gd name="connsiteX76" fmla="*/ 401955 w 762000"/>
                  <a:gd name="connsiteY76" fmla="*/ 1671638 h 2162175"/>
                  <a:gd name="connsiteX77" fmla="*/ 537210 w 762000"/>
                  <a:gd name="connsiteY77" fmla="*/ 1671638 h 2162175"/>
                  <a:gd name="connsiteX78" fmla="*/ 537210 w 762000"/>
                  <a:gd name="connsiteY78" fmla="*/ 1494473 h 2162175"/>
                  <a:gd name="connsiteX79" fmla="*/ 401955 w 762000"/>
                  <a:gd name="connsiteY79" fmla="*/ 1494473 h 2162175"/>
                  <a:gd name="connsiteX80" fmla="*/ 717232 w 762000"/>
                  <a:gd name="connsiteY80" fmla="*/ 68580 h 2162175"/>
                  <a:gd name="connsiteX81" fmla="*/ 581977 w 762000"/>
                  <a:gd name="connsiteY81" fmla="*/ 68580 h 2162175"/>
                  <a:gd name="connsiteX82" fmla="*/ 581977 w 762000"/>
                  <a:gd name="connsiteY82" fmla="*/ 242888 h 2162175"/>
                  <a:gd name="connsiteX83" fmla="*/ 717232 w 762000"/>
                  <a:gd name="connsiteY83" fmla="*/ 242888 h 2162175"/>
                  <a:gd name="connsiteX84" fmla="*/ 717232 w 762000"/>
                  <a:gd name="connsiteY84" fmla="*/ 68580 h 2162175"/>
                  <a:gd name="connsiteX85" fmla="*/ 581977 w 762000"/>
                  <a:gd name="connsiteY85" fmla="*/ 1086803 h 2162175"/>
                  <a:gd name="connsiteX86" fmla="*/ 581977 w 762000"/>
                  <a:gd name="connsiteY86" fmla="*/ 1262063 h 2162175"/>
                  <a:gd name="connsiteX87" fmla="*/ 717232 w 762000"/>
                  <a:gd name="connsiteY87" fmla="*/ 1262063 h 2162175"/>
                  <a:gd name="connsiteX88" fmla="*/ 717232 w 762000"/>
                  <a:gd name="connsiteY88" fmla="*/ 1086803 h 2162175"/>
                  <a:gd name="connsiteX89" fmla="*/ 581977 w 762000"/>
                  <a:gd name="connsiteY89" fmla="*/ 1086803 h 2162175"/>
                  <a:gd name="connsiteX90" fmla="*/ 717232 w 762000"/>
                  <a:gd name="connsiteY90" fmla="*/ 1061085 h 2162175"/>
                  <a:gd name="connsiteX91" fmla="*/ 717232 w 762000"/>
                  <a:gd name="connsiteY91" fmla="*/ 883920 h 2162175"/>
                  <a:gd name="connsiteX92" fmla="*/ 581025 w 762000"/>
                  <a:gd name="connsiteY92" fmla="*/ 883920 h 2162175"/>
                  <a:gd name="connsiteX93" fmla="*/ 581025 w 762000"/>
                  <a:gd name="connsiteY93" fmla="*/ 1061085 h 2162175"/>
                  <a:gd name="connsiteX94" fmla="*/ 717232 w 762000"/>
                  <a:gd name="connsiteY94" fmla="*/ 1061085 h 2162175"/>
                  <a:gd name="connsiteX95" fmla="*/ 225743 w 762000"/>
                  <a:gd name="connsiteY95" fmla="*/ 1287780 h 2162175"/>
                  <a:gd name="connsiteX96" fmla="*/ 225743 w 762000"/>
                  <a:gd name="connsiteY96" fmla="*/ 1468755 h 2162175"/>
                  <a:gd name="connsiteX97" fmla="*/ 359093 w 762000"/>
                  <a:gd name="connsiteY97" fmla="*/ 1468755 h 2162175"/>
                  <a:gd name="connsiteX98" fmla="*/ 359093 w 762000"/>
                  <a:gd name="connsiteY98" fmla="*/ 1287780 h 2162175"/>
                  <a:gd name="connsiteX99" fmla="*/ 225743 w 762000"/>
                  <a:gd name="connsiteY99" fmla="*/ 1287780 h 2162175"/>
                  <a:gd name="connsiteX100" fmla="*/ 359093 w 762000"/>
                  <a:gd name="connsiteY100" fmla="*/ 449580 h 2162175"/>
                  <a:gd name="connsiteX101" fmla="*/ 359093 w 762000"/>
                  <a:gd name="connsiteY101" fmla="*/ 270510 h 2162175"/>
                  <a:gd name="connsiteX102" fmla="*/ 224790 w 762000"/>
                  <a:gd name="connsiteY102" fmla="*/ 270510 h 2162175"/>
                  <a:gd name="connsiteX103" fmla="*/ 224790 w 762000"/>
                  <a:gd name="connsiteY103" fmla="*/ 449580 h 2162175"/>
                  <a:gd name="connsiteX104" fmla="*/ 359093 w 762000"/>
                  <a:gd name="connsiteY104" fmla="*/ 449580 h 2162175"/>
                  <a:gd name="connsiteX105" fmla="*/ 225743 w 762000"/>
                  <a:gd name="connsiteY105" fmla="*/ 882015 h 2162175"/>
                  <a:gd name="connsiteX106" fmla="*/ 225743 w 762000"/>
                  <a:gd name="connsiteY106" fmla="*/ 1062038 h 2162175"/>
                  <a:gd name="connsiteX107" fmla="*/ 359093 w 762000"/>
                  <a:gd name="connsiteY107" fmla="*/ 1062038 h 2162175"/>
                  <a:gd name="connsiteX108" fmla="*/ 359093 w 762000"/>
                  <a:gd name="connsiteY108" fmla="*/ 882015 h 2162175"/>
                  <a:gd name="connsiteX109" fmla="*/ 225743 w 762000"/>
                  <a:gd name="connsiteY109" fmla="*/ 882015 h 2162175"/>
                  <a:gd name="connsiteX110" fmla="*/ 224790 w 762000"/>
                  <a:gd name="connsiteY110" fmla="*/ 856297 h 2162175"/>
                  <a:gd name="connsiteX111" fmla="*/ 360045 w 762000"/>
                  <a:gd name="connsiteY111" fmla="*/ 856297 h 2162175"/>
                  <a:gd name="connsiteX112" fmla="*/ 360045 w 762000"/>
                  <a:gd name="connsiteY112" fmla="*/ 678180 h 2162175"/>
                  <a:gd name="connsiteX113" fmla="*/ 224790 w 762000"/>
                  <a:gd name="connsiteY113" fmla="*/ 678180 h 2162175"/>
                  <a:gd name="connsiteX114" fmla="*/ 224790 w 762000"/>
                  <a:gd name="connsiteY114" fmla="*/ 856297 h 2162175"/>
                  <a:gd name="connsiteX115" fmla="*/ 224790 w 762000"/>
                  <a:gd name="connsiteY115" fmla="*/ 1085850 h 2162175"/>
                  <a:gd name="connsiteX116" fmla="*/ 224790 w 762000"/>
                  <a:gd name="connsiteY116" fmla="*/ 1262063 h 2162175"/>
                  <a:gd name="connsiteX117" fmla="*/ 358140 w 762000"/>
                  <a:gd name="connsiteY117" fmla="*/ 1262063 h 2162175"/>
                  <a:gd name="connsiteX118" fmla="*/ 358140 w 762000"/>
                  <a:gd name="connsiteY118" fmla="*/ 1085850 h 2162175"/>
                  <a:gd name="connsiteX119" fmla="*/ 224790 w 762000"/>
                  <a:gd name="connsiteY119" fmla="*/ 1085850 h 2162175"/>
                  <a:gd name="connsiteX120" fmla="*/ 223838 w 762000"/>
                  <a:gd name="connsiteY120" fmla="*/ 1669732 h 2162175"/>
                  <a:gd name="connsiteX121" fmla="*/ 359093 w 762000"/>
                  <a:gd name="connsiteY121" fmla="*/ 1669732 h 2162175"/>
                  <a:gd name="connsiteX122" fmla="*/ 359093 w 762000"/>
                  <a:gd name="connsiteY122" fmla="*/ 1494473 h 2162175"/>
                  <a:gd name="connsiteX123" fmla="*/ 223838 w 762000"/>
                  <a:gd name="connsiteY123" fmla="*/ 1494473 h 2162175"/>
                  <a:gd name="connsiteX124" fmla="*/ 223838 w 762000"/>
                  <a:gd name="connsiteY124" fmla="*/ 1669732 h 2162175"/>
                  <a:gd name="connsiteX125" fmla="*/ 223838 w 762000"/>
                  <a:gd name="connsiteY125" fmla="*/ 651510 h 2162175"/>
                  <a:gd name="connsiteX126" fmla="*/ 359093 w 762000"/>
                  <a:gd name="connsiteY126" fmla="*/ 651510 h 2162175"/>
                  <a:gd name="connsiteX127" fmla="*/ 359093 w 762000"/>
                  <a:gd name="connsiteY127" fmla="*/ 475297 h 2162175"/>
                  <a:gd name="connsiteX128" fmla="*/ 223838 w 762000"/>
                  <a:gd name="connsiteY128" fmla="*/ 475297 h 2162175"/>
                  <a:gd name="connsiteX129" fmla="*/ 223838 w 762000"/>
                  <a:gd name="connsiteY129" fmla="*/ 651510 h 2162175"/>
                  <a:gd name="connsiteX130" fmla="*/ 223838 w 762000"/>
                  <a:gd name="connsiteY130" fmla="*/ 243840 h 2162175"/>
                  <a:gd name="connsiteX131" fmla="*/ 358140 w 762000"/>
                  <a:gd name="connsiteY131" fmla="*/ 243840 h 2162175"/>
                  <a:gd name="connsiteX132" fmla="*/ 358140 w 762000"/>
                  <a:gd name="connsiteY132" fmla="*/ 68580 h 2162175"/>
                  <a:gd name="connsiteX133" fmla="*/ 223838 w 762000"/>
                  <a:gd name="connsiteY133" fmla="*/ 68580 h 2162175"/>
                  <a:gd name="connsiteX134" fmla="*/ 223838 w 762000"/>
                  <a:gd name="connsiteY134" fmla="*/ 243840 h 2162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</a:cxnLst>
                <a:rect l="l" t="t" r="r" b="b"/>
                <a:pathLst>
                  <a:path w="762000" h="2162175">
                    <a:moveTo>
                      <a:pt x="765810" y="0"/>
                    </a:moveTo>
                    <a:cubicBezTo>
                      <a:pt x="765810" y="723900"/>
                      <a:pt x="765810" y="1443990"/>
                      <a:pt x="765810" y="2166938"/>
                    </a:cubicBezTo>
                    <a:cubicBezTo>
                      <a:pt x="510540" y="2166938"/>
                      <a:pt x="257175" y="2166938"/>
                      <a:pt x="0" y="2166938"/>
                    </a:cubicBezTo>
                    <a:cubicBezTo>
                      <a:pt x="0" y="1445895"/>
                      <a:pt x="0" y="724853"/>
                      <a:pt x="0" y="0"/>
                    </a:cubicBezTo>
                    <a:cubicBezTo>
                      <a:pt x="253365" y="0"/>
                      <a:pt x="508635" y="0"/>
                      <a:pt x="765810" y="0"/>
                    </a:cubicBezTo>
                    <a:close/>
                    <a:moveTo>
                      <a:pt x="181927" y="1468755"/>
                    </a:moveTo>
                    <a:cubicBezTo>
                      <a:pt x="181927" y="1405890"/>
                      <a:pt x="181927" y="1346835"/>
                      <a:pt x="181927" y="1289685"/>
                    </a:cubicBezTo>
                    <a:cubicBezTo>
                      <a:pt x="134302" y="1289685"/>
                      <a:pt x="90488" y="1289685"/>
                      <a:pt x="47625" y="1289685"/>
                    </a:cubicBezTo>
                    <a:cubicBezTo>
                      <a:pt x="47625" y="1350645"/>
                      <a:pt x="47625" y="1408748"/>
                      <a:pt x="47625" y="1468755"/>
                    </a:cubicBezTo>
                    <a:cubicBezTo>
                      <a:pt x="92393" y="1468755"/>
                      <a:pt x="135255" y="1468755"/>
                      <a:pt x="181927" y="1468755"/>
                    </a:cubicBezTo>
                    <a:close/>
                    <a:moveTo>
                      <a:pt x="716280" y="1469707"/>
                    </a:moveTo>
                    <a:cubicBezTo>
                      <a:pt x="716280" y="1406843"/>
                      <a:pt x="716280" y="1348740"/>
                      <a:pt x="716280" y="1288732"/>
                    </a:cubicBezTo>
                    <a:cubicBezTo>
                      <a:pt x="670560" y="1288732"/>
                      <a:pt x="626745" y="1288732"/>
                      <a:pt x="581025" y="1288732"/>
                    </a:cubicBezTo>
                    <a:cubicBezTo>
                      <a:pt x="581025" y="1349693"/>
                      <a:pt x="581025" y="1408748"/>
                      <a:pt x="581025" y="1469707"/>
                    </a:cubicBezTo>
                    <a:cubicBezTo>
                      <a:pt x="627698" y="1469707"/>
                      <a:pt x="669607" y="1469707"/>
                      <a:pt x="716280" y="1469707"/>
                    </a:cubicBezTo>
                    <a:close/>
                    <a:moveTo>
                      <a:pt x="400050" y="1468755"/>
                    </a:moveTo>
                    <a:cubicBezTo>
                      <a:pt x="447675" y="1468755"/>
                      <a:pt x="491490" y="1468755"/>
                      <a:pt x="536257" y="1468755"/>
                    </a:cubicBezTo>
                    <a:cubicBezTo>
                      <a:pt x="536257" y="1406843"/>
                      <a:pt x="536257" y="1347788"/>
                      <a:pt x="536257" y="1289685"/>
                    </a:cubicBezTo>
                    <a:cubicBezTo>
                      <a:pt x="488632" y="1289685"/>
                      <a:pt x="445770" y="1289685"/>
                      <a:pt x="400050" y="1289685"/>
                    </a:cubicBezTo>
                    <a:cubicBezTo>
                      <a:pt x="400050" y="1349693"/>
                      <a:pt x="400050" y="1406843"/>
                      <a:pt x="400050" y="1468755"/>
                    </a:cubicBezTo>
                    <a:close/>
                    <a:moveTo>
                      <a:pt x="537210" y="449580"/>
                    </a:moveTo>
                    <a:cubicBezTo>
                      <a:pt x="537210" y="388620"/>
                      <a:pt x="537210" y="331470"/>
                      <a:pt x="537210" y="271463"/>
                    </a:cubicBezTo>
                    <a:cubicBezTo>
                      <a:pt x="490538" y="271463"/>
                      <a:pt x="445770" y="271463"/>
                      <a:pt x="401002" y="271463"/>
                    </a:cubicBezTo>
                    <a:cubicBezTo>
                      <a:pt x="401002" y="332422"/>
                      <a:pt x="401002" y="390525"/>
                      <a:pt x="401002" y="449580"/>
                    </a:cubicBezTo>
                    <a:cubicBezTo>
                      <a:pt x="448627" y="449580"/>
                      <a:pt x="492443" y="449580"/>
                      <a:pt x="537210" y="449580"/>
                    </a:cubicBezTo>
                    <a:close/>
                    <a:moveTo>
                      <a:pt x="182880" y="271463"/>
                    </a:moveTo>
                    <a:cubicBezTo>
                      <a:pt x="136207" y="271463"/>
                      <a:pt x="91440" y="271463"/>
                      <a:pt x="47625" y="271463"/>
                    </a:cubicBezTo>
                    <a:cubicBezTo>
                      <a:pt x="47625" y="333375"/>
                      <a:pt x="47625" y="390525"/>
                      <a:pt x="47625" y="448628"/>
                    </a:cubicBezTo>
                    <a:cubicBezTo>
                      <a:pt x="94298" y="448628"/>
                      <a:pt x="138113" y="448628"/>
                      <a:pt x="182880" y="448628"/>
                    </a:cubicBezTo>
                    <a:cubicBezTo>
                      <a:pt x="182880" y="388620"/>
                      <a:pt x="182880" y="330517"/>
                      <a:pt x="182880" y="271463"/>
                    </a:cubicBezTo>
                    <a:close/>
                    <a:moveTo>
                      <a:pt x="580073" y="856297"/>
                    </a:moveTo>
                    <a:cubicBezTo>
                      <a:pt x="627698" y="856297"/>
                      <a:pt x="672465" y="856297"/>
                      <a:pt x="716280" y="856297"/>
                    </a:cubicBezTo>
                    <a:cubicBezTo>
                      <a:pt x="716280" y="794385"/>
                      <a:pt x="716280" y="737235"/>
                      <a:pt x="716280" y="679133"/>
                    </a:cubicBezTo>
                    <a:cubicBezTo>
                      <a:pt x="669607" y="679133"/>
                      <a:pt x="625793" y="679133"/>
                      <a:pt x="580073" y="679133"/>
                    </a:cubicBezTo>
                    <a:cubicBezTo>
                      <a:pt x="580073" y="738188"/>
                      <a:pt x="580073" y="794385"/>
                      <a:pt x="580073" y="856297"/>
                    </a:cubicBezTo>
                    <a:close/>
                    <a:moveTo>
                      <a:pt x="181927" y="857250"/>
                    </a:moveTo>
                    <a:cubicBezTo>
                      <a:pt x="181927" y="793433"/>
                      <a:pt x="181927" y="735330"/>
                      <a:pt x="181927" y="679133"/>
                    </a:cubicBezTo>
                    <a:cubicBezTo>
                      <a:pt x="134302" y="679133"/>
                      <a:pt x="90488" y="679133"/>
                      <a:pt x="46673" y="679133"/>
                    </a:cubicBezTo>
                    <a:cubicBezTo>
                      <a:pt x="46673" y="740093"/>
                      <a:pt x="46673" y="798195"/>
                      <a:pt x="46673" y="857250"/>
                    </a:cubicBezTo>
                    <a:cubicBezTo>
                      <a:pt x="93345" y="857250"/>
                      <a:pt x="137160" y="857250"/>
                      <a:pt x="181927" y="857250"/>
                    </a:cubicBezTo>
                    <a:close/>
                    <a:moveTo>
                      <a:pt x="401955" y="882015"/>
                    </a:moveTo>
                    <a:cubicBezTo>
                      <a:pt x="401955" y="942975"/>
                      <a:pt x="401955" y="1002030"/>
                      <a:pt x="401955" y="1061085"/>
                    </a:cubicBezTo>
                    <a:cubicBezTo>
                      <a:pt x="448627" y="1061085"/>
                      <a:pt x="492443" y="1061085"/>
                      <a:pt x="536257" y="1061085"/>
                    </a:cubicBezTo>
                    <a:cubicBezTo>
                      <a:pt x="536257" y="1000125"/>
                      <a:pt x="536257" y="941070"/>
                      <a:pt x="536257" y="882015"/>
                    </a:cubicBezTo>
                    <a:cubicBezTo>
                      <a:pt x="491490" y="882015"/>
                      <a:pt x="450532" y="882015"/>
                      <a:pt x="401955" y="882015"/>
                    </a:cubicBezTo>
                    <a:close/>
                    <a:moveTo>
                      <a:pt x="182880" y="883920"/>
                    </a:moveTo>
                    <a:cubicBezTo>
                      <a:pt x="134302" y="883920"/>
                      <a:pt x="91440" y="883920"/>
                      <a:pt x="47625" y="883920"/>
                    </a:cubicBezTo>
                    <a:cubicBezTo>
                      <a:pt x="47625" y="944880"/>
                      <a:pt x="47625" y="1002030"/>
                      <a:pt x="47625" y="1061085"/>
                    </a:cubicBezTo>
                    <a:cubicBezTo>
                      <a:pt x="94298" y="1061085"/>
                      <a:pt x="137160" y="1061085"/>
                      <a:pt x="182880" y="1061085"/>
                    </a:cubicBezTo>
                    <a:cubicBezTo>
                      <a:pt x="182880" y="1002030"/>
                      <a:pt x="182880" y="943928"/>
                      <a:pt x="182880" y="883920"/>
                    </a:cubicBezTo>
                    <a:close/>
                    <a:moveTo>
                      <a:pt x="46673" y="1086803"/>
                    </a:moveTo>
                    <a:cubicBezTo>
                      <a:pt x="46673" y="1148715"/>
                      <a:pt x="46673" y="1204913"/>
                      <a:pt x="46673" y="1263968"/>
                    </a:cubicBezTo>
                    <a:cubicBezTo>
                      <a:pt x="92393" y="1263968"/>
                      <a:pt x="136207" y="1263968"/>
                      <a:pt x="181927" y="1263968"/>
                    </a:cubicBezTo>
                    <a:cubicBezTo>
                      <a:pt x="181927" y="1203960"/>
                      <a:pt x="181927" y="1146810"/>
                      <a:pt x="181927" y="1086803"/>
                    </a:cubicBezTo>
                    <a:cubicBezTo>
                      <a:pt x="136207" y="1086803"/>
                      <a:pt x="93345" y="1086803"/>
                      <a:pt x="46673" y="1086803"/>
                    </a:cubicBezTo>
                    <a:close/>
                    <a:moveTo>
                      <a:pt x="45720" y="1669732"/>
                    </a:moveTo>
                    <a:cubicBezTo>
                      <a:pt x="92393" y="1669732"/>
                      <a:pt x="138113" y="1669732"/>
                      <a:pt x="182880" y="1669732"/>
                    </a:cubicBezTo>
                    <a:cubicBezTo>
                      <a:pt x="182880" y="1609725"/>
                      <a:pt x="182880" y="1553528"/>
                      <a:pt x="182880" y="1496378"/>
                    </a:cubicBezTo>
                    <a:cubicBezTo>
                      <a:pt x="135255" y="1496378"/>
                      <a:pt x="91440" y="1496378"/>
                      <a:pt x="45720" y="1496378"/>
                    </a:cubicBezTo>
                    <a:cubicBezTo>
                      <a:pt x="45720" y="1555432"/>
                      <a:pt x="45720" y="1610678"/>
                      <a:pt x="45720" y="1669732"/>
                    </a:cubicBezTo>
                    <a:close/>
                    <a:moveTo>
                      <a:pt x="46673" y="243840"/>
                    </a:moveTo>
                    <a:cubicBezTo>
                      <a:pt x="94298" y="243840"/>
                      <a:pt x="137160" y="243840"/>
                      <a:pt x="181927" y="243840"/>
                    </a:cubicBezTo>
                    <a:cubicBezTo>
                      <a:pt x="181927" y="183833"/>
                      <a:pt x="181927" y="125730"/>
                      <a:pt x="181927" y="68580"/>
                    </a:cubicBezTo>
                    <a:cubicBezTo>
                      <a:pt x="135255" y="68580"/>
                      <a:pt x="91440" y="68580"/>
                      <a:pt x="46673" y="68580"/>
                    </a:cubicBezTo>
                    <a:cubicBezTo>
                      <a:pt x="46673" y="126683"/>
                      <a:pt x="46673" y="183833"/>
                      <a:pt x="46673" y="243840"/>
                    </a:cubicBezTo>
                    <a:close/>
                    <a:moveTo>
                      <a:pt x="401002" y="652463"/>
                    </a:moveTo>
                    <a:cubicBezTo>
                      <a:pt x="448627" y="652463"/>
                      <a:pt x="492443" y="652463"/>
                      <a:pt x="537210" y="652463"/>
                    </a:cubicBezTo>
                    <a:cubicBezTo>
                      <a:pt x="537210" y="592455"/>
                      <a:pt x="537210" y="534353"/>
                      <a:pt x="537210" y="476250"/>
                    </a:cubicBezTo>
                    <a:cubicBezTo>
                      <a:pt x="490538" y="476250"/>
                      <a:pt x="446723" y="476250"/>
                      <a:pt x="401002" y="476250"/>
                    </a:cubicBezTo>
                    <a:cubicBezTo>
                      <a:pt x="401002" y="535305"/>
                      <a:pt x="401002" y="591503"/>
                      <a:pt x="401002" y="652463"/>
                    </a:cubicBezTo>
                    <a:close/>
                    <a:moveTo>
                      <a:pt x="581025" y="475297"/>
                    </a:moveTo>
                    <a:cubicBezTo>
                      <a:pt x="581025" y="535305"/>
                      <a:pt x="581025" y="592455"/>
                      <a:pt x="581025" y="650558"/>
                    </a:cubicBezTo>
                    <a:cubicBezTo>
                      <a:pt x="628650" y="650558"/>
                      <a:pt x="673418" y="650558"/>
                      <a:pt x="717232" y="650558"/>
                    </a:cubicBezTo>
                    <a:cubicBezTo>
                      <a:pt x="717232" y="590550"/>
                      <a:pt x="717232" y="533400"/>
                      <a:pt x="717232" y="475297"/>
                    </a:cubicBezTo>
                    <a:cubicBezTo>
                      <a:pt x="670560" y="475297"/>
                      <a:pt x="626745" y="475297"/>
                      <a:pt x="581025" y="475297"/>
                    </a:cubicBezTo>
                    <a:close/>
                    <a:moveTo>
                      <a:pt x="401955" y="1494473"/>
                    </a:moveTo>
                    <a:cubicBezTo>
                      <a:pt x="401955" y="1555432"/>
                      <a:pt x="401955" y="1613535"/>
                      <a:pt x="401955" y="1671638"/>
                    </a:cubicBezTo>
                    <a:cubicBezTo>
                      <a:pt x="448627" y="1671638"/>
                      <a:pt x="492443" y="1671638"/>
                      <a:pt x="537210" y="1671638"/>
                    </a:cubicBezTo>
                    <a:cubicBezTo>
                      <a:pt x="537210" y="1611630"/>
                      <a:pt x="537210" y="1553528"/>
                      <a:pt x="537210" y="1494473"/>
                    </a:cubicBezTo>
                    <a:cubicBezTo>
                      <a:pt x="491490" y="1494473"/>
                      <a:pt x="448627" y="1494473"/>
                      <a:pt x="401955" y="1494473"/>
                    </a:cubicBezTo>
                    <a:close/>
                    <a:moveTo>
                      <a:pt x="717232" y="68580"/>
                    </a:moveTo>
                    <a:cubicBezTo>
                      <a:pt x="668655" y="68580"/>
                      <a:pt x="624840" y="68580"/>
                      <a:pt x="581977" y="68580"/>
                    </a:cubicBezTo>
                    <a:cubicBezTo>
                      <a:pt x="581977" y="129540"/>
                      <a:pt x="581977" y="186690"/>
                      <a:pt x="581977" y="242888"/>
                    </a:cubicBezTo>
                    <a:cubicBezTo>
                      <a:pt x="628650" y="242888"/>
                      <a:pt x="672465" y="242888"/>
                      <a:pt x="717232" y="242888"/>
                    </a:cubicBezTo>
                    <a:cubicBezTo>
                      <a:pt x="717232" y="183833"/>
                      <a:pt x="717232" y="127635"/>
                      <a:pt x="717232" y="68580"/>
                    </a:cubicBezTo>
                    <a:close/>
                    <a:moveTo>
                      <a:pt x="581977" y="1086803"/>
                    </a:moveTo>
                    <a:cubicBezTo>
                      <a:pt x="581977" y="1148715"/>
                      <a:pt x="581977" y="1205865"/>
                      <a:pt x="581977" y="1262063"/>
                    </a:cubicBezTo>
                    <a:cubicBezTo>
                      <a:pt x="629602" y="1262063"/>
                      <a:pt x="673418" y="1262063"/>
                      <a:pt x="717232" y="1262063"/>
                    </a:cubicBezTo>
                    <a:cubicBezTo>
                      <a:pt x="717232" y="1202055"/>
                      <a:pt x="717232" y="1145857"/>
                      <a:pt x="717232" y="1086803"/>
                    </a:cubicBezTo>
                    <a:cubicBezTo>
                      <a:pt x="671513" y="1086803"/>
                      <a:pt x="627698" y="1086803"/>
                      <a:pt x="581977" y="1086803"/>
                    </a:cubicBezTo>
                    <a:close/>
                    <a:moveTo>
                      <a:pt x="717232" y="1061085"/>
                    </a:moveTo>
                    <a:cubicBezTo>
                      <a:pt x="717232" y="1001078"/>
                      <a:pt x="717232" y="943928"/>
                      <a:pt x="717232" y="883920"/>
                    </a:cubicBezTo>
                    <a:cubicBezTo>
                      <a:pt x="670560" y="883920"/>
                      <a:pt x="625793" y="883920"/>
                      <a:pt x="581025" y="883920"/>
                    </a:cubicBezTo>
                    <a:cubicBezTo>
                      <a:pt x="581025" y="944880"/>
                      <a:pt x="581025" y="1002982"/>
                      <a:pt x="581025" y="1061085"/>
                    </a:cubicBezTo>
                    <a:cubicBezTo>
                      <a:pt x="627698" y="1061085"/>
                      <a:pt x="671513" y="1061085"/>
                      <a:pt x="717232" y="1061085"/>
                    </a:cubicBezTo>
                    <a:close/>
                    <a:moveTo>
                      <a:pt x="225743" y="1287780"/>
                    </a:moveTo>
                    <a:cubicBezTo>
                      <a:pt x="225743" y="1350645"/>
                      <a:pt x="225743" y="1409700"/>
                      <a:pt x="225743" y="1468755"/>
                    </a:cubicBezTo>
                    <a:cubicBezTo>
                      <a:pt x="271463" y="1468755"/>
                      <a:pt x="313373" y="1468755"/>
                      <a:pt x="359093" y="1468755"/>
                    </a:cubicBezTo>
                    <a:cubicBezTo>
                      <a:pt x="359093" y="1407795"/>
                      <a:pt x="359093" y="1348740"/>
                      <a:pt x="359093" y="1287780"/>
                    </a:cubicBezTo>
                    <a:cubicBezTo>
                      <a:pt x="313373" y="1287780"/>
                      <a:pt x="271463" y="1287780"/>
                      <a:pt x="225743" y="1287780"/>
                    </a:cubicBezTo>
                    <a:close/>
                    <a:moveTo>
                      <a:pt x="359093" y="449580"/>
                    </a:moveTo>
                    <a:cubicBezTo>
                      <a:pt x="359093" y="388620"/>
                      <a:pt x="359093" y="330517"/>
                      <a:pt x="359093" y="270510"/>
                    </a:cubicBezTo>
                    <a:cubicBezTo>
                      <a:pt x="312420" y="270510"/>
                      <a:pt x="269557" y="270510"/>
                      <a:pt x="224790" y="270510"/>
                    </a:cubicBezTo>
                    <a:cubicBezTo>
                      <a:pt x="224790" y="331470"/>
                      <a:pt x="224790" y="389572"/>
                      <a:pt x="224790" y="449580"/>
                    </a:cubicBezTo>
                    <a:cubicBezTo>
                      <a:pt x="269557" y="449580"/>
                      <a:pt x="311468" y="449580"/>
                      <a:pt x="359093" y="449580"/>
                    </a:cubicBezTo>
                    <a:close/>
                    <a:moveTo>
                      <a:pt x="225743" y="882015"/>
                    </a:moveTo>
                    <a:cubicBezTo>
                      <a:pt x="225743" y="943928"/>
                      <a:pt x="225743" y="1002982"/>
                      <a:pt x="225743" y="1062038"/>
                    </a:cubicBezTo>
                    <a:cubicBezTo>
                      <a:pt x="272415" y="1062038"/>
                      <a:pt x="314325" y="1062038"/>
                      <a:pt x="359093" y="1062038"/>
                    </a:cubicBezTo>
                    <a:cubicBezTo>
                      <a:pt x="359093" y="1001078"/>
                      <a:pt x="359093" y="942022"/>
                      <a:pt x="359093" y="882015"/>
                    </a:cubicBezTo>
                    <a:cubicBezTo>
                      <a:pt x="314325" y="882015"/>
                      <a:pt x="271463" y="882015"/>
                      <a:pt x="225743" y="882015"/>
                    </a:cubicBezTo>
                    <a:close/>
                    <a:moveTo>
                      <a:pt x="224790" y="856297"/>
                    </a:moveTo>
                    <a:cubicBezTo>
                      <a:pt x="271463" y="856297"/>
                      <a:pt x="315277" y="856297"/>
                      <a:pt x="360045" y="856297"/>
                    </a:cubicBezTo>
                    <a:cubicBezTo>
                      <a:pt x="360045" y="795338"/>
                      <a:pt x="360045" y="738188"/>
                      <a:pt x="360045" y="678180"/>
                    </a:cubicBezTo>
                    <a:cubicBezTo>
                      <a:pt x="314325" y="678180"/>
                      <a:pt x="271463" y="678180"/>
                      <a:pt x="224790" y="678180"/>
                    </a:cubicBezTo>
                    <a:cubicBezTo>
                      <a:pt x="224790" y="738188"/>
                      <a:pt x="224790" y="795338"/>
                      <a:pt x="224790" y="856297"/>
                    </a:cubicBezTo>
                    <a:close/>
                    <a:moveTo>
                      <a:pt x="224790" y="1085850"/>
                    </a:moveTo>
                    <a:cubicBezTo>
                      <a:pt x="224790" y="1147763"/>
                      <a:pt x="224790" y="1204913"/>
                      <a:pt x="224790" y="1262063"/>
                    </a:cubicBezTo>
                    <a:cubicBezTo>
                      <a:pt x="271463" y="1262063"/>
                      <a:pt x="315277" y="1262063"/>
                      <a:pt x="358140" y="1262063"/>
                    </a:cubicBezTo>
                    <a:cubicBezTo>
                      <a:pt x="358140" y="1202055"/>
                      <a:pt x="358140" y="1143953"/>
                      <a:pt x="358140" y="1085850"/>
                    </a:cubicBezTo>
                    <a:cubicBezTo>
                      <a:pt x="312420" y="1085850"/>
                      <a:pt x="270510" y="1085850"/>
                      <a:pt x="224790" y="1085850"/>
                    </a:cubicBezTo>
                    <a:close/>
                    <a:moveTo>
                      <a:pt x="223838" y="1669732"/>
                    </a:moveTo>
                    <a:cubicBezTo>
                      <a:pt x="269557" y="1669732"/>
                      <a:pt x="314325" y="1669732"/>
                      <a:pt x="359093" y="1669732"/>
                    </a:cubicBezTo>
                    <a:cubicBezTo>
                      <a:pt x="359093" y="1609725"/>
                      <a:pt x="359093" y="1551623"/>
                      <a:pt x="359093" y="1494473"/>
                    </a:cubicBezTo>
                    <a:cubicBezTo>
                      <a:pt x="312420" y="1494473"/>
                      <a:pt x="268605" y="1494473"/>
                      <a:pt x="223838" y="1494473"/>
                    </a:cubicBezTo>
                    <a:cubicBezTo>
                      <a:pt x="223838" y="1554480"/>
                      <a:pt x="223838" y="1610678"/>
                      <a:pt x="223838" y="1669732"/>
                    </a:cubicBezTo>
                    <a:close/>
                    <a:moveTo>
                      <a:pt x="223838" y="651510"/>
                    </a:moveTo>
                    <a:cubicBezTo>
                      <a:pt x="271463" y="651510"/>
                      <a:pt x="315277" y="651510"/>
                      <a:pt x="359093" y="651510"/>
                    </a:cubicBezTo>
                    <a:cubicBezTo>
                      <a:pt x="359093" y="591503"/>
                      <a:pt x="359093" y="534353"/>
                      <a:pt x="359093" y="475297"/>
                    </a:cubicBezTo>
                    <a:cubicBezTo>
                      <a:pt x="312420" y="475297"/>
                      <a:pt x="268605" y="475297"/>
                      <a:pt x="223838" y="475297"/>
                    </a:cubicBezTo>
                    <a:cubicBezTo>
                      <a:pt x="223838" y="535305"/>
                      <a:pt x="223838" y="591503"/>
                      <a:pt x="223838" y="651510"/>
                    </a:cubicBezTo>
                    <a:close/>
                    <a:moveTo>
                      <a:pt x="223838" y="243840"/>
                    </a:moveTo>
                    <a:cubicBezTo>
                      <a:pt x="271463" y="243840"/>
                      <a:pt x="314325" y="243840"/>
                      <a:pt x="358140" y="243840"/>
                    </a:cubicBezTo>
                    <a:cubicBezTo>
                      <a:pt x="358140" y="183833"/>
                      <a:pt x="358140" y="126683"/>
                      <a:pt x="358140" y="68580"/>
                    </a:cubicBezTo>
                    <a:cubicBezTo>
                      <a:pt x="311468" y="68580"/>
                      <a:pt x="267652" y="68580"/>
                      <a:pt x="223838" y="68580"/>
                    </a:cubicBezTo>
                    <a:cubicBezTo>
                      <a:pt x="223838" y="128588"/>
                      <a:pt x="223838" y="185738"/>
                      <a:pt x="223838" y="2438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2" name="Freeform: Shape 1531">
                <a:extLst>
                  <a:ext uri="{FF2B5EF4-FFF2-40B4-BE49-F238E27FC236}">
                    <a16:creationId xmlns:a16="http://schemas.microsoft.com/office/drawing/2014/main" id="{0E63D995-7CE3-4684-B1E9-B1C7A9B454E8}"/>
                  </a:ext>
                </a:extLst>
              </p:cNvPr>
              <p:cNvSpPr/>
              <p:nvPr/>
            </p:nvSpPr>
            <p:spPr>
              <a:xfrm>
                <a:off x="8182689" y="2589848"/>
                <a:ext cx="771525" cy="495300"/>
              </a:xfrm>
              <a:custGeom>
                <a:avLst/>
                <a:gdLst>
                  <a:gd name="connsiteX0" fmla="*/ 238 w 771525"/>
                  <a:gd name="connsiteY0" fmla="*/ 496253 h 495300"/>
                  <a:gd name="connsiteX1" fmla="*/ 1191 w 771525"/>
                  <a:gd name="connsiteY1" fmla="*/ 94298 h 495300"/>
                  <a:gd name="connsiteX2" fmla="*/ 28813 w 771525"/>
                  <a:gd name="connsiteY2" fmla="*/ 60007 h 495300"/>
                  <a:gd name="connsiteX3" fmla="*/ 741283 w 771525"/>
                  <a:gd name="connsiteY3" fmla="*/ 60007 h 495300"/>
                  <a:gd name="connsiteX4" fmla="*/ 770811 w 771525"/>
                  <a:gd name="connsiteY4" fmla="*/ 97155 h 495300"/>
                  <a:gd name="connsiteX5" fmla="*/ 771763 w 771525"/>
                  <a:gd name="connsiteY5" fmla="*/ 495300 h 495300"/>
                  <a:gd name="connsiteX6" fmla="*/ 238 w 771525"/>
                  <a:gd name="connsiteY6" fmla="*/ 496253 h 495300"/>
                  <a:gd name="connsiteX7" fmla="*/ 231696 w 771525"/>
                  <a:gd name="connsiteY7" fmla="*/ 481965 h 495300"/>
                  <a:gd name="connsiteX8" fmla="*/ 538401 w 771525"/>
                  <a:gd name="connsiteY8" fmla="*/ 481965 h 495300"/>
                  <a:gd name="connsiteX9" fmla="*/ 538401 w 771525"/>
                  <a:gd name="connsiteY9" fmla="*/ 214312 h 495300"/>
                  <a:gd name="connsiteX10" fmla="*/ 231696 w 771525"/>
                  <a:gd name="connsiteY10" fmla="*/ 214312 h 495300"/>
                  <a:gd name="connsiteX11" fmla="*/ 231696 w 771525"/>
                  <a:gd name="connsiteY11" fmla="*/ 481965 h 495300"/>
                  <a:gd name="connsiteX12" fmla="*/ 740331 w 771525"/>
                  <a:gd name="connsiteY12" fmla="*/ 481965 h 495300"/>
                  <a:gd name="connsiteX13" fmla="*/ 740331 w 771525"/>
                  <a:gd name="connsiteY13" fmla="*/ 257175 h 495300"/>
                  <a:gd name="connsiteX14" fmla="*/ 566976 w 771525"/>
                  <a:gd name="connsiteY14" fmla="*/ 218123 h 495300"/>
                  <a:gd name="connsiteX15" fmla="*/ 566976 w 771525"/>
                  <a:gd name="connsiteY15" fmla="*/ 481965 h 495300"/>
                  <a:gd name="connsiteX16" fmla="*/ 740331 w 771525"/>
                  <a:gd name="connsiteY16" fmla="*/ 481965 h 495300"/>
                  <a:gd name="connsiteX17" fmla="*/ 203121 w 771525"/>
                  <a:gd name="connsiteY17" fmla="*/ 218123 h 495300"/>
                  <a:gd name="connsiteX18" fmla="*/ 45006 w 771525"/>
                  <a:gd name="connsiteY18" fmla="*/ 255270 h 495300"/>
                  <a:gd name="connsiteX19" fmla="*/ 29766 w 771525"/>
                  <a:gd name="connsiteY19" fmla="*/ 283845 h 495300"/>
                  <a:gd name="connsiteX20" fmla="*/ 28813 w 771525"/>
                  <a:gd name="connsiteY20" fmla="*/ 481012 h 495300"/>
                  <a:gd name="connsiteX21" fmla="*/ 203121 w 771525"/>
                  <a:gd name="connsiteY21" fmla="*/ 481012 h 495300"/>
                  <a:gd name="connsiteX22" fmla="*/ 203121 w 771525"/>
                  <a:gd name="connsiteY22" fmla="*/ 218123 h 495300"/>
                  <a:gd name="connsiteX23" fmla="*/ 231696 w 771525"/>
                  <a:gd name="connsiteY23" fmla="*/ 190500 h 495300"/>
                  <a:gd name="connsiteX24" fmla="*/ 538401 w 771525"/>
                  <a:gd name="connsiteY24" fmla="*/ 190500 h 495300"/>
                  <a:gd name="connsiteX25" fmla="*/ 538401 w 771525"/>
                  <a:gd name="connsiteY25" fmla="*/ 101917 h 495300"/>
                  <a:gd name="connsiteX26" fmla="*/ 231696 w 771525"/>
                  <a:gd name="connsiteY26" fmla="*/ 101917 h 495300"/>
                  <a:gd name="connsiteX27" fmla="*/ 231696 w 771525"/>
                  <a:gd name="connsiteY27" fmla="*/ 190500 h 495300"/>
                  <a:gd name="connsiteX28" fmla="*/ 751761 w 771525"/>
                  <a:gd name="connsiteY28" fmla="*/ 240030 h 495300"/>
                  <a:gd name="connsiteX29" fmla="*/ 724138 w 771525"/>
                  <a:gd name="connsiteY29" fmla="*/ 153352 h 495300"/>
                  <a:gd name="connsiteX30" fmla="*/ 566976 w 771525"/>
                  <a:gd name="connsiteY30" fmla="*/ 108585 h 495300"/>
                  <a:gd name="connsiteX31" fmla="*/ 566976 w 771525"/>
                  <a:gd name="connsiteY31" fmla="*/ 199073 h 495300"/>
                  <a:gd name="connsiteX32" fmla="*/ 751761 w 771525"/>
                  <a:gd name="connsiteY32" fmla="*/ 240030 h 495300"/>
                  <a:gd name="connsiteX33" fmla="*/ 202168 w 771525"/>
                  <a:gd name="connsiteY33" fmla="*/ 110490 h 495300"/>
                  <a:gd name="connsiteX34" fmla="*/ 98346 w 771525"/>
                  <a:gd name="connsiteY34" fmla="*/ 133350 h 495300"/>
                  <a:gd name="connsiteX35" fmla="*/ 33575 w 771525"/>
                  <a:gd name="connsiteY35" fmla="*/ 237173 h 495300"/>
                  <a:gd name="connsiteX36" fmla="*/ 202168 w 771525"/>
                  <a:gd name="connsiteY36" fmla="*/ 200025 h 495300"/>
                  <a:gd name="connsiteX37" fmla="*/ 202168 w 771525"/>
                  <a:gd name="connsiteY37" fmla="*/ 110490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771525" h="495300">
                    <a:moveTo>
                      <a:pt x="238" y="496253"/>
                    </a:moveTo>
                    <a:cubicBezTo>
                      <a:pt x="238" y="360045"/>
                      <a:pt x="-714" y="227648"/>
                      <a:pt x="1191" y="94298"/>
                    </a:cubicBezTo>
                    <a:cubicBezTo>
                      <a:pt x="1191" y="82867"/>
                      <a:pt x="16431" y="64770"/>
                      <a:pt x="28813" y="60007"/>
                    </a:cubicBezTo>
                    <a:cubicBezTo>
                      <a:pt x="265986" y="-20002"/>
                      <a:pt x="504111" y="-20002"/>
                      <a:pt x="741283" y="60007"/>
                    </a:cubicBezTo>
                    <a:cubicBezTo>
                      <a:pt x="754618" y="64770"/>
                      <a:pt x="769858" y="84773"/>
                      <a:pt x="770811" y="97155"/>
                    </a:cubicBezTo>
                    <a:cubicBezTo>
                      <a:pt x="772716" y="228600"/>
                      <a:pt x="771763" y="360045"/>
                      <a:pt x="771763" y="495300"/>
                    </a:cubicBezTo>
                    <a:cubicBezTo>
                      <a:pt x="515541" y="496253"/>
                      <a:pt x="261223" y="496253"/>
                      <a:pt x="238" y="496253"/>
                    </a:cubicBezTo>
                    <a:close/>
                    <a:moveTo>
                      <a:pt x="231696" y="481965"/>
                    </a:moveTo>
                    <a:cubicBezTo>
                      <a:pt x="336471" y="481965"/>
                      <a:pt x="437436" y="481965"/>
                      <a:pt x="538401" y="481965"/>
                    </a:cubicBezTo>
                    <a:cubicBezTo>
                      <a:pt x="538401" y="392430"/>
                      <a:pt x="538401" y="305753"/>
                      <a:pt x="538401" y="214312"/>
                    </a:cubicBezTo>
                    <a:cubicBezTo>
                      <a:pt x="434578" y="214312"/>
                      <a:pt x="333613" y="214312"/>
                      <a:pt x="231696" y="214312"/>
                    </a:cubicBezTo>
                    <a:cubicBezTo>
                      <a:pt x="231696" y="307657"/>
                      <a:pt x="231696" y="392430"/>
                      <a:pt x="231696" y="481965"/>
                    </a:cubicBezTo>
                    <a:close/>
                    <a:moveTo>
                      <a:pt x="740331" y="481965"/>
                    </a:moveTo>
                    <a:cubicBezTo>
                      <a:pt x="740331" y="404812"/>
                      <a:pt x="740331" y="332423"/>
                      <a:pt x="740331" y="257175"/>
                    </a:cubicBezTo>
                    <a:cubicBezTo>
                      <a:pt x="682228" y="243840"/>
                      <a:pt x="626031" y="231457"/>
                      <a:pt x="566976" y="218123"/>
                    </a:cubicBezTo>
                    <a:cubicBezTo>
                      <a:pt x="566976" y="309562"/>
                      <a:pt x="566976" y="394335"/>
                      <a:pt x="566976" y="481965"/>
                    </a:cubicBezTo>
                    <a:cubicBezTo>
                      <a:pt x="625078" y="481965"/>
                      <a:pt x="681276" y="481965"/>
                      <a:pt x="740331" y="481965"/>
                    </a:cubicBezTo>
                    <a:close/>
                    <a:moveTo>
                      <a:pt x="203121" y="218123"/>
                    </a:moveTo>
                    <a:cubicBezTo>
                      <a:pt x="147876" y="230505"/>
                      <a:pt x="96441" y="240982"/>
                      <a:pt x="45006" y="255270"/>
                    </a:cubicBezTo>
                    <a:cubicBezTo>
                      <a:pt x="37386" y="257175"/>
                      <a:pt x="29766" y="274320"/>
                      <a:pt x="29766" y="283845"/>
                    </a:cubicBezTo>
                    <a:cubicBezTo>
                      <a:pt x="28813" y="348615"/>
                      <a:pt x="28813" y="413385"/>
                      <a:pt x="28813" y="481012"/>
                    </a:cubicBezTo>
                    <a:cubicBezTo>
                      <a:pt x="88821" y="481012"/>
                      <a:pt x="145018" y="481012"/>
                      <a:pt x="203121" y="481012"/>
                    </a:cubicBezTo>
                    <a:cubicBezTo>
                      <a:pt x="203121" y="395287"/>
                      <a:pt x="203121" y="310515"/>
                      <a:pt x="203121" y="218123"/>
                    </a:cubicBezTo>
                    <a:close/>
                    <a:moveTo>
                      <a:pt x="231696" y="190500"/>
                    </a:moveTo>
                    <a:cubicBezTo>
                      <a:pt x="336471" y="190500"/>
                      <a:pt x="436483" y="190500"/>
                      <a:pt x="538401" y="190500"/>
                    </a:cubicBezTo>
                    <a:cubicBezTo>
                      <a:pt x="538401" y="162877"/>
                      <a:pt x="538401" y="136207"/>
                      <a:pt x="538401" y="101917"/>
                    </a:cubicBezTo>
                    <a:cubicBezTo>
                      <a:pt x="435531" y="101917"/>
                      <a:pt x="333613" y="101917"/>
                      <a:pt x="231696" y="101917"/>
                    </a:cubicBezTo>
                    <a:cubicBezTo>
                      <a:pt x="231696" y="136207"/>
                      <a:pt x="231696" y="162877"/>
                      <a:pt x="231696" y="190500"/>
                    </a:cubicBezTo>
                    <a:close/>
                    <a:moveTo>
                      <a:pt x="751761" y="240030"/>
                    </a:moveTo>
                    <a:cubicBezTo>
                      <a:pt x="741283" y="205740"/>
                      <a:pt x="741283" y="160973"/>
                      <a:pt x="724138" y="153352"/>
                    </a:cubicBezTo>
                    <a:cubicBezTo>
                      <a:pt x="676513" y="130492"/>
                      <a:pt x="621268" y="122873"/>
                      <a:pt x="566976" y="108585"/>
                    </a:cubicBezTo>
                    <a:cubicBezTo>
                      <a:pt x="566976" y="144780"/>
                      <a:pt x="566976" y="172402"/>
                      <a:pt x="566976" y="199073"/>
                    </a:cubicBezTo>
                    <a:cubicBezTo>
                      <a:pt x="626031" y="211455"/>
                      <a:pt x="681276" y="223837"/>
                      <a:pt x="751761" y="240030"/>
                    </a:cubicBezTo>
                    <a:close/>
                    <a:moveTo>
                      <a:pt x="202168" y="110490"/>
                    </a:moveTo>
                    <a:cubicBezTo>
                      <a:pt x="165021" y="118110"/>
                      <a:pt x="130731" y="124777"/>
                      <a:pt x="98346" y="133350"/>
                    </a:cubicBezTo>
                    <a:cubicBezTo>
                      <a:pt x="22146" y="153352"/>
                      <a:pt x="21193" y="157163"/>
                      <a:pt x="33575" y="237173"/>
                    </a:cubicBezTo>
                    <a:cubicBezTo>
                      <a:pt x="89773" y="224790"/>
                      <a:pt x="145971" y="212407"/>
                      <a:pt x="202168" y="200025"/>
                    </a:cubicBezTo>
                    <a:cubicBezTo>
                      <a:pt x="202168" y="168592"/>
                      <a:pt x="202168" y="140970"/>
                      <a:pt x="202168" y="11049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517" name="Group 1516">
              <a:extLst>
                <a:ext uri="{FF2B5EF4-FFF2-40B4-BE49-F238E27FC236}">
                  <a16:creationId xmlns:a16="http://schemas.microsoft.com/office/drawing/2014/main" id="{EBE47433-6F6F-415E-85E1-62D70A4F8EC0}"/>
                </a:ext>
              </a:extLst>
            </p:cNvPr>
            <p:cNvGrpSpPr/>
            <p:nvPr/>
          </p:nvGrpSpPr>
          <p:grpSpPr>
            <a:xfrm>
              <a:off x="2154382" y="5398681"/>
              <a:ext cx="173438" cy="1076014"/>
              <a:chOff x="6536055" y="2275523"/>
              <a:chExt cx="476250" cy="2954655"/>
            </a:xfrm>
            <a:solidFill>
              <a:schemeClr val="accent4"/>
            </a:solidFill>
          </p:grpSpPr>
          <p:sp>
            <p:nvSpPr>
              <p:cNvPr id="1528" name="Freeform: Shape 1527">
                <a:extLst>
                  <a:ext uri="{FF2B5EF4-FFF2-40B4-BE49-F238E27FC236}">
                    <a16:creationId xmlns:a16="http://schemas.microsoft.com/office/drawing/2014/main" id="{274FA6B3-F68B-4A19-B0E5-26A87F276700}"/>
                  </a:ext>
                </a:extLst>
              </p:cNvPr>
              <p:cNvSpPr/>
              <p:nvPr/>
            </p:nvSpPr>
            <p:spPr>
              <a:xfrm>
                <a:off x="6536055" y="2925128"/>
                <a:ext cx="476250" cy="2305050"/>
              </a:xfrm>
              <a:custGeom>
                <a:avLst/>
                <a:gdLst>
                  <a:gd name="connsiteX0" fmla="*/ 477202 w 476250"/>
                  <a:gd name="connsiteY0" fmla="*/ 2308860 h 2305050"/>
                  <a:gd name="connsiteX1" fmla="*/ 0 w 476250"/>
                  <a:gd name="connsiteY1" fmla="*/ 2308860 h 2305050"/>
                  <a:gd name="connsiteX2" fmla="*/ 0 w 476250"/>
                  <a:gd name="connsiteY2" fmla="*/ 0 h 2305050"/>
                  <a:gd name="connsiteX3" fmla="*/ 477202 w 476250"/>
                  <a:gd name="connsiteY3" fmla="*/ 0 h 2305050"/>
                  <a:gd name="connsiteX4" fmla="*/ 477202 w 476250"/>
                  <a:gd name="connsiteY4" fmla="*/ 2308860 h 2305050"/>
                  <a:gd name="connsiteX5" fmla="*/ 452438 w 476250"/>
                  <a:gd name="connsiteY5" fmla="*/ 1071563 h 2305050"/>
                  <a:gd name="connsiteX6" fmla="*/ 332422 w 476250"/>
                  <a:gd name="connsiteY6" fmla="*/ 1071563 h 2305050"/>
                  <a:gd name="connsiteX7" fmla="*/ 332422 w 476250"/>
                  <a:gd name="connsiteY7" fmla="*/ 1188720 h 2305050"/>
                  <a:gd name="connsiteX8" fmla="*/ 452438 w 476250"/>
                  <a:gd name="connsiteY8" fmla="*/ 1188720 h 2305050"/>
                  <a:gd name="connsiteX9" fmla="*/ 452438 w 476250"/>
                  <a:gd name="connsiteY9" fmla="*/ 1071563 h 2305050"/>
                  <a:gd name="connsiteX10" fmla="*/ 298132 w 476250"/>
                  <a:gd name="connsiteY10" fmla="*/ 1190625 h 2305050"/>
                  <a:gd name="connsiteX11" fmla="*/ 298132 w 476250"/>
                  <a:gd name="connsiteY11" fmla="*/ 1070610 h 2305050"/>
                  <a:gd name="connsiteX12" fmla="*/ 180975 w 476250"/>
                  <a:gd name="connsiteY12" fmla="*/ 1070610 h 2305050"/>
                  <a:gd name="connsiteX13" fmla="*/ 180975 w 476250"/>
                  <a:gd name="connsiteY13" fmla="*/ 1190625 h 2305050"/>
                  <a:gd name="connsiteX14" fmla="*/ 298132 w 476250"/>
                  <a:gd name="connsiteY14" fmla="*/ 1190625 h 2305050"/>
                  <a:gd name="connsiteX15" fmla="*/ 27622 w 476250"/>
                  <a:gd name="connsiteY15" fmla="*/ 1188720 h 2305050"/>
                  <a:gd name="connsiteX16" fmla="*/ 146685 w 476250"/>
                  <a:gd name="connsiteY16" fmla="*/ 1188720 h 2305050"/>
                  <a:gd name="connsiteX17" fmla="*/ 146685 w 476250"/>
                  <a:gd name="connsiteY17" fmla="*/ 1070610 h 2305050"/>
                  <a:gd name="connsiteX18" fmla="*/ 27622 w 476250"/>
                  <a:gd name="connsiteY18" fmla="*/ 1070610 h 2305050"/>
                  <a:gd name="connsiteX19" fmla="*/ 27622 w 476250"/>
                  <a:gd name="connsiteY19" fmla="*/ 1188720 h 2305050"/>
                  <a:gd name="connsiteX20" fmla="*/ 28575 w 476250"/>
                  <a:gd name="connsiteY20" fmla="*/ 328613 h 2305050"/>
                  <a:gd name="connsiteX21" fmla="*/ 28575 w 476250"/>
                  <a:gd name="connsiteY21" fmla="*/ 448627 h 2305050"/>
                  <a:gd name="connsiteX22" fmla="*/ 147638 w 476250"/>
                  <a:gd name="connsiteY22" fmla="*/ 448627 h 2305050"/>
                  <a:gd name="connsiteX23" fmla="*/ 147638 w 476250"/>
                  <a:gd name="connsiteY23" fmla="*/ 328613 h 2305050"/>
                  <a:gd name="connsiteX24" fmla="*/ 28575 w 476250"/>
                  <a:gd name="connsiteY24" fmla="*/ 328613 h 2305050"/>
                  <a:gd name="connsiteX25" fmla="*/ 450532 w 476250"/>
                  <a:gd name="connsiteY25" fmla="*/ 744855 h 2305050"/>
                  <a:gd name="connsiteX26" fmla="*/ 450532 w 476250"/>
                  <a:gd name="connsiteY26" fmla="*/ 627697 h 2305050"/>
                  <a:gd name="connsiteX27" fmla="*/ 331470 w 476250"/>
                  <a:gd name="connsiteY27" fmla="*/ 627697 h 2305050"/>
                  <a:gd name="connsiteX28" fmla="*/ 331470 w 476250"/>
                  <a:gd name="connsiteY28" fmla="*/ 744855 h 2305050"/>
                  <a:gd name="connsiteX29" fmla="*/ 450532 w 476250"/>
                  <a:gd name="connsiteY29" fmla="*/ 744855 h 2305050"/>
                  <a:gd name="connsiteX30" fmla="*/ 147638 w 476250"/>
                  <a:gd name="connsiteY30" fmla="*/ 626745 h 2305050"/>
                  <a:gd name="connsiteX31" fmla="*/ 27622 w 476250"/>
                  <a:gd name="connsiteY31" fmla="*/ 626745 h 2305050"/>
                  <a:gd name="connsiteX32" fmla="*/ 27622 w 476250"/>
                  <a:gd name="connsiteY32" fmla="*/ 743902 h 2305050"/>
                  <a:gd name="connsiteX33" fmla="*/ 147638 w 476250"/>
                  <a:gd name="connsiteY33" fmla="*/ 743902 h 2305050"/>
                  <a:gd name="connsiteX34" fmla="*/ 147638 w 476250"/>
                  <a:gd name="connsiteY34" fmla="*/ 626745 h 2305050"/>
                  <a:gd name="connsiteX35" fmla="*/ 298132 w 476250"/>
                  <a:gd name="connsiteY35" fmla="*/ 1337310 h 2305050"/>
                  <a:gd name="connsiteX36" fmla="*/ 298132 w 476250"/>
                  <a:gd name="connsiteY36" fmla="*/ 1219200 h 2305050"/>
                  <a:gd name="connsiteX37" fmla="*/ 180975 w 476250"/>
                  <a:gd name="connsiteY37" fmla="*/ 1219200 h 2305050"/>
                  <a:gd name="connsiteX38" fmla="*/ 180975 w 476250"/>
                  <a:gd name="connsiteY38" fmla="*/ 1337310 h 2305050"/>
                  <a:gd name="connsiteX39" fmla="*/ 298132 w 476250"/>
                  <a:gd name="connsiteY39" fmla="*/ 1337310 h 2305050"/>
                  <a:gd name="connsiteX40" fmla="*/ 180022 w 476250"/>
                  <a:gd name="connsiteY40" fmla="*/ 476250 h 2305050"/>
                  <a:gd name="connsiteX41" fmla="*/ 180022 w 476250"/>
                  <a:gd name="connsiteY41" fmla="*/ 595313 h 2305050"/>
                  <a:gd name="connsiteX42" fmla="*/ 299085 w 476250"/>
                  <a:gd name="connsiteY42" fmla="*/ 595313 h 2305050"/>
                  <a:gd name="connsiteX43" fmla="*/ 299085 w 476250"/>
                  <a:gd name="connsiteY43" fmla="*/ 476250 h 2305050"/>
                  <a:gd name="connsiteX44" fmla="*/ 180022 w 476250"/>
                  <a:gd name="connsiteY44" fmla="*/ 476250 h 2305050"/>
                  <a:gd name="connsiteX45" fmla="*/ 452438 w 476250"/>
                  <a:gd name="connsiteY45" fmla="*/ 32385 h 2305050"/>
                  <a:gd name="connsiteX46" fmla="*/ 330518 w 476250"/>
                  <a:gd name="connsiteY46" fmla="*/ 32385 h 2305050"/>
                  <a:gd name="connsiteX47" fmla="*/ 330518 w 476250"/>
                  <a:gd name="connsiteY47" fmla="*/ 148590 h 2305050"/>
                  <a:gd name="connsiteX48" fmla="*/ 452438 w 476250"/>
                  <a:gd name="connsiteY48" fmla="*/ 148590 h 2305050"/>
                  <a:gd name="connsiteX49" fmla="*/ 452438 w 476250"/>
                  <a:gd name="connsiteY49" fmla="*/ 32385 h 2305050"/>
                  <a:gd name="connsiteX50" fmla="*/ 300038 w 476250"/>
                  <a:gd name="connsiteY50" fmla="*/ 31432 h 2305050"/>
                  <a:gd name="connsiteX51" fmla="*/ 180022 w 476250"/>
                  <a:gd name="connsiteY51" fmla="*/ 31432 h 2305050"/>
                  <a:gd name="connsiteX52" fmla="*/ 180022 w 476250"/>
                  <a:gd name="connsiteY52" fmla="*/ 149542 h 2305050"/>
                  <a:gd name="connsiteX53" fmla="*/ 300038 w 476250"/>
                  <a:gd name="connsiteY53" fmla="*/ 149542 h 2305050"/>
                  <a:gd name="connsiteX54" fmla="*/ 300038 w 476250"/>
                  <a:gd name="connsiteY54" fmla="*/ 31432 h 2305050"/>
                  <a:gd name="connsiteX55" fmla="*/ 300038 w 476250"/>
                  <a:gd name="connsiteY55" fmla="*/ 299085 h 2305050"/>
                  <a:gd name="connsiteX56" fmla="*/ 300038 w 476250"/>
                  <a:gd name="connsiteY56" fmla="*/ 180022 h 2305050"/>
                  <a:gd name="connsiteX57" fmla="*/ 179070 w 476250"/>
                  <a:gd name="connsiteY57" fmla="*/ 180022 h 2305050"/>
                  <a:gd name="connsiteX58" fmla="*/ 179070 w 476250"/>
                  <a:gd name="connsiteY58" fmla="*/ 299085 h 2305050"/>
                  <a:gd name="connsiteX59" fmla="*/ 300038 w 476250"/>
                  <a:gd name="connsiteY59" fmla="*/ 299085 h 2305050"/>
                  <a:gd name="connsiteX60" fmla="*/ 147638 w 476250"/>
                  <a:gd name="connsiteY60" fmla="*/ 477202 h 2305050"/>
                  <a:gd name="connsiteX61" fmla="*/ 26670 w 476250"/>
                  <a:gd name="connsiteY61" fmla="*/ 477202 h 2305050"/>
                  <a:gd name="connsiteX62" fmla="*/ 26670 w 476250"/>
                  <a:gd name="connsiteY62" fmla="*/ 594360 h 2305050"/>
                  <a:gd name="connsiteX63" fmla="*/ 147638 w 476250"/>
                  <a:gd name="connsiteY63" fmla="*/ 594360 h 2305050"/>
                  <a:gd name="connsiteX64" fmla="*/ 147638 w 476250"/>
                  <a:gd name="connsiteY64" fmla="*/ 477202 h 2305050"/>
                  <a:gd name="connsiteX65" fmla="*/ 450532 w 476250"/>
                  <a:gd name="connsiteY65" fmla="*/ 1041082 h 2305050"/>
                  <a:gd name="connsiteX66" fmla="*/ 450532 w 476250"/>
                  <a:gd name="connsiteY66" fmla="*/ 923925 h 2305050"/>
                  <a:gd name="connsiteX67" fmla="*/ 331470 w 476250"/>
                  <a:gd name="connsiteY67" fmla="*/ 923925 h 2305050"/>
                  <a:gd name="connsiteX68" fmla="*/ 331470 w 476250"/>
                  <a:gd name="connsiteY68" fmla="*/ 1041082 h 2305050"/>
                  <a:gd name="connsiteX69" fmla="*/ 450532 w 476250"/>
                  <a:gd name="connsiteY69" fmla="*/ 1041082 h 2305050"/>
                  <a:gd name="connsiteX70" fmla="*/ 332422 w 476250"/>
                  <a:gd name="connsiteY70" fmla="*/ 1218248 h 2305050"/>
                  <a:gd name="connsiteX71" fmla="*/ 332422 w 476250"/>
                  <a:gd name="connsiteY71" fmla="*/ 1336357 h 2305050"/>
                  <a:gd name="connsiteX72" fmla="*/ 451485 w 476250"/>
                  <a:gd name="connsiteY72" fmla="*/ 1336357 h 2305050"/>
                  <a:gd name="connsiteX73" fmla="*/ 451485 w 476250"/>
                  <a:gd name="connsiteY73" fmla="*/ 1218248 h 2305050"/>
                  <a:gd name="connsiteX74" fmla="*/ 332422 w 476250"/>
                  <a:gd name="connsiteY74" fmla="*/ 1218248 h 2305050"/>
                  <a:gd name="connsiteX75" fmla="*/ 452438 w 476250"/>
                  <a:gd name="connsiteY75" fmla="*/ 447675 h 2305050"/>
                  <a:gd name="connsiteX76" fmla="*/ 452438 w 476250"/>
                  <a:gd name="connsiteY76" fmla="*/ 329565 h 2305050"/>
                  <a:gd name="connsiteX77" fmla="*/ 331470 w 476250"/>
                  <a:gd name="connsiteY77" fmla="*/ 329565 h 2305050"/>
                  <a:gd name="connsiteX78" fmla="*/ 331470 w 476250"/>
                  <a:gd name="connsiteY78" fmla="*/ 447675 h 2305050"/>
                  <a:gd name="connsiteX79" fmla="*/ 452438 w 476250"/>
                  <a:gd name="connsiteY79" fmla="*/ 447675 h 2305050"/>
                  <a:gd name="connsiteX80" fmla="*/ 300038 w 476250"/>
                  <a:gd name="connsiteY80" fmla="*/ 448627 h 2305050"/>
                  <a:gd name="connsiteX81" fmla="*/ 300038 w 476250"/>
                  <a:gd name="connsiteY81" fmla="*/ 328613 h 2305050"/>
                  <a:gd name="connsiteX82" fmla="*/ 180022 w 476250"/>
                  <a:gd name="connsiteY82" fmla="*/ 328613 h 2305050"/>
                  <a:gd name="connsiteX83" fmla="*/ 180022 w 476250"/>
                  <a:gd name="connsiteY83" fmla="*/ 448627 h 2305050"/>
                  <a:gd name="connsiteX84" fmla="*/ 300038 w 476250"/>
                  <a:gd name="connsiteY84" fmla="*/ 448627 h 2305050"/>
                  <a:gd name="connsiteX85" fmla="*/ 146685 w 476250"/>
                  <a:gd name="connsiteY85" fmla="*/ 299085 h 2305050"/>
                  <a:gd name="connsiteX86" fmla="*/ 146685 w 476250"/>
                  <a:gd name="connsiteY86" fmla="*/ 181927 h 2305050"/>
                  <a:gd name="connsiteX87" fmla="*/ 27622 w 476250"/>
                  <a:gd name="connsiteY87" fmla="*/ 181927 h 2305050"/>
                  <a:gd name="connsiteX88" fmla="*/ 27622 w 476250"/>
                  <a:gd name="connsiteY88" fmla="*/ 299085 h 2305050"/>
                  <a:gd name="connsiteX89" fmla="*/ 146685 w 476250"/>
                  <a:gd name="connsiteY89" fmla="*/ 299085 h 2305050"/>
                  <a:gd name="connsiteX90" fmla="*/ 145732 w 476250"/>
                  <a:gd name="connsiteY90" fmla="*/ 889635 h 2305050"/>
                  <a:gd name="connsiteX91" fmla="*/ 145732 w 476250"/>
                  <a:gd name="connsiteY91" fmla="*/ 772477 h 2305050"/>
                  <a:gd name="connsiteX92" fmla="*/ 28575 w 476250"/>
                  <a:gd name="connsiteY92" fmla="*/ 772477 h 2305050"/>
                  <a:gd name="connsiteX93" fmla="*/ 28575 w 476250"/>
                  <a:gd name="connsiteY93" fmla="*/ 889635 h 2305050"/>
                  <a:gd name="connsiteX94" fmla="*/ 145732 w 476250"/>
                  <a:gd name="connsiteY94" fmla="*/ 889635 h 2305050"/>
                  <a:gd name="connsiteX95" fmla="*/ 179070 w 476250"/>
                  <a:gd name="connsiteY95" fmla="*/ 889635 h 2305050"/>
                  <a:gd name="connsiteX96" fmla="*/ 298132 w 476250"/>
                  <a:gd name="connsiteY96" fmla="*/ 889635 h 2305050"/>
                  <a:gd name="connsiteX97" fmla="*/ 298132 w 476250"/>
                  <a:gd name="connsiteY97" fmla="*/ 772477 h 2305050"/>
                  <a:gd name="connsiteX98" fmla="*/ 179070 w 476250"/>
                  <a:gd name="connsiteY98" fmla="*/ 772477 h 2305050"/>
                  <a:gd name="connsiteX99" fmla="*/ 179070 w 476250"/>
                  <a:gd name="connsiteY99" fmla="*/ 889635 h 2305050"/>
                  <a:gd name="connsiteX100" fmla="*/ 450532 w 476250"/>
                  <a:gd name="connsiteY100" fmla="*/ 890588 h 2305050"/>
                  <a:gd name="connsiteX101" fmla="*/ 450532 w 476250"/>
                  <a:gd name="connsiteY101" fmla="*/ 771525 h 2305050"/>
                  <a:gd name="connsiteX102" fmla="*/ 331470 w 476250"/>
                  <a:gd name="connsiteY102" fmla="*/ 771525 h 2305050"/>
                  <a:gd name="connsiteX103" fmla="*/ 331470 w 476250"/>
                  <a:gd name="connsiteY103" fmla="*/ 890588 h 2305050"/>
                  <a:gd name="connsiteX104" fmla="*/ 450532 w 476250"/>
                  <a:gd name="connsiteY104" fmla="*/ 890588 h 2305050"/>
                  <a:gd name="connsiteX105" fmla="*/ 298132 w 476250"/>
                  <a:gd name="connsiteY105" fmla="*/ 1370648 h 2305050"/>
                  <a:gd name="connsiteX106" fmla="*/ 180022 w 476250"/>
                  <a:gd name="connsiteY106" fmla="*/ 1370648 h 2305050"/>
                  <a:gd name="connsiteX107" fmla="*/ 180022 w 476250"/>
                  <a:gd name="connsiteY107" fmla="*/ 1486853 h 2305050"/>
                  <a:gd name="connsiteX108" fmla="*/ 298132 w 476250"/>
                  <a:gd name="connsiteY108" fmla="*/ 1486853 h 2305050"/>
                  <a:gd name="connsiteX109" fmla="*/ 298132 w 476250"/>
                  <a:gd name="connsiteY109" fmla="*/ 1370648 h 2305050"/>
                  <a:gd name="connsiteX110" fmla="*/ 299085 w 476250"/>
                  <a:gd name="connsiteY110" fmla="*/ 1632585 h 2305050"/>
                  <a:gd name="connsiteX111" fmla="*/ 299085 w 476250"/>
                  <a:gd name="connsiteY111" fmla="*/ 1516380 h 2305050"/>
                  <a:gd name="connsiteX112" fmla="*/ 179070 w 476250"/>
                  <a:gd name="connsiteY112" fmla="*/ 1516380 h 2305050"/>
                  <a:gd name="connsiteX113" fmla="*/ 179070 w 476250"/>
                  <a:gd name="connsiteY113" fmla="*/ 1632585 h 2305050"/>
                  <a:gd name="connsiteX114" fmla="*/ 299085 w 476250"/>
                  <a:gd name="connsiteY114" fmla="*/ 1632585 h 2305050"/>
                  <a:gd name="connsiteX115" fmla="*/ 146685 w 476250"/>
                  <a:gd name="connsiteY115" fmla="*/ 1370648 h 2305050"/>
                  <a:gd name="connsiteX116" fmla="*/ 28575 w 476250"/>
                  <a:gd name="connsiteY116" fmla="*/ 1370648 h 2305050"/>
                  <a:gd name="connsiteX117" fmla="*/ 28575 w 476250"/>
                  <a:gd name="connsiteY117" fmla="*/ 1486853 h 2305050"/>
                  <a:gd name="connsiteX118" fmla="*/ 146685 w 476250"/>
                  <a:gd name="connsiteY118" fmla="*/ 1486853 h 2305050"/>
                  <a:gd name="connsiteX119" fmla="*/ 146685 w 476250"/>
                  <a:gd name="connsiteY119" fmla="*/ 1370648 h 2305050"/>
                  <a:gd name="connsiteX120" fmla="*/ 449580 w 476250"/>
                  <a:gd name="connsiteY120" fmla="*/ 1631632 h 2305050"/>
                  <a:gd name="connsiteX121" fmla="*/ 449580 w 476250"/>
                  <a:gd name="connsiteY121" fmla="*/ 1514475 h 2305050"/>
                  <a:gd name="connsiteX122" fmla="*/ 332422 w 476250"/>
                  <a:gd name="connsiteY122" fmla="*/ 1514475 h 2305050"/>
                  <a:gd name="connsiteX123" fmla="*/ 332422 w 476250"/>
                  <a:gd name="connsiteY123" fmla="*/ 1631632 h 2305050"/>
                  <a:gd name="connsiteX124" fmla="*/ 449580 w 476250"/>
                  <a:gd name="connsiteY124" fmla="*/ 1631632 h 2305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</a:cxnLst>
                <a:rect l="l" t="t" r="r" b="b"/>
                <a:pathLst>
                  <a:path w="476250" h="2305050">
                    <a:moveTo>
                      <a:pt x="477202" y="2308860"/>
                    </a:moveTo>
                    <a:cubicBezTo>
                      <a:pt x="316230" y="2308860"/>
                      <a:pt x="160020" y="2308860"/>
                      <a:pt x="0" y="2308860"/>
                    </a:cubicBezTo>
                    <a:cubicBezTo>
                      <a:pt x="0" y="1539240"/>
                      <a:pt x="0" y="771525"/>
                      <a:pt x="0" y="0"/>
                    </a:cubicBezTo>
                    <a:cubicBezTo>
                      <a:pt x="157163" y="0"/>
                      <a:pt x="315277" y="0"/>
                      <a:pt x="477202" y="0"/>
                    </a:cubicBezTo>
                    <a:cubicBezTo>
                      <a:pt x="477202" y="767715"/>
                      <a:pt x="477202" y="1536382"/>
                      <a:pt x="477202" y="2308860"/>
                    </a:cubicBezTo>
                    <a:close/>
                    <a:moveTo>
                      <a:pt x="452438" y="1071563"/>
                    </a:moveTo>
                    <a:cubicBezTo>
                      <a:pt x="412432" y="1071563"/>
                      <a:pt x="372427" y="1071563"/>
                      <a:pt x="332422" y="1071563"/>
                    </a:cubicBezTo>
                    <a:cubicBezTo>
                      <a:pt x="332422" y="1112520"/>
                      <a:pt x="332422" y="1150620"/>
                      <a:pt x="332422" y="1188720"/>
                    </a:cubicBezTo>
                    <a:cubicBezTo>
                      <a:pt x="374332" y="1188720"/>
                      <a:pt x="412432" y="1188720"/>
                      <a:pt x="452438" y="1188720"/>
                    </a:cubicBezTo>
                    <a:cubicBezTo>
                      <a:pt x="452438" y="1147763"/>
                      <a:pt x="452438" y="1111567"/>
                      <a:pt x="452438" y="1071563"/>
                    </a:cubicBezTo>
                    <a:close/>
                    <a:moveTo>
                      <a:pt x="298132" y="1190625"/>
                    </a:moveTo>
                    <a:cubicBezTo>
                      <a:pt x="298132" y="1147763"/>
                      <a:pt x="298132" y="1108710"/>
                      <a:pt x="298132" y="1070610"/>
                    </a:cubicBezTo>
                    <a:cubicBezTo>
                      <a:pt x="256222" y="1070610"/>
                      <a:pt x="218122" y="1070610"/>
                      <a:pt x="180975" y="1070610"/>
                    </a:cubicBezTo>
                    <a:cubicBezTo>
                      <a:pt x="180975" y="1112520"/>
                      <a:pt x="180975" y="1151573"/>
                      <a:pt x="180975" y="1190625"/>
                    </a:cubicBezTo>
                    <a:cubicBezTo>
                      <a:pt x="220980" y="1190625"/>
                      <a:pt x="257175" y="1190625"/>
                      <a:pt x="298132" y="1190625"/>
                    </a:cubicBezTo>
                    <a:close/>
                    <a:moveTo>
                      <a:pt x="27622" y="1188720"/>
                    </a:moveTo>
                    <a:cubicBezTo>
                      <a:pt x="68580" y="1188720"/>
                      <a:pt x="106680" y="1188720"/>
                      <a:pt x="146685" y="1188720"/>
                    </a:cubicBezTo>
                    <a:cubicBezTo>
                      <a:pt x="146685" y="1146810"/>
                      <a:pt x="146685" y="1108710"/>
                      <a:pt x="146685" y="1070610"/>
                    </a:cubicBezTo>
                    <a:cubicBezTo>
                      <a:pt x="104775" y="1070610"/>
                      <a:pt x="66675" y="1070610"/>
                      <a:pt x="27622" y="1070610"/>
                    </a:cubicBezTo>
                    <a:cubicBezTo>
                      <a:pt x="27622" y="1112520"/>
                      <a:pt x="27622" y="1149667"/>
                      <a:pt x="27622" y="1188720"/>
                    </a:cubicBezTo>
                    <a:close/>
                    <a:moveTo>
                      <a:pt x="28575" y="328613"/>
                    </a:moveTo>
                    <a:cubicBezTo>
                      <a:pt x="28575" y="372427"/>
                      <a:pt x="28575" y="410527"/>
                      <a:pt x="28575" y="448627"/>
                    </a:cubicBezTo>
                    <a:cubicBezTo>
                      <a:pt x="70485" y="448627"/>
                      <a:pt x="107632" y="448627"/>
                      <a:pt x="147638" y="448627"/>
                    </a:cubicBezTo>
                    <a:cubicBezTo>
                      <a:pt x="147638" y="407670"/>
                      <a:pt x="147638" y="369570"/>
                      <a:pt x="147638" y="328613"/>
                    </a:cubicBezTo>
                    <a:cubicBezTo>
                      <a:pt x="106680" y="328613"/>
                      <a:pt x="68580" y="328613"/>
                      <a:pt x="28575" y="328613"/>
                    </a:cubicBezTo>
                    <a:close/>
                    <a:moveTo>
                      <a:pt x="450532" y="744855"/>
                    </a:moveTo>
                    <a:cubicBezTo>
                      <a:pt x="450532" y="702945"/>
                      <a:pt x="450532" y="664845"/>
                      <a:pt x="450532" y="627697"/>
                    </a:cubicBezTo>
                    <a:cubicBezTo>
                      <a:pt x="408622" y="627697"/>
                      <a:pt x="369570" y="627697"/>
                      <a:pt x="331470" y="627697"/>
                    </a:cubicBezTo>
                    <a:cubicBezTo>
                      <a:pt x="331470" y="668655"/>
                      <a:pt x="331470" y="705802"/>
                      <a:pt x="331470" y="744855"/>
                    </a:cubicBezTo>
                    <a:cubicBezTo>
                      <a:pt x="371475" y="744855"/>
                      <a:pt x="409575" y="744855"/>
                      <a:pt x="450532" y="744855"/>
                    </a:cubicBezTo>
                    <a:close/>
                    <a:moveTo>
                      <a:pt x="147638" y="626745"/>
                    </a:moveTo>
                    <a:cubicBezTo>
                      <a:pt x="106680" y="626745"/>
                      <a:pt x="67627" y="626745"/>
                      <a:pt x="27622" y="626745"/>
                    </a:cubicBezTo>
                    <a:cubicBezTo>
                      <a:pt x="27622" y="667702"/>
                      <a:pt x="27622" y="706755"/>
                      <a:pt x="27622" y="743902"/>
                    </a:cubicBezTo>
                    <a:cubicBezTo>
                      <a:pt x="69532" y="743902"/>
                      <a:pt x="107632" y="743902"/>
                      <a:pt x="147638" y="743902"/>
                    </a:cubicBezTo>
                    <a:cubicBezTo>
                      <a:pt x="147638" y="702945"/>
                      <a:pt x="147638" y="665797"/>
                      <a:pt x="147638" y="626745"/>
                    </a:cubicBezTo>
                    <a:close/>
                    <a:moveTo>
                      <a:pt x="298132" y="1337310"/>
                    </a:moveTo>
                    <a:cubicBezTo>
                      <a:pt x="298132" y="1295400"/>
                      <a:pt x="298132" y="1257300"/>
                      <a:pt x="298132" y="1219200"/>
                    </a:cubicBezTo>
                    <a:cubicBezTo>
                      <a:pt x="256222" y="1219200"/>
                      <a:pt x="219075" y="1219200"/>
                      <a:pt x="180975" y="1219200"/>
                    </a:cubicBezTo>
                    <a:cubicBezTo>
                      <a:pt x="180975" y="1260157"/>
                      <a:pt x="180975" y="1298257"/>
                      <a:pt x="180975" y="1337310"/>
                    </a:cubicBezTo>
                    <a:cubicBezTo>
                      <a:pt x="220980" y="1337310"/>
                      <a:pt x="257175" y="1337310"/>
                      <a:pt x="298132" y="1337310"/>
                    </a:cubicBezTo>
                    <a:close/>
                    <a:moveTo>
                      <a:pt x="180022" y="476250"/>
                    </a:moveTo>
                    <a:cubicBezTo>
                      <a:pt x="180022" y="518160"/>
                      <a:pt x="180022" y="556260"/>
                      <a:pt x="180022" y="595313"/>
                    </a:cubicBezTo>
                    <a:cubicBezTo>
                      <a:pt x="220980" y="595313"/>
                      <a:pt x="259080" y="595313"/>
                      <a:pt x="299085" y="595313"/>
                    </a:cubicBezTo>
                    <a:cubicBezTo>
                      <a:pt x="299085" y="554355"/>
                      <a:pt x="299085" y="516255"/>
                      <a:pt x="299085" y="476250"/>
                    </a:cubicBezTo>
                    <a:cubicBezTo>
                      <a:pt x="259080" y="476250"/>
                      <a:pt x="220980" y="476250"/>
                      <a:pt x="180022" y="476250"/>
                    </a:cubicBezTo>
                    <a:close/>
                    <a:moveTo>
                      <a:pt x="452438" y="32385"/>
                    </a:moveTo>
                    <a:cubicBezTo>
                      <a:pt x="411480" y="32385"/>
                      <a:pt x="372427" y="32385"/>
                      <a:pt x="330518" y="32385"/>
                    </a:cubicBezTo>
                    <a:cubicBezTo>
                      <a:pt x="330518" y="71438"/>
                      <a:pt x="330518" y="108585"/>
                      <a:pt x="330518" y="148590"/>
                    </a:cubicBezTo>
                    <a:cubicBezTo>
                      <a:pt x="371475" y="148590"/>
                      <a:pt x="411480" y="148590"/>
                      <a:pt x="452438" y="148590"/>
                    </a:cubicBezTo>
                    <a:cubicBezTo>
                      <a:pt x="452438" y="109538"/>
                      <a:pt x="452438" y="73342"/>
                      <a:pt x="452438" y="32385"/>
                    </a:cubicBezTo>
                    <a:close/>
                    <a:moveTo>
                      <a:pt x="300038" y="31432"/>
                    </a:moveTo>
                    <a:cubicBezTo>
                      <a:pt x="257175" y="31432"/>
                      <a:pt x="219075" y="31432"/>
                      <a:pt x="180022" y="31432"/>
                    </a:cubicBezTo>
                    <a:cubicBezTo>
                      <a:pt x="180022" y="72390"/>
                      <a:pt x="180022" y="111442"/>
                      <a:pt x="180022" y="149542"/>
                    </a:cubicBezTo>
                    <a:cubicBezTo>
                      <a:pt x="221932" y="149542"/>
                      <a:pt x="260985" y="149542"/>
                      <a:pt x="300038" y="149542"/>
                    </a:cubicBezTo>
                    <a:cubicBezTo>
                      <a:pt x="300038" y="108585"/>
                      <a:pt x="300038" y="71438"/>
                      <a:pt x="300038" y="31432"/>
                    </a:cubicBezTo>
                    <a:close/>
                    <a:moveTo>
                      <a:pt x="300038" y="299085"/>
                    </a:moveTo>
                    <a:cubicBezTo>
                      <a:pt x="300038" y="257175"/>
                      <a:pt x="300038" y="220027"/>
                      <a:pt x="300038" y="180022"/>
                    </a:cubicBezTo>
                    <a:cubicBezTo>
                      <a:pt x="259080" y="180022"/>
                      <a:pt x="220027" y="180022"/>
                      <a:pt x="179070" y="180022"/>
                    </a:cubicBezTo>
                    <a:cubicBezTo>
                      <a:pt x="179070" y="220027"/>
                      <a:pt x="179070" y="258127"/>
                      <a:pt x="179070" y="299085"/>
                    </a:cubicBezTo>
                    <a:cubicBezTo>
                      <a:pt x="220027" y="299085"/>
                      <a:pt x="258127" y="299085"/>
                      <a:pt x="300038" y="299085"/>
                    </a:cubicBezTo>
                    <a:close/>
                    <a:moveTo>
                      <a:pt x="147638" y="477202"/>
                    </a:moveTo>
                    <a:cubicBezTo>
                      <a:pt x="104775" y="477202"/>
                      <a:pt x="66675" y="477202"/>
                      <a:pt x="26670" y="477202"/>
                    </a:cubicBezTo>
                    <a:cubicBezTo>
                      <a:pt x="26670" y="517207"/>
                      <a:pt x="26670" y="554355"/>
                      <a:pt x="26670" y="594360"/>
                    </a:cubicBezTo>
                    <a:cubicBezTo>
                      <a:pt x="67627" y="594360"/>
                      <a:pt x="106680" y="594360"/>
                      <a:pt x="147638" y="594360"/>
                    </a:cubicBezTo>
                    <a:cubicBezTo>
                      <a:pt x="147638" y="554355"/>
                      <a:pt x="147638" y="517207"/>
                      <a:pt x="147638" y="477202"/>
                    </a:cubicBezTo>
                    <a:close/>
                    <a:moveTo>
                      <a:pt x="450532" y="1041082"/>
                    </a:moveTo>
                    <a:cubicBezTo>
                      <a:pt x="450532" y="1001077"/>
                      <a:pt x="450532" y="962025"/>
                      <a:pt x="450532" y="923925"/>
                    </a:cubicBezTo>
                    <a:cubicBezTo>
                      <a:pt x="408622" y="923925"/>
                      <a:pt x="370522" y="923925"/>
                      <a:pt x="331470" y="923925"/>
                    </a:cubicBezTo>
                    <a:cubicBezTo>
                      <a:pt x="331470" y="964882"/>
                      <a:pt x="331470" y="1002030"/>
                      <a:pt x="331470" y="1041082"/>
                    </a:cubicBezTo>
                    <a:cubicBezTo>
                      <a:pt x="372427" y="1041082"/>
                      <a:pt x="410527" y="1041082"/>
                      <a:pt x="450532" y="1041082"/>
                    </a:cubicBezTo>
                    <a:close/>
                    <a:moveTo>
                      <a:pt x="332422" y="1218248"/>
                    </a:moveTo>
                    <a:cubicBezTo>
                      <a:pt x="332422" y="1258253"/>
                      <a:pt x="332422" y="1296353"/>
                      <a:pt x="332422" y="1336357"/>
                    </a:cubicBezTo>
                    <a:cubicBezTo>
                      <a:pt x="373380" y="1336357"/>
                      <a:pt x="410527" y="1336357"/>
                      <a:pt x="451485" y="1336357"/>
                    </a:cubicBezTo>
                    <a:cubicBezTo>
                      <a:pt x="451485" y="1296353"/>
                      <a:pt x="451485" y="1257300"/>
                      <a:pt x="451485" y="1218248"/>
                    </a:cubicBezTo>
                    <a:cubicBezTo>
                      <a:pt x="409575" y="1218248"/>
                      <a:pt x="372427" y="1218248"/>
                      <a:pt x="332422" y="1218248"/>
                    </a:cubicBezTo>
                    <a:close/>
                    <a:moveTo>
                      <a:pt x="452438" y="447675"/>
                    </a:moveTo>
                    <a:cubicBezTo>
                      <a:pt x="452438" y="406717"/>
                      <a:pt x="452438" y="369570"/>
                      <a:pt x="452438" y="329565"/>
                    </a:cubicBezTo>
                    <a:cubicBezTo>
                      <a:pt x="411480" y="329565"/>
                      <a:pt x="371475" y="329565"/>
                      <a:pt x="331470" y="329565"/>
                    </a:cubicBezTo>
                    <a:cubicBezTo>
                      <a:pt x="331470" y="370522"/>
                      <a:pt x="331470" y="408622"/>
                      <a:pt x="331470" y="447675"/>
                    </a:cubicBezTo>
                    <a:cubicBezTo>
                      <a:pt x="371475" y="447675"/>
                      <a:pt x="409575" y="447675"/>
                      <a:pt x="452438" y="447675"/>
                    </a:cubicBezTo>
                    <a:close/>
                    <a:moveTo>
                      <a:pt x="300038" y="448627"/>
                    </a:moveTo>
                    <a:cubicBezTo>
                      <a:pt x="300038" y="405765"/>
                      <a:pt x="300038" y="368617"/>
                      <a:pt x="300038" y="328613"/>
                    </a:cubicBezTo>
                    <a:cubicBezTo>
                      <a:pt x="258127" y="328613"/>
                      <a:pt x="219075" y="328613"/>
                      <a:pt x="180022" y="328613"/>
                    </a:cubicBezTo>
                    <a:cubicBezTo>
                      <a:pt x="180022" y="370522"/>
                      <a:pt x="180022" y="408622"/>
                      <a:pt x="180022" y="448627"/>
                    </a:cubicBezTo>
                    <a:cubicBezTo>
                      <a:pt x="220980" y="448627"/>
                      <a:pt x="258127" y="448627"/>
                      <a:pt x="300038" y="448627"/>
                    </a:cubicBezTo>
                    <a:close/>
                    <a:moveTo>
                      <a:pt x="146685" y="299085"/>
                    </a:moveTo>
                    <a:cubicBezTo>
                      <a:pt x="146685" y="256222"/>
                      <a:pt x="146685" y="218122"/>
                      <a:pt x="146685" y="181927"/>
                    </a:cubicBezTo>
                    <a:cubicBezTo>
                      <a:pt x="103822" y="181927"/>
                      <a:pt x="65722" y="181927"/>
                      <a:pt x="27622" y="181927"/>
                    </a:cubicBezTo>
                    <a:cubicBezTo>
                      <a:pt x="27622" y="222885"/>
                      <a:pt x="27622" y="260032"/>
                      <a:pt x="27622" y="299085"/>
                    </a:cubicBezTo>
                    <a:cubicBezTo>
                      <a:pt x="67627" y="299085"/>
                      <a:pt x="104775" y="299085"/>
                      <a:pt x="146685" y="299085"/>
                    </a:cubicBezTo>
                    <a:close/>
                    <a:moveTo>
                      <a:pt x="145732" y="889635"/>
                    </a:moveTo>
                    <a:cubicBezTo>
                      <a:pt x="145732" y="848677"/>
                      <a:pt x="145732" y="810577"/>
                      <a:pt x="145732" y="772477"/>
                    </a:cubicBezTo>
                    <a:cubicBezTo>
                      <a:pt x="103822" y="772477"/>
                      <a:pt x="66675" y="772477"/>
                      <a:pt x="28575" y="772477"/>
                    </a:cubicBezTo>
                    <a:cubicBezTo>
                      <a:pt x="28575" y="813435"/>
                      <a:pt x="28575" y="851535"/>
                      <a:pt x="28575" y="889635"/>
                    </a:cubicBezTo>
                    <a:cubicBezTo>
                      <a:pt x="70485" y="889635"/>
                      <a:pt x="107632" y="889635"/>
                      <a:pt x="145732" y="889635"/>
                    </a:cubicBezTo>
                    <a:close/>
                    <a:moveTo>
                      <a:pt x="179070" y="889635"/>
                    </a:moveTo>
                    <a:cubicBezTo>
                      <a:pt x="220027" y="889635"/>
                      <a:pt x="258127" y="889635"/>
                      <a:pt x="298132" y="889635"/>
                    </a:cubicBezTo>
                    <a:cubicBezTo>
                      <a:pt x="298132" y="848677"/>
                      <a:pt x="298132" y="810577"/>
                      <a:pt x="298132" y="772477"/>
                    </a:cubicBezTo>
                    <a:cubicBezTo>
                      <a:pt x="256222" y="772477"/>
                      <a:pt x="219075" y="772477"/>
                      <a:pt x="179070" y="772477"/>
                    </a:cubicBezTo>
                    <a:cubicBezTo>
                      <a:pt x="179070" y="812482"/>
                      <a:pt x="179070" y="849630"/>
                      <a:pt x="179070" y="889635"/>
                    </a:cubicBezTo>
                    <a:close/>
                    <a:moveTo>
                      <a:pt x="450532" y="890588"/>
                    </a:moveTo>
                    <a:cubicBezTo>
                      <a:pt x="450532" y="849630"/>
                      <a:pt x="450532" y="811530"/>
                      <a:pt x="450532" y="771525"/>
                    </a:cubicBezTo>
                    <a:cubicBezTo>
                      <a:pt x="409575" y="771525"/>
                      <a:pt x="372427" y="771525"/>
                      <a:pt x="331470" y="771525"/>
                    </a:cubicBezTo>
                    <a:cubicBezTo>
                      <a:pt x="331470" y="811530"/>
                      <a:pt x="331470" y="850582"/>
                      <a:pt x="331470" y="890588"/>
                    </a:cubicBezTo>
                    <a:cubicBezTo>
                      <a:pt x="372427" y="890588"/>
                      <a:pt x="410527" y="890588"/>
                      <a:pt x="450532" y="890588"/>
                    </a:cubicBezTo>
                    <a:close/>
                    <a:moveTo>
                      <a:pt x="298132" y="1370648"/>
                    </a:moveTo>
                    <a:cubicBezTo>
                      <a:pt x="257175" y="1370648"/>
                      <a:pt x="218122" y="1370648"/>
                      <a:pt x="180022" y="1370648"/>
                    </a:cubicBezTo>
                    <a:cubicBezTo>
                      <a:pt x="180022" y="1410653"/>
                      <a:pt x="180022" y="1447800"/>
                      <a:pt x="180022" y="1486853"/>
                    </a:cubicBezTo>
                    <a:cubicBezTo>
                      <a:pt x="220980" y="1486853"/>
                      <a:pt x="257175" y="1486853"/>
                      <a:pt x="298132" y="1486853"/>
                    </a:cubicBezTo>
                    <a:cubicBezTo>
                      <a:pt x="298132" y="1447800"/>
                      <a:pt x="298132" y="1411605"/>
                      <a:pt x="298132" y="1370648"/>
                    </a:cubicBezTo>
                    <a:close/>
                    <a:moveTo>
                      <a:pt x="299085" y="1632585"/>
                    </a:moveTo>
                    <a:cubicBezTo>
                      <a:pt x="299085" y="1590675"/>
                      <a:pt x="299085" y="1553528"/>
                      <a:pt x="299085" y="1516380"/>
                    </a:cubicBezTo>
                    <a:cubicBezTo>
                      <a:pt x="258127" y="1516380"/>
                      <a:pt x="219075" y="1516380"/>
                      <a:pt x="179070" y="1516380"/>
                    </a:cubicBezTo>
                    <a:cubicBezTo>
                      <a:pt x="179070" y="1557338"/>
                      <a:pt x="179070" y="1594485"/>
                      <a:pt x="179070" y="1632585"/>
                    </a:cubicBezTo>
                    <a:cubicBezTo>
                      <a:pt x="219075" y="1632585"/>
                      <a:pt x="256222" y="1632585"/>
                      <a:pt x="299085" y="1632585"/>
                    </a:cubicBezTo>
                    <a:close/>
                    <a:moveTo>
                      <a:pt x="146685" y="1370648"/>
                    </a:moveTo>
                    <a:cubicBezTo>
                      <a:pt x="104775" y="1370648"/>
                      <a:pt x="65722" y="1370648"/>
                      <a:pt x="28575" y="1370648"/>
                    </a:cubicBezTo>
                    <a:cubicBezTo>
                      <a:pt x="28575" y="1410653"/>
                      <a:pt x="28575" y="1447800"/>
                      <a:pt x="28575" y="1486853"/>
                    </a:cubicBezTo>
                    <a:cubicBezTo>
                      <a:pt x="69532" y="1486853"/>
                      <a:pt x="106680" y="1486853"/>
                      <a:pt x="146685" y="1486853"/>
                    </a:cubicBezTo>
                    <a:cubicBezTo>
                      <a:pt x="146685" y="1447800"/>
                      <a:pt x="146685" y="1410653"/>
                      <a:pt x="146685" y="1370648"/>
                    </a:cubicBezTo>
                    <a:close/>
                    <a:moveTo>
                      <a:pt x="449580" y="1631632"/>
                    </a:moveTo>
                    <a:cubicBezTo>
                      <a:pt x="449580" y="1591628"/>
                      <a:pt x="449580" y="1553528"/>
                      <a:pt x="449580" y="1514475"/>
                    </a:cubicBezTo>
                    <a:cubicBezTo>
                      <a:pt x="409575" y="1514475"/>
                      <a:pt x="372427" y="1514475"/>
                      <a:pt x="332422" y="1514475"/>
                    </a:cubicBezTo>
                    <a:cubicBezTo>
                      <a:pt x="332422" y="1554480"/>
                      <a:pt x="332422" y="1592580"/>
                      <a:pt x="332422" y="1631632"/>
                    </a:cubicBezTo>
                    <a:cubicBezTo>
                      <a:pt x="373380" y="1631632"/>
                      <a:pt x="410527" y="1631632"/>
                      <a:pt x="449580" y="163163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9" name="Freeform: Shape 1528">
                <a:extLst>
                  <a:ext uri="{FF2B5EF4-FFF2-40B4-BE49-F238E27FC236}">
                    <a16:creationId xmlns:a16="http://schemas.microsoft.com/office/drawing/2014/main" id="{3424D2FB-AD16-4E6B-8908-CC1092CD625B}"/>
                  </a:ext>
                </a:extLst>
              </p:cNvPr>
              <p:cNvSpPr/>
              <p:nvPr/>
            </p:nvSpPr>
            <p:spPr>
              <a:xfrm>
                <a:off x="6536055" y="2628900"/>
                <a:ext cx="476250" cy="276225"/>
              </a:xfrm>
              <a:custGeom>
                <a:avLst/>
                <a:gdLst>
                  <a:gd name="connsiteX0" fmla="*/ 0 w 476250"/>
                  <a:gd name="connsiteY0" fmla="*/ 277178 h 276225"/>
                  <a:gd name="connsiteX1" fmla="*/ 0 w 476250"/>
                  <a:gd name="connsiteY1" fmla="*/ 0 h 276225"/>
                  <a:gd name="connsiteX2" fmla="*/ 478155 w 476250"/>
                  <a:gd name="connsiteY2" fmla="*/ 0 h 276225"/>
                  <a:gd name="connsiteX3" fmla="*/ 478155 w 476250"/>
                  <a:gd name="connsiteY3" fmla="*/ 277178 h 276225"/>
                  <a:gd name="connsiteX4" fmla="*/ 0 w 476250"/>
                  <a:gd name="connsiteY4" fmla="*/ 277178 h 276225"/>
                  <a:gd name="connsiteX5" fmla="*/ 448627 w 476250"/>
                  <a:gd name="connsiteY5" fmla="*/ 119063 h 276225"/>
                  <a:gd name="connsiteX6" fmla="*/ 383857 w 476250"/>
                  <a:gd name="connsiteY6" fmla="*/ 34290 h 276225"/>
                  <a:gd name="connsiteX7" fmla="*/ 93345 w 476250"/>
                  <a:gd name="connsiteY7" fmla="*/ 34290 h 276225"/>
                  <a:gd name="connsiteX8" fmla="*/ 32385 w 476250"/>
                  <a:gd name="connsiteY8" fmla="*/ 119063 h 276225"/>
                  <a:gd name="connsiteX9" fmla="*/ 448627 w 476250"/>
                  <a:gd name="connsiteY9" fmla="*/ 119063 h 276225"/>
                  <a:gd name="connsiteX10" fmla="*/ 451485 w 476250"/>
                  <a:gd name="connsiteY10" fmla="*/ 152400 h 276225"/>
                  <a:gd name="connsiteX11" fmla="*/ 255270 w 476250"/>
                  <a:gd name="connsiteY11" fmla="*/ 152400 h 276225"/>
                  <a:gd name="connsiteX12" fmla="*/ 255270 w 476250"/>
                  <a:gd name="connsiteY12" fmla="*/ 242888 h 276225"/>
                  <a:gd name="connsiteX13" fmla="*/ 451485 w 476250"/>
                  <a:gd name="connsiteY13" fmla="*/ 242888 h 276225"/>
                  <a:gd name="connsiteX14" fmla="*/ 451485 w 476250"/>
                  <a:gd name="connsiteY14" fmla="*/ 152400 h 276225"/>
                  <a:gd name="connsiteX15" fmla="*/ 26670 w 476250"/>
                  <a:gd name="connsiteY15" fmla="*/ 242888 h 276225"/>
                  <a:gd name="connsiteX16" fmla="*/ 222885 w 476250"/>
                  <a:gd name="connsiteY16" fmla="*/ 242888 h 276225"/>
                  <a:gd name="connsiteX17" fmla="*/ 222885 w 476250"/>
                  <a:gd name="connsiteY17" fmla="*/ 149542 h 276225"/>
                  <a:gd name="connsiteX18" fmla="*/ 125730 w 476250"/>
                  <a:gd name="connsiteY18" fmla="*/ 149542 h 276225"/>
                  <a:gd name="connsiteX19" fmla="*/ 26670 w 476250"/>
                  <a:gd name="connsiteY19" fmla="*/ 149542 h 276225"/>
                  <a:gd name="connsiteX20" fmla="*/ 26670 w 476250"/>
                  <a:gd name="connsiteY20" fmla="*/ 242888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476250" h="276225">
                    <a:moveTo>
                      <a:pt x="0" y="277178"/>
                    </a:moveTo>
                    <a:cubicBezTo>
                      <a:pt x="0" y="184785"/>
                      <a:pt x="0" y="93345"/>
                      <a:pt x="0" y="0"/>
                    </a:cubicBezTo>
                    <a:cubicBezTo>
                      <a:pt x="160020" y="0"/>
                      <a:pt x="317182" y="0"/>
                      <a:pt x="478155" y="0"/>
                    </a:cubicBezTo>
                    <a:cubicBezTo>
                      <a:pt x="478155" y="92392"/>
                      <a:pt x="478155" y="183833"/>
                      <a:pt x="478155" y="277178"/>
                    </a:cubicBezTo>
                    <a:cubicBezTo>
                      <a:pt x="318135" y="277178"/>
                      <a:pt x="160020" y="277178"/>
                      <a:pt x="0" y="277178"/>
                    </a:cubicBezTo>
                    <a:close/>
                    <a:moveTo>
                      <a:pt x="448627" y="119063"/>
                    </a:moveTo>
                    <a:cubicBezTo>
                      <a:pt x="461010" y="40005"/>
                      <a:pt x="456247" y="34290"/>
                      <a:pt x="383857" y="34290"/>
                    </a:cubicBezTo>
                    <a:cubicBezTo>
                      <a:pt x="286702" y="34290"/>
                      <a:pt x="190500" y="34290"/>
                      <a:pt x="93345" y="34290"/>
                    </a:cubicBezTo>
                    <a:cubicBezTo>
                      <a:pt x="21907" y="34290"/>
                      <a:pt x="11430" y="48577"/>
                      <a:pt x="32385" y="119063"/>
                    </a:cubicBezTo>
                    <a:cubicBezTo>
                      <a:pt x="170497" y="119063"/>
                      <a:pt x="308610" y="119063"/>
                      <a:pt x="448627" y="119063"/>
                    </a:cubicBezTo>
                    <a:close/>
                    <a:moveTo>
                      <a:pt x="451485" y="152400"/>
                    </a:moveTo>
                    <a:cubicBezTo>
                      <a:pt x="382905" y="152400"/>
                      <a:pt x="320993" y="152400"/>
                      <a:pt x="255270" y="152400"/>
                    </a:cubicBezTo>
                    <a:cubicBezTo>
                      <a:pt x="255270" y="183833"/>
                      <a:pt x="255270" y="213360"/>
                      <a:pt x="255270" y="242888"/>
                    </a:cubicBezTo>
                    <a:cubicBezTo>
                      <a:pt x="321945" y="242888"/>
                      <a:pt x="385763" y="242888"/>
                      <a:pt x="451485" y="242888"/>
                    </a:cubicBezTo>
                    <a:cubicBezTo>
                      <a:pt x="451485" y="210503"/>
                      <a:pt x="451485" y="182880"/>
                      <a:pt x="451485" y="152400"/>
                    </a:cubicBezTo>
                    <a:close/>
                    <a:moveTo>
                      <a:pt x="26670" y="242888"/>
                    </a:moveTo>
                    <a:cubicBezTo>
                      <a:pt x="95250" y="242888"/>
                      <a:pt x="158115" y="242888"/>
                      <a:pt x="222885" y="242888"/>
                    </a:cubicBezTo>
                    <a:cubicBezTo>
                      <a:pt x="222885" y="211455"/>
                      <a:pt x="222885" y="181928"/>
                      <a:pt x="222885" y="149542"/>
                    </a:cubicBezTo>
                    <a:cubicBezTo>
                      <a:pt x="188595" y="149542"/>
                      <a:pt x="157163" y="149542"/>
                      <a:pt x="125730" y="149542"/>
                    </a:cubicBezTo>
                    <a:cubicBezTo>
                      <a:pt x="93345" y="149542"/>
                      <a:pt x="60960" y="149542"/>
                      <a:pt x="26670" y="149542"/>
                    </a:cubicBezTo>
                    <a:cubicBezTo>
                      <a:pt x="26670" y="183833"/>
                      <a:pt x="26670" y="211455"/>
                      <a:pt x="26670" y="24288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0" name="Freeform: Shape 1529">
                <a:extLst>
                  <a:ext uri="{FF2B5EF4-FFF2-40B4-BE49-F238E27FC236}">
                    <a16:creationId xmlns:a16="http://schemas.microsoft.com/office/drawing/2014/main" id="{FC0F6D95-3F22-4132-9624-888F3E5305A3}"/>
                  </a:ext>
                </a:extLst>
              </p:cNvPr>
              <p:cNvSpPr/>
              <p:nvPr/>
            </p:nvSpPr>
            <p:spPr>
              <a:xfrm>
                <a:off x="6557010" y="2275523"/>
                <a:ext cx="152400" cy="333375"/>
              </a:xfrm>
              <a:custGeom>
                <a:avLst/>
                <a:gdLst>
                  <a:gd name="connsiteX0" fmla="*/ 159068 w 152400"/>
                  <a:gd name="connsiteY0" fmla="*/ 339090 h 333375"/>
                  <a:gd name="connsiteX1" fmla="*/ 0 w 152400"/>
                  <a:gd name="connsiteY1" fmla="*/ 339090 h 333375"/>
                  <a:gd name="connsiteX2" fmla="*/ 24765 w 152400"/>
                  <a:gd name="connsiteY2" fmla="*/ 952 h 333375"/>
                  <a:gd name="connsiteX3" fmla="*/ 39053 w 152400"/>
                  <a:gd name="connsiteY3" fmla="*/ 0 h 333375"/>
                  <a:gd name="connsiteX4" fmla="*/ 39053 w 152400"/>
                  <a:gd name="connsiteY4" fmla="*/ 223838 h 333375"/>
                  <a:gd name="connsiteX5" fmla="*/ 159068 w 152400"/>
                  <a:gd name="connsiteY5" fmla="*/ 223838 h 333375"/>
                  <a:gd name="connsiteX6" fmla="*/ 159068 w 152400"/>
                  <a:gd name="connsiteY6" fmla="*/ 339090 h 333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2400" h="333375">
                    <a:moveTo>
                      <a:pt x="159068" y="339090"/>
                    </a:moveTo>
                    <a:cubicBezTo>
                      <a:pt x="104775" y="339090"/>
                      <a:pt x="56197" y="339090"/>
                      <a:pt x="0" y="339090"/>
                    </a:cubicBezTo>
                    <a:cubicBezTo>
                      <a:pt x="8572" y="224790"/>
                      <a:pt x="17145" y="113348"/>
                      <a:pt x="24765" y="952"/>
                    </a:cubicBezTo>
                    <a:cubicBezTo>
                      <a:pt x="29528" y="952"/>
                      <a:pt x="34290" y="952"/>
                      <a:pt x="39053" y="0"/>
                    </a:cubicBezTo>
                    <a:cubicBezTo>
                      <a:pt x="39053" y="73342"/>
                      <a:pt x="39053" y="145732"/>
                      <a:pt x="39053" y="223838"/>
                    </a:cubicBezTo>
                    <a:cubicBezTo>
                      <a:pt x="84772" y="223838"/>
                      <a:pt x="120015" y="223838"/>
                      <a:pt x="159068" y="223838"/>
                    </a:cubicBezTo>
                    <a:cubicBezTo>
                      <a:pt x="159068" y="263842"/>
                      <a:pt x="159068" y="300038"/>
                      <a:pt x="159068" y="33909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518" name="Group 1517">
              <a:extLst>
                <a:ext uri="{FF2B5EF4-FFF2-40B4-BE49-F238E27FC236}">
                  <a16:creationId xmlns:a16="http://schemas.microsoft.com/office/drawing/2014/main" id="{167F437D-3AB5-4396-BAD0-D478491CC002}"/>
                </a:ext>
              </a:extLst>
            </p:cNvPr>
            <p:cNvGrpSpPr/>
            <p:nvPr/>
          </p:nvGrpSpPr>
          <p:grpSpPr>
            <a:xfrm>
              <a:off x="2334883" y="5139563"/>
              <a:ext cx="256690" cy="1335132"/>
              <a:chOff x="7217093" y="1562100"/>
              <a:chExt cx="704850" cy="3666173"/>
            </a:xfrm>
            <a:solidFill>
              <a:schemeClr val="accent4"/>
            </a:solidFill>
          </p:grpSpPr>
          <p:sp>
            <p:nvSpPr>
              <p:cNvPr id="1519" name="Freeform: Shape 1518">
                <a:extLst>
                  <a:ext uri="{FF2B5EF4-FFF2-40B4-BE49-F238E27FC236}">
                    <a16:creationId xmlns:a16="http://schemas.microsoft.com/office/drawing/2014/main" id="{93521213-7275-4BCE-880E-21760FE6AB52}"/>
                  </a:ext>
                </a:extLst>
              </p:cNvPr>
              <p:cNvSpPr/>
              <p:nvPr/>
            </p:nvSpPr>
            <p:spPr>
              <a:xfrm>
                <a:off x="7217093" y="2761298"/>
                <a:ext cx="704850" cy="2466975"/>
              </a:xfrm>
              <a:custGeom>
                <a:avLst/>
                <a:gdLst>
                  <a:gd name="connsiteX0" fmla="*/ 0 w 704850"/>
                  <a:gd name="connsiteY0" fmla="*/ 2471738 h 2466975"/>
                  <a:gd name="connsiteX1" fmla="*/ 0 w 704850"/>
                  <a:gd name="connsiteY1" fmla="*/ 0 h 2466975"/>
                  <a:gd name="connsiteX2" fmla="*/ 706755 w 704850"/>
                  <a:gd name="connsiteY2" fmla="*/ 0 h 2466975"/>
                  <a:gd name="connsiteX3" fmla="*/ 706755 w 704850"/>
                  <a:gd name="connsiteY3" fmla="*/ 2471738 h 2466975"/>
                  <a:gd name="connsiteX4" fmla="*/ 0 w 704850"/>
                  <a:gd name="connsiteY4" fmla="*/ 2471738 h 2466975"/>
                  <a:gd name="connsiteX5" fmla="*/ 466725 w 704850"/>
                  <a:gd name="connsiteY5" fmla="*/ 127635 h 2466975"/>
                  <a:gd name="connsiteX6" fmla="*/ 241935 w 704850"/>
                  <a:gd name="connsiteY6" fmla="*/ 127635 h 2466975"/>
                  <a:gd name="connsiteX7" fmla="*/ 241935 w 704850"/>
                  <a:gd name="connsiteY7" fmla="*/ 322898 h 2466975"/>
                  <a:gd name="connsiteX8" fmla="*/ 466725 w 704850"/>
                  <a:gd name="connsiteY8" fmla="*/ 322898 h 2466975"/>
                  <a:gd name="connsiteX9" fmla="*/ 466725 w 704850"/>
                  <a:gd name="connsiteY9" fmla="*/ 127635 h 2466975"/>
                  <a:gd name="connsiteX10" fmla="*/ 500063 w 704850"/>
                  <a:gd name="connsiteY10" fmla="*/ 323850 h 2466975"/>
                  <a:gd name="connsiteX11" fmla="*/ 664845 w 704850"/>
                  <a:gd name="connsiteY11" fmla="*/ 323850 h 2466975"/>
                  <a:gd name="connsiteX12" fmla="*/ 664845 w 704850"/>
                  <a:gd name="connsiteY12" fmla="*/ 128587 h 2466975"/>
                  <a:gd name="connsiteX13" fmla="*/ 500063 w 704850"/>
                  <a:gd name="connsiteY13" fmla="*/ 128587 h 2466975"/>
                  <a:gd name="connsiteX14" fmla="*/ 500063 w 704850"/>
                  <a:gd name="connsiteY14" fmla="*/ 323850 h 2466975"/>
                  <a:gd name="connsiteX15" fmla="*/ 42863 w 704850"/>
                  <a:gd name="connsiteY15" fmla="*/ 127635 h 2466975"/>
                  <a:gd name="connsiteX16" fmla="*/ 42863 w 704850"/>
                  <a:gd name="connsiteY16" fmla="*/ 321945 h 2466975"/>
                  <a:gd name="connsiteX17" fmla="*/ 205740 w 704850"/>
                  <a:gd name="connsiteY17" fmla="*/ 321945 h 2466975"/>
                  <a:gd name="connsiteX18" fmla="*/ 205740 w 704850"/>
                  <a:gd name="connsiteY18" fmla="*/ 127635 h 2466975"/>
                  <a:gd name="connsiteX19" fmla="*/ 42863 w 704850"/>
                  <a:gd name="connsiteY19" fmla="*/ 127635 h 2466975"/>
                  <a:gd name="connsiteX20" fmla="*/ 42863 w 704850"/>
                  <a:gd name="connsiteY20" fmla="*/ 1401128 h 2466975"/>
                  <a:gd name="connsiteX21" fmla="*/ 140970 w 704850"/>
                  <a:gd name="connsiteY21" fmla="*/ 1401128 h 2466975"/>
                  <a:gd name="connsiteX22" fmla="*/ 140970 w 704850"/>
                  <a:gd name="connsiteY22" fmla="*/ 1270635 h 2466975"/>
                  <a:gd name="connsiteX23" fmla="*/ 42863 w 704850"/>
                  <a:gd name="connsiteY23" fmla="*/ 1270635 h 2466975"/>
                  <a:gd name="connsiteX24" fmla="*/ 42863 w 704850"/>
                  <a:gd name="connsiteY24" fmla="*/ 1401128 h 2466975"/>
                  <a:gd name="connsiteX25" fmla="*/ 303847 w 704850"/>
                  <a:gd name="connsiteY25" fmla="*/ 1269683 h 2466975"/>
                  <a:gd name="connsiteX26" fmla="*/ 303847 w 704850"/>
                  <a:gd name="connsiteY26" fmla="*/ 1402080 h 2466975"/>
                  <a:gd name="connsiteX27" fmla="*/ 401002 w 704850"/>
                  <a:gd name="connsiteY27" fmla="*/ 1402080 h 2466975"/>
                  <a:gd name="connsiteX28" fmla="*/ 401002 w 704850"/>
                  <a:gd name="connsiteY28" fmla="*/ 1269683 h 2466975"/>
                  <a:gd name="connsiteX29" fmla="*/ 303847 w 704850"/>
                  <a:gd name="connsiteY29" fmla="*/ 1269683 h 2466975"/>
                  <a:gd name="connsiteX30" fmla="*/ 435293 w 704850"/>
                  <a:gd name="connsiteY30" fmla="*/ 1268730 h 2466975"/>
                  <a:gd name="connsiteX31" fmla="*/ 435293 w 704850"/>
                  <a:gd name="connsiteY31" fmla="*/ 1403033 h 2466975"/>
                  <a:gd name="connsiteX32" fmla="*/ 533400 w 704850"/>
                  <a:gd name="connsiteY32" fmla="*/ 1403033 h 2466975"/>
                  <a:gd name="connsiteX33" fmla="*/ 533400 w 704850"/>
                  <a:gd name="connsiteY33" fmla="*/ 1268730 h 2466975"/>
                  <a:gd name="connsiteX34" fmla="*/ 435293 w 704850"/>
                  <a:gd name="connsiteY34" fmla="*/ 1268730 h 2466975"/>
                  <a:gd name="connsiteX35" fmla="*/ 568643 w 704850"/>
                  <a:gd name="connsiteY35" fmla="*/ 1268730 h 2466975"/>
                  <a:gd name="connsiteX36" fmla="*/ 568643 w 704850"/>
                  <a:gd name="connsiteY36" fmla="*/ 1403033 h 2466975"/>
                  <a:gd name="connsiteX37" fmla="*/ 664845 w 704850"/>
                  <a:gd name="connsiteY37" fmla="*/ 1403033 h 2466975"/>
                  <a:gd name="connsiteX38" fmla="*/ 664845 w 704850"/>
                  <a:gd name="connsiteY38" fmla="*/ 1268730 h 2466975"/>
                  <a:gd name="connsiteX39" fmla="*/ 568643 w 704850"/>
                  <a:gd name="connsiteY39" fmla="*/ 1268730 h 2466975"/>
                  <a:gd name="connsiteX40" fmla="*/ 42863 w 704850"/>
                  <a:gd name="connsiteY40" fmla="*/ 558165 h 2466975"/>
                  <a:gd name="connsiteX41" fmla="*/ 42863 w 704850"/>
                  <a:gd name="connsiteY41" fmla="*/ 689610 h 2466975"/>
                  <a:gd name="connsiteX42" fmla="*/ 140018 w 704850"/>
                  <a:gd name="connsiteY42" fmla="*/ 689610 h 2466975"/>
                  <a:gd name="connsiteX43" fmla="*/ 140018 w 704850"/>
                  <a:gd name="connsiteY43" fmla="*/ 558165 h 2466975"/>
                  <a:gd name="connsiteX44" fmla="*/ 42863 w 704850"/>
                  <a:gd name="connsiteY44" fmla="*/ 558165 h 2466975"/>
                  <a:gd name="connsiteX45" fmla="*/ 665797 w 704850"/>
                  <a:gd name="connsiteY45" fmla="*/ 736282 h 2466975"/>
                  <a:gd name="connsiteX46" fmla="*/ 568643 w 704850"/>
                  <a:gd name="connsiteY46" fmla="*/ 736282 h 2466975"/>
                  <a:gd name="connsiteX47" fmla="*/ 568643 w 704850"/>
                  <a:gd name="connsiteY47" fmla="*/ 867728 h 2466975"/>
                  <a:gd name="connsiteX48" fmla="*/ 665797 w 704850"/>
                  <a:gd name="connsiteY48" fmla="*/ 867728 h 2466975"/>
                  <a:gd name="connsiteX49" fmla="*/ 665797 w 704850"/>
                  <a:gd name="connsiteY49" fmla="*/ 736282 h 2466975"/>
                  <a:gd name="connsiteX50" fmla="*/ 174307 w 704850"/>
                  <a:gd name="connsiteY50" fmla="*/ 735330 h 2466975"/>
                  <a:gd name="connsiteX51" fmla="*/ 174307 w 704850"/>
                  <a:gd name="connsiteY51" fmla="*/ 866775 h 2466975"/>
                  <a:gd name="connsiteX52" fmla="*/ 272415 w 704850"/>
                  <a:gd name="connsiteY52" fmla="*/ 866775 h 2466975"/>
                  <a:gd name="connsiteX53" fmla="*/ 272415 w 704850"/>
                  <a:gd name="connsiteY53" fmla="*/ 735330 h 2466975"/>
                  <a:gd name="connsiteX54" fmla="*/ 174307 w 704850"/>
                  <a:gd name="connsiteY54" fmla="*/ 735330 h 2466975"/>
                  <a:gd name="connsiteX55" fmla="*/ 141922 w 704850"/>
                  <a:gd name="connsiteY55" fmla="*/ 1091565 h 2466975"/>
                  <a:gd name="connsiteX56" fmla="*/ 43815 w 704850"/>
                  <a:gd name="connsiteY56" fmla="*/ 1091565 h 2466975"/>
                  <a:gd name="connsiteX57" fmla="*/ 43815 w 704850"/>
                  <a:gd name="connsiteY57" fmla="*/ 1223010 h 2466975"/>
                  <a:gd name="connsiteX58" fmla="*/ 141922 w 704850"/>
                  <a:gd name="connsiteY58" fmla="*/ 1223010 h 2466975"/>
                  <a:gd name="connsiteX59" fmla="*/ 141922 w 704850"/>
                  <a:gd name="connsiteY59" fmla="*/ 1091565 h 2466975"/>
                  <a:gd name="connsiteX60" fmla="*/ 304800 w 704850"/>
                  <a:gd name="connsiteY60" fmla="*/ 1092518 h 2466975"/>
                  <a:gd name="connsiteX61" fmla="*/ 304800 w 704850"/>
                  <a:gd name="connsiteY61" fmla="*/ 1223010 h 2466975"/>
                  <a:gd name="connsiteX62" fmla="*/ 403860 w 704850"/>
                  <a:gd name="connsiteY62" fmla="*/ 1223010 h 2466975"/>
                  <a:gd name="connsiteX63" fmla="*/ 403860 w 704850"/>
                  <a:gd name="connsiteY63" fmla="*/ 1092518 h 2466975"/>
                  <a:gd name="connsiteX64" fmla="*/ 304800 w 704850"/>
                  <a:gd name="connsiteY64" fmla="*/ 1092518 h 2466975"/>
                  <a:gd name="connsiteX65" fmla="*/ 140970 w 704850"/>
                  <a:gd name="connsiteY65" fmla="*/ 736282 h 2466975"/>
                  <a:gd name="connsiteX66" fmla="*/ 43815 w 704850"/>
                  <a:gd name="connsiteY66" fmla="*/ 736282 h 2466975"/>
                  <a:gd name="connsiteX67" fmla="*/ 43815 w 704850"/>
                  <a:gd name="connsiteY67" fmla="*/ 867728 h 2466975"/>
                  <a:gd name="connsiteX68" fmla="*/ 140970 w 704850"/>
                  <a:gd name="connsiteY68" fmla="*/ 867728 h 2466975"/>
                  <a:gd name="connsiteX69" fmla="*/ 140970 w 704850"/>
                  <a:gd name="connsiteY69" fmla="*/ 736282 h 2466975"/>
                  <a:gd name="connsiteX70" fmla="*/ 534352 w 704850"/>
                  <a:gd name="connsiteY70" fmla="*/ 558165 h 2466975"/>
                  <a:gd name="connsiteX71" fmla="*/ 435293 w 704850"/>
                  <a:gd name="connsiteY71" fmla="*/ 558165 h 2466975"/>
                  <a:gd name="connsiteX72" fmla="*/ 435293 w 704850"/>
                  <a:gd name="connsiteY72" fmla="*/ 687705 h 2466975"/>
                  <a:gd name="connsiteX73" fmla="*/ 534352 w 704850"/>
                  <a:gd name="connsiteY73" fmla="*/ 687705 h 2466975"/>
                  <a:gd name="connsiteX74" fmla="*/ 534352 w 704850"/>
                  <a:gd name="connsiteY74" fmla="*/ 558165 h 2466975"/>
                  <a:gd name="connsiteX75" fmla="*/ 568643 w 704850"/>
                  <a:gd name="connsiteY75" fmla="*/ 688657 h 2466975"/>
                  <a:gd name="connsiteX76" fmla="*/ 664845 w 704850"/>
                  <a:gd name="connsiteY76" fmla="*/ 688657 h 2466975"/>
                  <a:gd name="connsiteX77" fmla="*/ 664845 w 704850"/>
                  <a:gd name="connsiteY77" fmla="*/ 558165 h 2466975"/>
                  <a:gd name="connsiteX78" fmla="*/ 568643 w 704850"/>
                  <a:gd name="connsiteY78" fmla="*/ 558165 h 2466975"/>
                  <a:gd name="connsiteX79" fmla="*/ 568643 w 704850"/>
                  <a:gd name="connsiteY79" fmla="*/ 688657 h 2466975"/>
                  <a:gd name="connsiteX80" fmla="*/ 173355 w 704850"/>
                  <a:gd name="connsiteY80" fmla="*/ 1222058 h 2466975"/>
                  <a:gd name="connsiteX81" fmla="*/ 273368 w 704850"/>
                  <a:gd name="connsiteY81" fmla="*/ 1222058 h 2466975"/>
                  <a:gd name="connsiteX82" fmla="*/ 273368 w 704850"/>
                  <a:gd name="connsiteY82" fmla="*/ 1092518 h 2466975"/>
                  <a:gd name="connsiteX83" fmla="*/ 173355 w 704850"/>
                  <a:gd name="connsiteY83" fmla="*/ 1092518 h 2466975"/>
                  <a:gd name="connsiteX84" fmla="*/ 173355 w 704850"/>
                  <a:gd name="connsiteY84" fmla="*/ 1222058 h 2466975"/>
                  <a:gd name="connsiteX85" fmla="*/ 401002 w 704850"/>
                  <a:gd name="connsiteY85" fmla="*/ 559118 h 2466975"/>
                  <a:gd name="connsiteX86" fmla="*/ 302895 w 704850"/>
                  <a:gd name="connsiteY86" fmla="*/ 559118 h 2466975"/>
                  <a:gd name="connsiteX87" fmla="*/ 302895 w 704850"/>
                  <a:gd name="connsiteY87" fmla="*/ 689610 h 2466975"/>
                  <a:gd name="connsiteX88" fmla="*/ 401002 w 704850"/>
                  <a:gd name="connsiteY88" fmla="*/ 689610 h 2466975"/>
                  <a:gd name="connsiteX89" fmla="*/ 401002 w 704850"/>
                  <a:gd name="connsiteY89" fmla="*/ 559118 h 2466975"/>
                  <a:gd name="connsiteX90" fmla="*/ 666750 w 704850"/>
                  <a:gd name="connsiteY90" fmla="*/ 1092518 h 2466975"/>
                  <a:gd name="connsiteX91" fmla="*/ 568643 w 704850"/>
                  <a:gd name="connsiteY91" fmla="*/ 1092518 h 2466975"/>
                  <a:gd name="connsiteX92" fmla="*/ 568643 w 704850"/>
                  <a:gd name="connsiteY92" fmla="*/ 1223010 h 2466975"/>
                  <a:gd name="connsiteX93" fmla="*/ 666750 w 704850"/>
                  <a:gd name="connsiteY93" fmla="*/ 1223010 h 2466975"/>
                  <a:gd name="connsiteX94" fmla="*/ 666750 w 704850"/>
                  <a:gd name="connsiteY94" fmla="*/ 1092518 h 2466975"/>
                  <a:gd name="connsiteX95" fmla="*/ 400050 w 704850"/>
                  <a:gd name="connsiteY95" fmla="*/ 1627822 h 2466975"/>
                  <a:gd name="connsiteX96" fmla="*/ 304800 w 704850"/>
                  <a:gd name="connsiteY96" fmla="*/ 1627822 h 2466975"/>
                  <a:gd name="connsiteX97" fmla="*/ 304800 w 704850"/>
                  <a:gd name="connsiteY97" fmla="*/ 1755458 h 2466975"/>
                  <a:gd name="connsiteX98" fmla="*/ 400050 w 704850"/>
                  <a:gd name="connsiteY98" fmla="*/ 1755458 h 2466975"/>
                  <a:gd name="connsiteX99" fmla="*/ 400050 w 704850"/>
                  <a:gd name="connsiteY99" fmla="*/ 1627822 h 2466975"/>
                  <a:gd name="connsiteX100" fmla="*/ 302895 w 704850"/>
                  <a:gd name="connsiteY100" fmla="*/ 1042987 h 2466975"/>
                  <a:gd name="connsiteX101" fmla="*/ 401955 w 704850"/>
                  <a:gd name="connsiteY101" fmla="*/ 1042987 h 2466975"/>
                  <a:gd name="connsiteX102" fmla="*/ 401955 w 704850"/>
                  <a:gd name="connsiteY102" fmla="*/ 915353 h 2466975"/>
                  <a:gd name="connsiteX103" fmla="*/ 302895 w 704850"/>
                  <a:gd name="connsiteY103" fmla="*/ 915353 h 2466975"/>
                  <a:gd name="connsiteX104" fmla="*/ 302895 w 704850"/>
                  <a:gd name="connsiteY104" fmla="*/ 1042987 h 2466975"/>
                  <a:gd name="connsiteX105" fmla="*/ 272415 w 704850"/>
                  <a:gd name="connsiteY105" fmla="*/ 1755458 h 2466975"/>
                  <a:gd name="connsiteX106" fmla="*/ 272415 w 704850"/>
                  <a:gd name="connsiteY106" fmla="*/ 1628775 h 2466975"/>
                  <a:gd name="connsiteX107" fmla="*/ 175260 w 704850"/>
                  <a:gd name="connsiteY107" fmla="*/ 1628775 h 2466975"/>
                  <a:gd name="connsiteX108" fmla="*/ 175260 w 704850"/>
                  <a:gd name="connsiteY108" fmla="*/ 1755458 h 2466975"/>
                  <a:gd name="connsiteX109" fmla="*/ 272415 w 704850"/>
                  <a:gd name="connsiteY109" fmla="*/ 1755458 h 2466975"/>
                  <a:gd name="connsiteX110" fmla="*/ 437197 w 704850"/>
                  <a:gd name="connsiteY110" fmla="*/ 1625918 h 2466975"/>
                  <a:gd name="connsiteX111" fmla="*/ 437197 w 704850"/>
                  <a:gd name="connsiteY111" fmla="*/ 1754505 h 2466975"/>
                  <a:gd name="connsiteX112" fmla="*/ 532447 w 704850"/>
                  <a:gd name="connsiteY112" fmla="*/ 1754505 h 2466975"/>
                  <a:gd name="connsiteX113" fmla="*/ 532447 w 704850"/>
                  <a:gd name="connsiteY113" fmla="*/ 1625918 h 2466975"/>
                  <a:gd name="connsiteX114" fmla="*/ 437197 w 704850"/>
                  <a:gd name="connsiteY114" fmla="*/ 1625918 h 2466975"/>
                  <a:gd name="connsiteX115" fmla="*/ 569595 w 704850"/>
                  <a:gd name="connsiteY115" fmla="*/ 1756410 h 2466975"/>
                  <a:gd name="connsiteX116" fmla="*/ 665797 w 704850"/>
                  <a:gd name="connsiteY116" fmla="*/ 1756410 h 2466975"/>
                  <a:gd name="connsiteX117" fmla="*/ 665797 w 704850"/>
                  <a:gd name="connsiteY117" fmla="*/ 1627822 h 2466975"/>
                  <a:gd name="connsiteX118" fmla="*/ 569595 w 704850"/>
                  <a:gd name="connsiteY118" fmla="*/ 1627822 h 2466975"/>
                  <a:gd name="connsiteX119" fmla="*/ 569595 w 704850"/>
                  <a:gd name="connsiteY119" fmla="*/ 1756410 h 2466975"/>
                  <a:gd name="connsiteX120" fmla="*/ 302895 w 704850"/>
                  <a:gd name="connsiteY120" fmla="*/ 1575435 h 2466975"/>
                  <a:gd name="connsiteX121" fmla="*/ 401002 w 704850"/>
                  <a:gd name="connsiteY121" fmla="*/ 1575435 h 2466975"/>
                  <a:gd name="connsiteX122" fmla="*/ 401002 w 704850"/>
                  <a:gd name="connsiteY122" fmla="*/ 1448753 h 2466975"/>
                  <a:gd name="connsiteX123" fmla="*/ 302895 w 704850"/>
                  <a:gd name="connsiteY123" fmla="*/ 1448753 h 2466975"/>
                  <a:gd name="connsiteX124" fmla="*/ 302895 w 704850"/>
                  <a:gd name="connsiteY124" fmla="*/ 1575435 h 2466975"/>
                  <a:gd name="connsiteX125" fmla="*/ 272415 w 704850"/>
                  <a:gd name="connsiteY125" fmla="*/ 1576387 h 2466975"/>
                  <a:gd name="connsiteX126" fmla="*/ 272415 w 704850"/>
                  <a:gd name="connsiteY126" fmla="*/ 1448753 h 2466975"/>
                  <a:gd name="connsiteX127" fmla="*/ 175260 w 704850"/>
                  <a:gd name="connsiteY127" fmla="*/ 1448753 h 2466975"/>
                  <a:gd name="connsiteX128" fmla="*/ 175260 w 704850"/>
                  <a:gd name="connsiteY128" fmla="*/ 1576387 h 2466975"/>
                  <a:gd name="connsiteX129" fmla="*/ 272415 w 704850"/>
                  <a:gd name="connsiteY129" fmla="*/ 1576387 h 2466975"/>
                  <a:gd name="connsiteX130" fmla="*/ 140018 w 704850"/>
                  <a:gd name="connsiteY130" fmla="*/ 1577340 h 2466975"/>
                  <a:gd name="connsiteX131" fmla="*/ 140018 w 704850"/>
                  <a:gd name="connsiteY131" fmla="*/ 1449705 h 2466975"/>
                  <a:gd name="connsiteX132" fmla="*/ 43815 w 704850"/>
                  <a:gd name="connsiteY132" fmla="*/ 1449705 h 2466975"/>
                  <a:gd name="connsiteX133" fmla="*/ 43815 w 704850"/>
                  <a:gd name="connsiteY133" fmla="*/ 1577340 h 2466975"/>
                  <a:gd name="connsiteX134" fmla="*/ 140018 w 704850"/>
                  <a:gd name="connsiteY134" fmla="*/ 1577340 h 2466975"/>
                  <a:gd name="connsiteX135" fmla="*/ 663893 w 704850"/>
                  <a:gd name="connsiteY135" fmla="*/ 508635 h 2466975"/>
                  <a:gd name="connsiteX136" fmla="*/ 663893 w 704850"/>
                  <a:gd name="connsiteY136" fmla="*/ 381953 h 2466975"/>
                  <a:gd name="connsiteX137" fmla="*/ 568643 w 704850"/>
                  <a:gd name="connsiteY137" fmla="*/ 381953 h 2466975"/>
                  <a:gd name="connsiteX138" fmla="*/ 568643 w 704850"/>
                  <a:gd name="connsiteY138" fmla="*/ 508635 h 2466975"/>
                  <a:gd name="connsiteX139" fmla="*/ 663893 w 704850"/>
                  <a:gd name="connsiteY139" fmla="*/ 508635 h 2466975"/>
                  <a:gd name="connsiteX140" fmla="*/ 273368 w 704850"/>
                  <a:gd name="connsiteY140" fmla="*/ 915353 h 2466975"/>
                  <a:gd name="connsiteX141" fmla="*/ 174307 w 704850"/>
                  <a:gd name="connsiteY141" fmla="*/ 915353 h 2466975"/>
                  <a:gd name="connsiteX142" fmla="*/ 174307 w 704850"/>
                  <a:gd name="connsiteY142" fmla="*/ 1042987 h 2466975"/>
                  <a:gd name="connsiteX143" fmla="*/ 273368 w 704850"/>
                  <a:gd name="connsiteY143" fmla="*/ 1042987 h 2466975"/>
                  <a:gd name="connsiteX144" fmla="*/ 273368 w 704850"/>
                  <a:gd name="connsiteY144" fmla="*/ 915353 h 2466975"/>
                  <a:gd name="connsiteX145" fmla="*/ 533400 w 704850"/>
                  <a:gd name="connsiteY145" fmla="*/ 1045845 h 2466975"/>
                  <a:gd name="connsiteX146" fmla="*/ 533400 w 704850"/>
                  <a:gd name="connsiteY146" fmla="*/ 915353 h 2466975"/>
                  <a:gd name="connsiteX147" fmla="*/ 436245 w 704850"/>
                  <a:gd name="connsiteY147" fmla="*/ 915353 h 2466975"/>
                  <a:gd name="connsiteX148" fmla="*/ 436245 w 704850"/>
                  <a:gd name="connsiteY148" fmla="*/ 1045845 h 2466975"/>
                  <a:gd name="connsiteX149" fmla="*/ 533400 w 704850"/>
                  <a:gd name="connsiteY149" fmla="*/ 1045845 h 2466975"/>
                  <a:gd name="connsiteX150" fmla="*/ 665797 w 704850"/>
                  <a:gd name="connsiteY150" fmla="*/ 1044893 h 2466975"/>
                  <a:gd name="connsiteX151" fmla="*/ 665797 w 704850"/>
                  <a:gd name="connsiteY151" fmla="*/ 916305 h 2466975"/>
                  <a:gd name="connsiteX152" fmla="*/ 568643 w 704850"/>
                  <a:gd name="connsiteY152" fmla="*/ 916305 h 2466975"/>
                  <a:gd name="connsiteX153" fmla="*/ 568643 w 704850"/>
                  <a:gd name="connsiteY153" fmla="*/ 1044893 h 2466975"/>
                  <a:gd name="connsiteX154" fmla="*/ 665797 w 704850"/>
                  <a:gd name="connsiteY154" fmla="*/ 1044893 h 2466975"/>
                  <a:gd name="connsiteX155" fmla="*/ 44768 w 704850"/>
                  <a:gd name="connsiteY155" fmla="*/ 381000 h 2466975"/>
                  <a:gd name="connsiteX156" fmla="*/ 44768 w 704850"/>
                  <a:gd name="connsiteY156" fmla="*/ 514350 h 2466975"/>
                  <a:gd name="connsiteX157" fmla="*/ 139065 w 704850"/>
                  <a:gd name="connsiteY157" fmla="*/ 509587 h 2466975"/>
                  <a:gd name="connsiteX158" fmla="*/ 139065 w 704850"/>
                  <a:gd name="connsiteY158" fmla="*/ 381000 h 2466975"/>
                  <a:gd name="connsiteX159" fmla="*/ 44768 w 704850"/>
                  <a:gd name="connsiteY159" fmla="*/ 381000 h 2466975"/>
                  <a:gd name="connsiteX160" fmla="*/ 272415 w 704850"/>
                  <a:gd name="connsiteY160" fmla="*/ 510540 h 2466975"/>
                  <a:gd name="connsiteX161" fmla="*/ 272415 w 704850"/>
                  <a:gd name="connsiteY161" fmla="*/ 381953 h 2466975"/>
                  <a:gd name="connsiteX162" fmla="*/ 175260 w 704850"/>
                  <a:gd name="connsiteY162" fmla="*/ 381953 h 2466975"/>
                  <a:gd name="connsiteX163" fmla="*/ 175260 w 704850"/>
                  <a:gd name="connsiteY163" fmla="*/ 510540 h 2466975"/>
                  <a:gd name="connsiteX164" fmla="*/ 272415 w 704850"/>
                  <a:gd name="connsiteY164" fmla="*/ 510540 h 2466975"/>
                  <a:gd name="connsiteX165" fmla="*/ 303847 w 704850"/>
                  <a:gd name="connsiteY165" fmla="*/ 508635 h 2466975"/>
                  <a:gd name="connsiteX166" fmla="*/ 399097 w 704850"/>
                  <a:gd name="connsiteY166" fmla="*/ 508635 h 2466975"/>
                  <a:gd name="connsiteX167" fmla="*/ 399097 w 704850"/>
                  <a:gd name="connsiteY167" fmla="*/ 381953 h 2466975"/>
                  <a:gd name="connsiteX168" fmla="*/ 303847 w 704850"/>
                  <a:gd name="connsiteY168" fmla="*/ 381953 h 2466975"/>
                  <a:gd name="connsiteX169" fmla="*/ 303847 w 704850"/>
                  <a:gd name="connsiteY169" fmla="*/ 508635 h 2466975"/>
                  <a:gd name="connsiteX170" fmla="*/ 533400 w 704850"/>
                  <a:gd name="connsiteY170" fmla="*/ 383857 h 2466975"/>
                  <a:gd name="connsiteX171" fmla="*/ 436245 w 704850"/>
                  <a:gd name="connsiteY171" fmla="*/ 383857 h 2466975"/>
                  <a:gd name="connsiteX172" fmla="*/ 436245 w 704850"/>
                  <a:gd name="connsiteY172" fmla="*/ 509587 h 2466975"/>
                  <a:gd name="connsiteX173" fmla="*/ 533400 w 704850"/>
                  <a:gd name="connsiteY173" fmla="*/ 509587 h 2466975"/>
                  <a:gd name="connsiteX174" fmla="*/ 533400 w 704850"/>
                  <a:gd name="connsiteY174" fmla="*/ 383857 h 2466975"/>
                  <a:gd name="connsiteX175" fmla="*/ 241935 w 704850"/>
                  <a:gd name="connsiteY175" fmla="*/ 89535 h 2466975"/>
                  <a:gd name="connsiteX176" fmla="*/ 465772 w 704850"/>
                  <a:gd name="connsiteY176" fmla="*/ 89535 h 2466975"/>
                  <a:gd name="connsiteX177" fmla="*/ 465772 w 704850"/>
                  <a:gd name="connsiteY177" fmla="*/ 38100 h 2466975"/>
                  <a:gd name="connsiteX178" fmla="*/ 241935 w 704850"/>
                  <a:gd name="connsiteY178" fmla="*/ 38100 h 2466975"/>
                  <a:gd name="connsiteX179" fmla="*/ 241935 w 704850"/>
                  <a:gd name="connsiteY179" fmla="*/ 89535 h 2466975"/>
                  <a:gd name="connsiteX180" fmla="*/ 41910 w 704850"/>
                  <a:gd name="connsiteY180" fmla="*/ 88582 h 2466975"/>
                  <a:gd name="connsiteX181" fmla="*/ 208597 w 704850"/>
                  <a:gd name="connsiteY181" fmla="*/ 88582 h 2466975"/>
                  <a:gd name="connsiteX182" fmla="*/ 205740 w 704850"/>
                  <a:gd name="connsiteY182" fmla="*/ 39052 h 2466975"/>
                  <a:gd name="connsiteX183" fmla="*/ 41910 w 704850"/>
                  <a:gd name="connsiteY183" fmla="*/ 39052 h 2466975"/>
                  <a:gd name="connsiteX184" fmla="*/ 41910 w 704850"/>
                  <a:gd name="connsiteY184" fmla="*/ 88582 h 2466975"/>
                  <a:gd name="connsiteX185" fmla="*/ 664845 w 704850"/>
                  <a:gd name="connsiteY185" fmla="*/ 92393 h 2466975"/>
                  <a:gd name="connsiteX186" fmla="*/ 664845 w 704850"/>
                  <a:gd name="connsiteY186" fmla="*/ 38100 h 2466975"/>
                  <a:gd name="connsiteX187" fmla="*/ 501968 w 704850"/>
                  <a:gd name="connsiteY187" fmla="*/ 38100 h 2466975"/>
                  <a:gd name="connsiteX188" fmla="*/ 501968 w 704850"/>
                  <a:gd name="connsiteY188" fmla="*/ 92393 h 2466975"/>
                  <a:gd name="connsiteX189" fmla="*/ 664845 w 704850"/>
                  <a:gd name="connsiteY189" fmla="*/ 92393 h 2466975"/>
                  <a:gd name="connsiteX190" fmla="*/ 42863 w 704850"/>
                  <a:gd name="connsiteY190" fmla="*/ 1757362 h 2466975"/>
                  <a:gd name="connsiteX191" fmla="*/ 139065 w 704850"/>
                  <a:gd name="connsiteY191" fmla="*/ 1757362 h 2466975"/>
                  <a:gd name="connsiteX192" fmla="*/ 139065 w 704850"/>
                  <a:gd name="connsiteY192" fmla="*/ 1626870 h 2466975"/>
                  <a:gd name="connsiteX193" fmla="*/ 41910 w 704850"/>
                  <a:gd name="connsiteY193" fmla="*/ 1626870 h 2466975"/>
                  <a:gd name="connsiteX194" fmla="*/ 42863 w 704850"/>
                  <a:gd name="connsiteY194" fmla="*/ 1757362 h 2466975"/>
                  <a:gd name="connsiteX195" fmla="*/ 665797 w 704850"/>
                  <a:gd name="connsiteY195" fmla="*/ 1804035 h 2466975"/>
                  <a:gd name="connsiteX196" fmla="*/ 569595 w 704850"/>
                  <a:gd name="connsiteY196" fmla="*/ 1804035 h 2466975"/>
                  <a:gd name="connsiteX197" fmla="*/ 568643 w 704850"/>
                  <a:gd name="connsiteY197" fmla="*/ 1929765 h 2466975"/>
                  <a:gd name="connsiteX198" fmla="*/ 664845 w 704850"/>
                  <a:gd name="connsiteY198" fmla="*/ 1929765 h 2466975"/>
                  <a:gd name="connsiteX199" fmla="*/ 665797 w 704850"/>
                  <a:gd name="connsiteY199" fmla="*/ 1804035 h 2466975"/>
                  <a:gd name="connsiteX200" fmla="*/ 44768 w 704850"/>
                  <a:gd name="connsiteY200" fmla="*/ 1804035 h 2466975"/>
                  <a:gd name="connsiteX201" fmla="*/ 44768 w 704850"/>
                  <a:gd name="connsiteY201" fmla="*/ 1929765 h 2466975"/>
                  <a:gd name="connsiteX202" fmla="*/ 139065 w 704850"/>
                  <a:gd name="connsiteY202" fmla="*/ 1930718 h 2466975"/>
                  <a:gd name="connsiteX203" fmla="*/ 140970 w 704850"/>
                  <a:gd name="connsiteY203" fmla="*/ 1804035 h 2466975"/>
                  <a:gd name="connsiteX204" fmla="*/ 44768 w 704850"/>
                  <a:gd name="connsiteY204" fmla="*/ 1804035 h 2466975"/>
                  <a:gd name="connsiteX205" fmla="*/ 436245 w 704850"/>
                  <a:gd name="connsiteY205" fmla="*/ 1803083 h 2466975"/>
                  <a:gd name="connsiteX206" fmla="*/ 436245 w 704850"/>
                  <a:gd name="connsiteY206" fmla="*/ 1930718 h 2466975"/>
                  <a:gd name="connsiteX207" fmla="*/ 532447 w 704850"/>
                  <a:gd name="connsiteY207" fmla="*/ 1929765 h 2466975"/>
                  <a:gd name="connsiteX208" fmla="*/ 532447 w 704850"/>
                  <a:gd name="connsiteY208" fmla="*/ 1803083 h 2466975"/>
                  <a:gd name="connsiteX209" fmla="*/ 436245 w 704850"/>
                  <a:gd name="connsiteY209" fmla="*/ 1803083 h 2466975"/>
                  <a:gd name="connsiteX210" fmla="*/ 176213 w 704850"/>
                  <a:gd name="connsiteY210" fmla="*/ 1803083 h 2466975"/>
                  <a:gd name="connsiteX211" fmla="*/ 176213 w 704850"/>
                  <a:gd name="connsiteY211" fmla="*/ 1931670 h 2466975"/>
                  <a:gd name="connsiteX212" fmla="*/ 272415 w 704850"/>
                  <a:gd name="connsiteY212" fmla="*/ 1931670 h 2466975"/>
                  <a:gd name="connsiteX213" fmla="*/ 272415 w 704850"/>
                  <a:gd name="connsiteY213" fmla="*/ 1804035 h 2466975"/>
                  <a:gd name="connsiteX214" fmla="*/ 176213 w 704850"/>
                  <a:gd name="connsiteY214" fmla="*/ 1803083 h 2466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</a:cxnLst>
                <a:rect l="l" t="t" r="r" b="b"/>
                <a:pathLst>
                  <a:path w="704850" h="2466975">
                    <a:moveTo>
                      <a:pt x="0" y="2471738"/>
                    </a:moveTo>
                    <a:cubicBezTo>
                      <a:pt x="0" y="1645920"/>
                      <a:pt x="0" y="823912"/>
                      <a:pt x="0" y="0"/>
                    </a:cubicBezTo>
                    <a:cubicBezTo>
                      <a:pt x="235268" y="0"/>
                      <a:pt x="469582" y="0"/>
                      <a:pt x="706755" y="0"/>
                    </a:cubicBezTo>
                    <a:cubicBezTo>
                      <a:pt x="706755" y="823912"/>
                      <a:pt x="706755" y="1645920"/>
                      <a:pt x="706755" y="2471738"/>
                    </a:cubicBezTo>
                    <a:cubicBezTo>
                      <a:pt x="471488" y="2471738"/>
                      <a:pt x="237172" y="2471738"/>
                      <a:pt x="0" y="2471738"/>
                    </a:cubicBezTo>
                    <a:close/>
                    <a:moveTo>
                      <a:pt x="466725" y="127635"/>
                    </a:moveTo>
                    <a:cubicBezTo>
                      <a:pt x="389572" y="127635"/>
                      <a:pt x="317182" y="127635"/>
                      <a:pt x="241935" y="127635"/>
                    </a:cubicBezTo>
                    <a:cubicBezTo>
                      <a:pt x="241935" y="194310"/>
                      <a:pt x="241935" y="258127"/>
                      <a:pt x="241935" y="322898"/>
                    </a:cubicBezTo>
                    <a:cubicBezTo>
                      <a:pt x="318135" y="322898"/>
                      <a:pt x="391477" y="322898"/>
                      <a:pt x="466725" y="322898"/>
                    </a:cubicBezTo>
                    <a:cubicBezTo>
                      <a:pt x="466725" y="257175"/>
                      <a:pt x="466725" y="194310"/>
                      <a:pt x="466725" y="127635"/>
                    </a:cubicBezTo>
                    <a:close/>
                    <a:moveTo>
                      <a:pt x="500063" y="323850"/>
                    </a:moveTo>
                    <a:cubicBezTo>
                      <a:pt x="558165" y="323850"/>
                      <a:pt x="611505" y="323850"/>
                      <a:pt x="664845" y="323850"/>
                    </a:cubicBezTo>
                    <a:cubicBezTo>
                      <a:pt x="664845" y="256223"/>
                      <a:pt x="664845" y="191452"/>
                      <a:pt x="664845" y="128587"/>
                    </a:cubicBezTo>
                    <a:cubicBezTo>
                      <a:pt x="607695" y="128587"/>
                      <a:pt x="555307" y="128587"/>
                      <a:pt x="500063" y="128587"/>
                    </a:cubicBezTo>
                    <a:cubicBezTo>
                      <a:pt x="500063" y="194310"/>
                      <a:pt x="500063" y="257175"/>
                      <a:pt x="500063" y="323850"/>
                    </a:cubicBezTo>
                    <a:close/>
                    <a:moveTo>
                      <a:pt x="42863" y="127635"/>
                    </a:moveTo>
                    <a:cubicBezTo>
                      <a:pt x="42863" y="194310"/>
                      <a:pt x="42863" y="258127"/>
                      <a:pt x="42863" y="321945"/>
                    </a:cubicBezTo>
                    <a:cubicBezTo>
                      <a:pt x="98107" y="321945"/>
                      <a:pt x="150495" y="321945"/>
                      <a:pt x="205740" y="321945"/>
                    </a:cubicBezTo>
                    <a:cubicBezTo>
                      <a:pt x="205740" y="255270"/>
                      <a:pt x="205740" y="191452"/>
                      <a:pt x="205740" y="127635"/>
                    </a:cubicBezTo>
                    <a:cubicBezTo>
                      <a:pt x="149543" y="127635"/>
                      <a:pt x="98107" y="127635"/>
                      <a:pt x="42863" y="127635"/>
                    </a:cubicBezTo>
                    <a:close/>
                    <a:moveTo>
                      <a:pt x="42863" y="1401128"/>
                    </a:moveTo>
                    <a:cubicBezTo>
                      <a:pt x="77152" y="1401128"/>
                      <a:pt x="109538" y="1401128"/>
                      <a:pt x="140970" y="1401128"/>
                    </a:cubicBezTo>
                    <a:cubicBezTo>
                      <a:pt x="140970" y="1355408"/>
                      <a:pt x="140970" y="1313497"/>
                      <a:pt x="140970" y="1270635"/>
                    </a:cubicBezTo>
                    <a:cubicBezTo>
                      <a:pt x="106680" y="1270635"/>
                      <a:pt x="74295" y="1270635"/>
                      <a:pt x="42863" y="1270635"/>
                    </a:cubicBezTo>
                    <a:cubicBezTo>
                      <a:pt x="42863" y="1316355"/>
                      <a:pt x="42863" y="1358265"/>
                      <a:pt x="42863" y="1401128"/>
                    </a:cubicBezTo>
                    <a:close/>
                    <a:moveTo>
                      <a:pt x="303847" y="1269683"/>
                    </a:moveTo>
                    <a:cubicBezTo>
                      <a:pt x="303847" y="1315403"/>
                      <a:pt x="303847" y="1358265"/>
                      <a:pt x="303847" y="1402080"/>
                    </a:cubicBezTo>
                    <a:cubicBezTo>
                      <a:pt x="338138" y="1402080"/>
                      <a:pt x="368618" y="1402080"/>
                      <a:pt x="401002" y="1402080"/>
                    </a:cubicBezTo>
                    <a:cubicBezTo>
                      <a:pt x="401002" y="1356360"/>
                      <a:pt x="401002" y="1313497"/>
                      <a:pt x="401002" y="1269683"/>
                    </a:cubicBezTo>
                    <a:cubicBezTo>
                      <a:pt x="366713" y="1269683"/>
                      <a:pt x="336232" y="1269683"/>
                      <a:pt x="303847" y="1269683"/>
                    </a:cubicBezTo>
                    <a:close/>
                    <a:moveTo>
                      <a:pt x="435293" y="1268730"/>
                    </a:moveTo>
                    <a:cubicBezTo>
                      <a:pt x="435293" y="1316355"/>
                      <a:pt x="435293" y="1358265"/>
                      <a:pt x="435293" y="1403033"/>
                    </a:cubicBezTo>
                    <a:cubicBezTo>
                      <a:pt x="468630" y="1403033"/>
                      <a:pt x="500063" y="1403033"/>
                      <a:pt x="533400" y="1403033"/>
                    </a:cubicBezTo>
                    <a:cubicBezTo>
                      <a:pt x="533400" y="1357312"/>
                      <a:pt x="533400" y="1314450"/>
                      <a:pt x="533400" y="1268730"/>
                    </a:cubicBezTo>
                    <a:cubicBezTo>
                      <a:pt x="500063" y="1268730"/>
                      <a:pt x="468630" y="1268730"/>
                      <a:pt x="435293" y="1268730"/>
                    </a:cubicBezTo>
                    <a:close/>
                    <a:moveTo>
                      <a:pt x="568643" y="1268730"/>
                    </a:moveTo>
                    <a:cubicBezTo>
                      <a:pt x="568643" y="1316355"/>
                      <a:pt x="568643" y="1359218"/>
                      <a:pt x="568643" y="1403033"/>
                    </a:cubicBezTo>
                    <a:cubicBezTo>
                      <a:pt x="602932" y="1403033"/>
                      <a:pt x="634365" y="1403033"/>
                      <a:pt x="664845" y="1403033"/>
                    </a:cubicBezTo>
                    <a:cubicBezTo>
                      <a:pt x="664845" y="1357312"/>
                      <a:pt x="664845" y="1313497"/>
                      <a:pt x="664845" y="1268730"/>
                    </a:cubicBezTo>
                    <a:cubicBezTo>
                      <a:pt x="631507" y="1268730"/>
                      <a:pt x="601980" y="1268730"/>
                      <a:pt x="568643" y="1268730"/>
                    </a:cubicBezTo>
                    <a:close/>
                    <a:moveTo>
                      <a:pt x="42863" y="558165"/>
                    </a:moveTo>
                    <a:cubicBezTo>
                      <a:pt x="42863" y="605790"/>
                      <a:pt x="42863" y="647700"/>
                      <a:pt x="42863" y="689610"/>
                    </a:cubicBezTo>
                    <a:cubicBezTo>
                      <a:pt x="77152" y="689610"/>
                      <a:pt x="107632" y="689610"/>
                      <a:pt x="140018" y="689610"/>
                    </a:cubicBezTo>
                    <a:cubicBezTo>
                      <a:pt x="140018" y="644843"/>
                      <a:pt x="140018" y="602932"/>
                      <a:pt x="140018" y="558165"/>
                    </a:cubicBezTo>
                    <a:cubicBezTo>
                      <a:pt x="107632" y="558165"/>
                      <a:pt x="77152" y="558165"/>
                      <a:pt x="42863" y="558165"/>
                    </a:cubicBezTo>
                    <a:close/>
                    <a:moveTo>
                      <a:pt x="665797" y="736282"/>
                    </a:moveTo>
                    <a:cubicBezTo>
                      <a:pt x="630555" y="736282"/>
                      <a:pt x="600075" y="736282"/>
                      <a:pt x="568643" y="736282"/>
                    </a:cubicBezTo>
                    <a:cubicBezTo>
                      <a:pt x="568643" y="781050"/>
                      <a:pt x="568643" y="822960"/>
                      <a:pt x="568643" y="867728"/>
                    </a:cubicBezTo>
                    <a:cubicBezTo>
                      <a:pt x="601980" y="867728"/>
                      <a:pt x="632460" y="867728"/>
                      <a:pt x="665797" y="867728"/>
                    </a:cubicBezTo>
                    <a:cubicBezTo>
                      <a:pt x="665797" y="824865"/>
                      <a:pt x="665797" y="782955"/>
                      <a:pt x="665797" y="736282"/>
                    </a:cubicBezTo>
                    <a:close/>
                    <a:moveTo>
                      <a:pt x="174307" y="735330"/>
                    </a:moveTo>
                    <a:cubicBezTo>
                      <a:pt x="174307" y="782003"/>
                      <a:pt x="174307" y="823912"/>
                      <a:pt x="174307" y="866775"/>
                    </a:cubicBezTo>
                    <a:cubicBezTo>
                      <a:pt x="208597" y="866775"/>
                      <a:pt x="240982" y="866775"/>
                      <a:pt x="272415" y="866775"/>
                    </a:cubicBezTo>
                    <a:cubicBezTo>
                      <a:pt x="272415" y="821055"/>
                      <a:pt x="272415" y="779145"/>
                      <a:pt x="272415" y="735330"/>
                    </a:cubicBezTo>
                    <a:cubicBezTo>
                      <a:pt x="240030" y="735330"/>
                      <a:pt x="208597" y="735330"/>
                      <a:pt x="174307" y="735330"/>
                    </a:cubicBezTo>
                    <a:close/>
                    <a:moveTo>
                      <a:pt x="141922" y="1091565"/>
                    </a:moveTo>
                    <a:cubicBezTo>
                      <a:pt x="106680" y="1091565"/>
                      <a:pt x="76200" y="1091565"/>
                      <a:pt x="43815" y="1091565"/>
                    </a:cubicBezTo>
                    <a:cubicBezTo>
                      <a:pt x="43815" y="1137285"/>
                      <a:pt x="43815" y="1181100"/>
                      <a:pt x="43815" y="1223010"/>
                    </a:cubicBezTo>
                    <a:cubicBezTo>
                      <a:pt x="78105" y="1223010"/>
                      <a:pt x="109538" y="1223010"/>
                      <a:pt x="141922" y="1223010"/>
                    </a:cubicBezTo>
                    <a:cubicBezTo>
                      <a:pt x="141922" y="1178243"/>
                      <a:pt x="141922" y="1137285"/>
                      <a:pt x="141922" y="1091565"/>
                    </a:cubicBezTo>
                    <a:close/>
                    <a:moveTo>
                      <a:pt x="304800" y="1092518"/>
                    </a:moveTo>
                    <a:cubicBezTo>
                      <a:pt x="304800" y="1138237"/>
                      <a:pt x="304800" y="1181100"/>
                      <a:pt x="304800" y="1223010"/>
                    </a:cubicBezTo>
                    <a:cubicBezTo>
                      <a:pt x="340043" y="1223010"/>
                      <a:pt x="370522" y="1223010"/>
                      <a:pt x="403860" y="1223010"/>
                    </a:cubicBezTo>
                    <a:cubicBezTo>
                      <a:pt x="403860" y="1178243"/>
                      <a:pt x="403860" y="1136333"/>
                      <a:pt x="403860" y="1092518"/>
                    </a:cubicBezTo>
                    <a:cubicBezTo>
                      <a:pt x="368618" y="1092518"/>
                      <a:pt x="336232" y="1092518"/>
                      <a:pt x="304800" y="1092518"/>
                    </a:cubicBezTo>
                    <a:close/>
                    <a:moveTo>
                      <a:pt x="140970" y="736282"/>
                    </a:moveTo>
                    <a:cubicBezTo>
                      <a:pt x="104775" y="736282"/>
                      <a:pt x="73343" y="736282"/>
                      <a:pt x="43815" y="736282"/>
                    </a:cubicBezTo>
                    <a:cubicBezTo>
                      <a:pt x="43815" y="782955"/>
                      <a:pt x="43815" y="825818"/>
                      <a:pt x="43815" y="867728"/>
                    </a:cubicBezTo>
                    <a:cubicBezTo>
                      <a:pt x="78105" y="867728"/>
                      <a:pt x="109538" y="867728"/>
                      <a:pt x="140970" y="867728"/>
                    </a:cubicBezTo>
                    <a:cubicBezTo>
                      <a:pt x="140970" y="822960"/>
                      <a:pt x="140970" y="780098"/>
                      <a:pt x="140970" y="736282"/>
                    </a:cubicBezTo>
                    <a:close/>
                    <a:moveTo>
                      <a:pt x="534352" y="558165"/>
                    </a:moveTo>
                    <a:cubicBezTo>
                      <a:pt x="498157" y="558165"/>
                      <a:pt x="467677" y="558165"/>
                      <a:pt x="435293" y="558165"/>
                    </a:cubicBezTo>
                    <a:cubicBezTo>
                      <a:pt x="435293" y="602932"/>
                      <a:pt x="435293" y="644843"/>
                      <a:pt x="435293" y="687705"/>
                    </a:cubicBezTo>
                    <a:cubicBezTo>
                      <a:pt x="469582" y="687705"/>
                      <a:pt x="501968" y="687705"/>
                      <a:pt x="534352" y="687705"/>
                    </a:cubicBezTo>
                    <a:cubicBezTo>
                      <a:pt x="534352" y="643890"/>
                      <a:pt x="534352" y="602932"/>
                      <a:pt x="534352" y="558165"/>
                    </a:cubicBezTo>
                    <a:close/>
                    <a:moveTo>
                      <a:pt x="568643" y="688657"/>
                    </a:moveTo>
                    <a:cubicBezTo>
                      <a:pt x="604838" y="688657"/>
                      <a:pt x="635318" y="688657"/>
                      <a:pt x="664845" y="688657"/>
                    </a:cubicBezTo>
                    <a:cubicBezTo>
                      <a:pt x="664845" y="642937"/>
                      <a:pt x="664845" y="601980"/>
                      <a:pt x="664845" y="558165"/>
                    </a:cubicBezTo>
                    <a:cubicBezTo>
                      <a:pt x="631507" y="558165"/>
                      <a:pt x="600075" y="558165"/>
                      <a:pt x="568643" y="558165"/>
                    </a:cubicBezTo>
                    <a:cubicBezTo>
                      <a:pt x="568643" y="602932"/>
                      <a:pt x="568643" y="644843"/>
                      <a:pt x="568643" y="688657"/>
                    </a:cubicBezTo>
                    <a:close/>
                    <a:moveTo>
                      <a:pt x="173355" y="1222058"/>
                    </a:moveTo>
                    <a:cubicBezTo>
                      <a:pt x="209550" y="1222058"/>
                      <a:pt x="240982" y="1222058"/>
                      <a:pt x="273368" y="1222058"/>
                    </a:cubicBezTo>
                    <a:cubicBezTo>
                      <a:pt x="273368" y="1176337"/>
                      <a:pt x="273368" y="1135380"/>
                      <a:pt x="273368" y="1092518"/>
                    </a:cubicBezTo>
                    <a:cubicBezTo>
                      <a:pt x="239077" y="1092518"/>
                      <a:pt x="206693" y="1092518"/>
                      <a:pt x="173355" y="1092518"/>
                    </a:cubicBezTo>
                    <a:cubicBezTo>
                      <a:pt x="173355" y="1137285"/>
                      <a:pt x="173355" y="1178243"/>
                      <a:pt x="173355" y="1222058"/>
                    </a:cubicBezTo>
                    <a:close/>
                    <a:moveTo>
                      <a:pt x="401002" y="559118"/>
                    </a:moveTo>
                    <a:cubicBezTo>
                      <a:pt x="365760" y="559118"/>
                      <a:pt x="335280" y="559118"/>
                      <a:pt x="302895" y="559118"/>
                    </a:cubicBezTo>
                    <a:cubicBezTo>
                      <a:pt x="302895" y="604837"/>
                      <a:pt x="302895" y="645795"/>
                      <a:pt x="302895" y="689610"/>
                    </a:cubicBezTo>
                    <a:cubicBezTo>
                      <a:pt x="336232" y="689610"/>
                      <a:pt x="366713" y="689610"/>
                      <a:pt x="401002" y="689610"/>
                    </a:cubicBezTo>
                    <a:cubicBezTo>
                      <a:pt x="401002" y="644843"/>
                      <a:pt x="401002" y="603885"/>
                      <a:pt x="401002" y="559118"/>
                    </a:cubicBezTo>
                    <a:close/>
                    <a:moveTo>
                      <a:pt x="666750" y="1092518"/>
                    </a:moveTo>
                    <a:cubicBezTo>
                      <a:pt x="632460" y="1092518"/>
                      <a:pt x="600075" y="1092518"/>
                      <a:pt x="568643" y="1092518"/>
                    </a:cubicBezTo>
                    <a:cubicBezTo>
                      <a:pt x="568643" y="1138237"/>
                      <a:pt x="568643" y="1180148"/>
                      <a:pt x="568643" y="1223010"/>
                    </a:cubicBezTo>
                    <a:cubicBezTo>
                      <a:pt x="602932" y="1223010"/>
                      <a:pt x="633413" y="1223010"/>
                      <a:pt x="666750" y="1223010"/>
                    </a:cubicBezTo>
                    <a:cubicBezTo>
                      <a:pt x="666750" y="1179195"/>
                      <a:pt x="666750" y="1136333"/>
                      <a:pt x="666750" y="1092518"/>
                    </a:cubicBezTo>
                    <a:close/>
                    <a:moveTo>
                      <a:pt x="400050" y="1627822"/>
                    </a:moveTo>
                    <a:cubicBezTo>
                      <a:pt x="367665" y="1627822"/>
                      <a:pt x="336232" y="1627822"/>
                      <a:pt x="304800" y="1627822"/>
                    </a:cubicBezTo>
                    <a:cubicBezTo>
                      <a:pt x="304800" y="1672590"/>
                      <a:pt x="304800" y="1714500"/>
                      <a:pt x="304800" y="1755458"/>
                    </a:cubicBezTo>
                    <a:cubicBezTo>
                      <a:pt x="338138" y="1755458"/>
                      <a:pt x="367665" y="1755458"/>
                      <a:pt x="400050" y="1755458"/>
                    </a:cubicBezTo>
                    <a:cubicBezTo>
                      <a:pt x="400050" y="1711643"/>
                      <a:pt x="400050" y="1671637"/>
                      <a:pt x="400050" y="1627822"/>
                    </a:cubicBezTo>
                    <a:close/>
                    <a:moveTo>
                      <a:pt x="302895" y="1042987"/>
                    </a:moveTo>
                    <a:cubicBezTo>
                      <a:pt x="338138" y="1042987"/>
                      <a:pt x="370522" y="1042987"/>
                      <a:pt x="401955" y="1042987"/>
                    </a:cubicBezTo>
                    <a:cubicBezTo>
                      <a:pt x="401955" y="996315"/>
                      <a:pt x="401955" y="955357"/>
                      <a:pt x="401955" y="915353"/>
                    </a:cubicBezTo>
                    <a:cubicBezTo>
                      <a:pt x="367665" y="915353"/>
                      <a:pt x="336232" y="915353"/>
                      <a:pt x="302895" y="915353"/>
                    </a:cubicBezTo>
                    <a:cubicBezTo>
                      <a:pt x="302895" y="958215"/>
                      <a:pt x="302895" y="999173"/>
                      <a:pt x="302895" y="1042987"/>
                    </a:cubicBezTo>
                    <a:close/>
                    <a:moveTo>
                      <a:pt x="272415" y="1755458"/>
                    </a:moveTo>
                    <a:cubicBezTo>
                      <a:pt x="272415" y="1709737"/>
                      <a:pt x="272415" y="1669733"/>
                      <a:pt x="272415" y="1628775"/>
                    </a:cubicBezTo>
                    <a:cubicBezTo>
                      <a:pt x="239077" y="1628775"/>
                      <a:pt x="206693" y="1628775"/>
                      <a:pt x="175260" y="1628775"/>
                    </a:cubicBezTo>
                    <a:cubicBezTo>
                      <a:pt x="175260" y="1673543"/>
                      <a:pt x="175260" y="1713547"/>
                      <a:pt x="175260" y="1755458"/>
                    </a:cubicBezTo>
                    <a:cubicBezTo>
                      <a:pt x="207645" y="1755458"/>
                      <a:pt x="237172" y="1755458"/>
                      <a:pt x="272415" y="1755458"/>
                    </a:cubicBezTo>
                    <a:close/>
                    <a:moveTo>
                      <a:pt x="437197" y="1625918"/>
                    </a:moveTo>
                    <a:cubicBezTo>
                      <a:pt x="437197" y="1672590"/>
                      <a:pt x="437197" y="1713547"/>
                      <a:pt x="437197" y="1754505"/>
                    </a:cubicBezTo>
                    <a:cubicBezTo>
                      <a:pt x="471488" y="1754505"/>
                      <a:pt x="501968" y="1754505"/>
                      <a:pt x="532447" y="1754505"/>
                    </a:cubicBezTo>
                    <a:cubicBezTo>
                      <a:pt x="532447" y="1709737"/>
                      <a:pt x="532447" y="1667828"/>
                      <a:pt x="532447" y="1625918"/>
                    </a:cubicBezTo>
                    <a:cubicBezTo>
                      <a:pt x="499110" y="1625918"/>
                      <a:pt x="469582" y="1625918"/>
                      <a:pt x="437197" y="1625918"/>
                    </a:cubicBezTo>
                    <a:close/>
                    <a:moveTo>
                      <a:pt x="569595" y="1756410"/>
                    </a:moveTo>
                    <a:cubicBezTo>
                      <a:pt x="604838" y="1756410"/>
                      <a:pt x="634365" y="1756410"/>
                      <a:pt x="665797" y="1756410"/>
                    </a:cubicBezTo>
                    <a:cubicBezTo>
                      <a:pt x="665797" y="1712595"/>
                      <a:pt x="665797" y="1670685"/>
                      <a:pt x="665797" y="1627822"/>
                    </a:cubicBezTo>
                    <a:cubicBezTo>
                      <a:pt x="632460" y="1627822"/>
                      <a:pt x="601027" y="1627822"/>
                      <a:pt x="569595" y="1627822"/>
                    </a:cubicBezTo>
                    <a:cubicBezTo>
                      <a:pt x="569595" y="1670685"/>
                      <a:pt x="569595" y="1711643"/>
                      <a:pt x="569595" y="1756410"/>
                    </a:cubicBezTo>
                    <a:close/>
                    <a:moveTo>
                      <a:pt x="302895" y="1575435"/>
                    </a:moveTo>
                    <a:cubicBezTo>
                      <a:pt x="339090" y="1575435"/>
                      <a:pt x="369570" y="1575435"/>
                      <a:pt x="401002" y="1575435"/>
                    </a:cubicBezTo>
                    <a:cubicBezTo>
                      <a:pt x="401002" y="1530668"/>
                      <a:pt x="401002" y="1490662"/>
                      <a:pt x="401002" y="1448753"/>
                    </a:cubicBezTo>
                    <a:cubicBezTo>
                      <a:pt x="366713" y="1448753"/>
                      <a:pt x="336232" y="1448753"/>
                      <a:pt x="302895" y="1448753"/>
                    </a:cubicBezTo>
                    <a:cubicBezTo>
                      <a:pt x="302895" y="1492568"/>
                      <a:pt x="302895" y="1532572"/>
                      <a:pt x="302895" y="1575435"/>
                    </a:cubicBezTo>
                    <a:close/>
                    <a:moveTo>
                      <a:pt x="272415" y="1576387"/>
                    </a:moveTo>
                    <a:cubicBezTo>
                      <a:pt x="272415" y="1531620"/>
                      <a:pt x="272415" y="1490662"/>
                      <a:pt x="272415" y="1448753"/>
                    </a:cubicBezTo>
                    <a:cubicBezTo>
                      <a:pt x="238125" y="1448753"/>
                      <a:pt x="207645" y="1448753"/>
                      <a:pt x="175260" y="1448753"/>
                    </a:cubicBezTo>
                    <a:cubicBezTo>
                      <a:pt x="175260" y="1492568"/>
                      <a:pt x="175260" y="1534478"/>
                      <a:pt x="175260" y="1576387"/>
                    </a:cubicBezTo>
                    <a:cubicBezTo>
                      <a:pt x="208597" y="1576387"/>
                      <a:pt x="239077" y="1576387"/>
                      <a:pt x="272415" y="1576387"/>
                    </a:cubicBezTo>
                    <a:close/>
                    <a:moveTo>
                      <a:pt x="140018" y="1577340"/>
                    </a:moveTo>
                    <a:cubicBezTo>
                      <a:pt x="140018" y="1530668"/>
                      <a:pt x="140018" y="1489710"/>
                      <a:pt x="140018" y="1449705"/>
                    </a:cubicBezTo>
                    <a:cubicBezTo>
                      <a:pt x="105727" y="1449705"/>
                      <a:pt x="75247" y="1449705"/>
                      <a:pt x="43815" y="1449705"/>
                    </a:cubicBezTo>
                    <a:cubicBezTo>
                      <a:pt x="43815" y="1494472"/>
                      <a:pt x="43815" y="1536383"/>
                      <a:pt x="43815" y="1577340"/>
                    </a:cubicBezTo>
                    <a:cubicBezTo>
                      <a:pt x="76200" y="1577340"/>
                      <a:pt x="105727" y="1577340"/>
                      <a:pt x="140018" y="1577340"/>
                    </a:cubicBezTo>
                    <a:close/>
                    <a:moveTo>
                      <a:pt x="663893" y="508635"/>
                    </a:moveTo>
                    <a:cubicBezTo>
                      <a:pt x="663893" y="467678"/>
                      <a:pt x="663893" y="424815"/>
                      <a:pt x="663893" y="381953"/>
                    </a:cubicBezTo>
                    <a:cubicBezTo>
                      <a:pt x="630555" y="381953"/>
                      <a:pt x="601027" y="381953"/>
                      <a:pt x="568643" y="381953"/>
                    </a:cubicBezTo>
                    <a:cubicBezTo>
                      <a:pt x="568643" y="424815"/>
                      <a:pt x="568643" y="464820"/>
                      <a:pt x="568643" y="508635"/>
                    </a:cubicBezTo>
                    <a:cubicBezTo>
                      <a:pt x="601027" y="508635"/>
                      <a:pt x="630555" y="508635"/>
                      <a:pt x="663893" y="508635"/>
                    </a:cubicBezTo>
                    <a:close/>
                    <a:moveTo>
                      <a:pt x="273368" y="915353"/>
                    </a:moveTo>
                    <a:cubicBezTo>
                      <a:pt x="239077" y="915353"/>
                      <a:pt x="207645" y="915353"/>
                      <a:pt x="174307" y="915353"/>
                    </a:cubicBezTo>
                    <a:cubicBezTo>
                      <a:pt x="174307" y="960120"/>
                      <a:pt x="174307" y="1002030"/>
                      <a:pt x="174307" y="1042987"/>
                    </a:cubicBezTo>
                    <a:cubicBezTo>
                      <a:pt x="209550" y="1042987"/>
                      <a:pt x="240982" y="1042987"/>
                      <a:pt x="273368" y="1042987"/>
                    </a:cubicBezTo>
                    <a:cubicBezTo>
                      <a:pt x="273368" y="998220"/>
                      <a:pt x="273368" y="958215"/>
                      <a:pt x="273368" y="915353"/>
                    </a:cubicBezTo>
                    <a:close/>
                    <a:moveTo>
                      <a:pt x="533400" y="1045845"/>
                    </a:moveTo>
                    <a:cubicBezTo>
                      <a:pt x="533400" y="999173"/>
                      <a:pt x="533400" y="957262"/>
                      <a:pt x="533400" y="915353"/>
                    </a:cubicBezTo>
                    <a:cubicBezTo>
                      <a:pt x="498157" y="915353"/>
                      <a:pt x="466725" y="915353"/>
                      <a:pt x="436245" y="915353"/>
                    </a:cubicBezTo>
                    <a:cubicBezTo>
                      <a:pt x="436245" y="961073"/>
                      <a:pt x="436245" y="1002030"/>
                      <a:pt x="436245" y="1045845"/>
                    </a:cubicBezTo>
                    <a:cubicBezTo>
                      <a:pt x="469582" y="1045845"/>
                      <a:pt x="499110" y="1045845"/>
                      <a:pt x="533400" y="1045845"/>
                    </a:cubicBezTo>
                    <a:close/>
                    <a:moveTo>
                      <a:pt x="665797" y="1044893"/>
                    </a:moveTo>
                    <a:cubicBezTo>
                      <a:pt x="665797" y="1000125"/>
                      <a:pt x="665797" y="958215"/>
                      <a:pt x="665797" y="916305"/>
                    </a:cubicBezTo>
                    <a:cubicBezTo>
                      <a:pt x="631507" y="916305"/>
                      <a:pt x="599122" y="916305"/>
                      <a:pt x="568643" y="916305"/>
                    </a:cubicBezTo>
                    <a:cubicBezTo>
                      <a:pt x="568643" y="961073"/>
                      <a:pt x="568643" y="1002030"/>
                      <a:pt x="568643" y="1044893"/>
                    </a:cubicBezTo>
                    <a:cubicBezTo>
                      <a:pt x="601980" y="1044893"/>
                      <a:pt x="633413" y="1044893"/>
                      <a:pt x="665797" y="1044893"/>
                    </a:cubicBezTo>
                    <a:close/>
                    <a:moveTo>
                      <a:pt x="44768" y="381000"/>
                    </a:moveTo>
                    <a:cubicBezTo>
                      <a:pt x="44768" y="428625"/>
                      <a:pt x="44768" y="470535"/>
                      <a:pt x="44768" y="514350"/>
                    </a:cubicBezTo>
                    <a:cubicBezTo>
                      <a:pt x="80010" y="512445"/>
                      <a:pt x="110490" y="511493"/>
                      <a:pt x="139065" y="509587"/>
                    </a:cubicBezTo>
                    <a:cubicBezTo>
                      <a:pt x="139065" y="462915"/>
                      <a:pt x="139065" y="422910"/>
                      <a:pt x="139065" y="381000"/>
                    </a:cubicBezTo>
                    <a:cubicBezTo>
                      <a:pt x="105727" y="381000"/>
                      <a:pt x="76200" y="381000"/>
                      <a:pt x="44768" y="381000"/>
                    </a:cubicBezTo>
                    <a:close/>
                    <a:moveTo>
                      <a:pt x="272415" y="510540"/>
                    </a:moveTo>
                    <a:cubicBezTo>
                      <a:pt x="272415" y="464820"/>
                      <a:pt x="272415" y="424815"/>
                      <a:pt x="272415" y="381953"/>
                    </a:cubicBezTo>
                    <a:cubicBezTo>
                      <a:pt x="239077" y="381953"/>
                      <a:pt x="208597" y="381953"/>
                      <a:pt x="175260" y="381953"/>
                    </a:cubicBezTo>
                    <a:cubicBezTo>
                      <a:pt x="175260" y="425768"/>
                      <a:pt x="175260" y="467678"/>
                      <a:pt x="175260" y="510540"/>
                    </a:cubicBezTo>
                    <a:cubicBezTo>
                      <a:pt x="208597" y="510540"/>
                      <a:pt x="238125" y="510540"/>
                      <a:pt x="272415" y="510540"/>
                    </a:cubicBezTo>
                    <a:close/>
                    <a:moveTo>
                      <a:pt x="303847" y="508635"/>
                    </a:moveTo>
                    <a:cubicBezTo>
                      <a:pt x="338138" y="508635"/>
                      <a:pt x="368618" y="508635"/>
                      <a:pt x="399097" y="508635"/>
                    </a:cubicBezTo>
                    <a:cubicBezTo>
                      <a:pt x="399097" y="463868"/>
                      <a:pt x="399097" y="422910"/>
                      <a:pt x="399097" y="381953"/>
                    </a:cubicBezTo>
                    <a:cubicBezTo>
                      <a:pt x="364807" y="381953"/>
                      <a:pt x="335280" y="381953"/>
                      <a:pt x="303847" y="381953"/>
                    </a:cubicBezTo>
                    <a:cubicBezTo>
                      <a:pt x="303847" y="424815"/>
                      <a:pt x="303847" y="464820"/>
                      <a:pt x="303847" y="508635"/>
                    </a:cubicBezTo>
                    <a:close/>
                    <a:moveTo>
                      <a:pt x="533400" y="383857"/>
                    </a:moveTo>
                    <a:cubicBezTo>
                      <a:pt x="497205" y="383857"/>
                      <a:pt x="466725" y="383857"/>
                      <a:pt x="436245" y="383857"/>
                    </a:cubicBezTo>
                    <a:cubicBezTo>
                      <a:pt x="436245" y="428625"/>
                      <a:pt x="436245" y="468630"/>
                      <a:pt x="436245" y="509587"/>
                    </a:cubicBezTo>
                    <a:cubicBezTo>
                      <a:pt x="470535" y="509587"/>
                      <a:pt x="501015" y="509587"/>
                      <a:pt x="533400" y="509587"/>
                    </a:cubicBezTo>
                    <a:cubicBezTo>
                      <a:pt x="533400" y="465773"/>
                      <a:pt x="533400" y="424815"/>
                      <a:pt x="533400" y="383857"/>
                    </a:cubicBezTo>
                    <a:close/>
                    <a:moveTo>
                      <a:pt x="241935" y="89535"/>
                    </a:moveTo>
                    <a:cubicBezTo>
                      <a:pt x="320040" y="89535"/>
                      <a:pt x="393382" y="89535"/>
                      <a:pt x="465772" y="89535"/>
                    </a:cubicBezTo>
                    <a:cubicBezTo>
                      <a:pt x="465772" y="70485"/>
                      <a:pt x="465772" y="55245"/>
                      <a:pt x="465772" y="38100"/>
                    </a:cubicBezTo>
                    <a:cubicBezTo>
                      <a:pt x="390525" y="38100"/>
                      <a:pt x="317182" y="38100"/>
                      <a:pt x="241935" y="38100"/>
                    </a:cubicBezTo>
                    <a:cubicBezTo>
                      <a:pt x="241935" y="57150"/>
                      <a:pt x="241935" y="72390"/>
                      <a:pt x="241935" y="89535"/>
                    </a:cubicBezTo>
                    <a:close/>
                    <a:moveTo>
                      <a:pt x="41910" y="88582"/>
                    </a:moveTo>
                    <a:cubicBezTo>
                      <a:pt x="100013" y="88582"/>
                      <a:pt x="152400" y="88582"/>
                      <a:pt x="208597" y="88582"/>
                    </a:cubicBezTo>
                    <a:cubicBezTo>
                      <a:pt x="207645" y="69532"/>
                      <a:pt x="206693" y="54293"/>
                      <a:pt x="205740" y="39052"/>
                    </a:cubicBezTo>
                    <a:cubicBezTo>
                      <a:pt x="149543" y="39052"/>
                      <a:pt x="96202" y="39052"/>
                      <a:pt x="41910" y="39052"/>
                    </a:cubicBezTo>
                    <a:cubicBezTo>
                      <a:pt x="41910" y="57150"/>
                      <a:pt x="41910" y="72390"/>
                      <a:pt x="41910" y="88582"/>
                    </a:cubicBezTo>
                    <a:close/>
                    <a:moveTo>
                      <a:pt x="664845" y="92393"/>
                    </a:moveTo>
                    <a:cubicBezTo>
                      <a:pt x="664845" y="71437"/>
                      <a:pt x="664845" y="55245"/>
                      <a:pt x="664845" y="38100"/>
                    </a:cubicBezTo>
                    <a:cubicBezTo>
                      <a:pt x="608647" y="38100"/>
                      <a:pt x="555307" y="38100"/>
                      <a:pt x="501968" y="38100"/>
                    </a:cubicBezTo>
                    <a:cubicBezTo>
                      <a:pt x="501968" y="58102"/>
                      <a:pt x="501968" y="74295"/>
                      <a:pt x="501968" y="92393"/>
                    </a:cubicBezTo>
                    <a:cubicBezTo>
                      <a:pt x="558165" y="92393"/>
                      <a:pt x="609600" y="92393"/>
                      <a:pt x="664845" y="92393"/>
                    </a:cubicBezTo>
                    <a:close/>
                    <a:moveTo>
                      <a:pt x="42863" y="1757362"/>
                    </a:moveTo>
                    <a:cubicBezTo>
                      <a:pt x="141922" y="1756410"/>
                      <a:pt x="101918" y="1756410"/>
                      <a:pt x="139065" y="1757362"/>
                    </a:cubicBezTo>
                    <a:cubicBezTo>
                      <a:pt x="139065" y="1746885"/>
                      <a:pt x="140018" y="1640205"/>
                      <a:pt x="139065" y="1626870"/>
                    </a:cubicBezTo>
                    <a:cubicBezTo>
                      <a:pt x="105727" y="1626870"/>
                      <a:pt x="75247" y="1626870"/>
                      <a:pt x="41910" y="1626870"/>
                    </a:cubicBezTo>
                    <a:cubicBezTo>
                      <a:pt x="42863" y="1670685"/>
                      <a:pt x="42863" y="1712595"/>
                      <a:pt x="42863" y="1757362"/>
                    </a:cubicBezTo>
                    <a:close/>
                    <a:moveTo>
                      <a:pt x="665797" y="1804035"/>
                    </a:moveTo>
                    <a:cubicBezTo>
                      <a:pt x="631507" y="1804035"/>
                      <a:pt x="600075" y="1804035"/>
                      <a:pt x="569595" y="1804035"/>
                    </a:cubicBezTo>
                    <a:cubicBezTo>
                      <a:pt x="568643" y="1849755"/>
                      <a:pt x="565785" y="1894522"/>
                      <a:pt x="568643" y="1929765"/>
                    </a:cubicBezTo>
                    <a:cubicBezTo>
                      <a:pt x="583882" y="1931670"/>
                      <a:pt x="660082" y="1929765"/>
                      <a:pt x="664845" y="1929765"/>
                    </a:cubicBezTo>
                    <a:cubicBezTo>
                      <a:pt x="664845" y="1887855"/>
                      <a:pt x="665797" y="1849755"/>
                      <a:pt x="665797" y="1804035"/>
                    </a:cubicBezTo>
                    <a:close/>
                    <a:moveTo>
                      <a:pt x="44768" y="1804035"/>
                    </a:moveTo>
                    <a:cubicBezTo>
                      <a:pt x="44768" y="1850708"/>
                      <a:pt x="44768" y="1887855"/>
                      <a:pt x="44768" y="1929765"/>
                    </a:cubicBezTo>
                    <a:cubicBezTo>
                      <a:pt x="48577" y="1929765"/>
                      <a:pt x="135255" y="1930718"/>
                      <a:pt x="139065" y="1930718"/>
                    </a:cubicBezTo>
                    <a:cubicBezTo>
                      <a:pt x="140970" y="1900237"/>
                      <a:pt x="139065" y="1842135"/>
                      <a:pt x="140970" y="1804035"/>
                    </a:cubicBezTo>
                    <a:cubicBezTo>
                      <a:pt x="107632" y="1804035"/>
                      <a:pt x="77152" y="1804035"/>
                      <a:pt x="44768" y="1804035"/>
                    </a:cubicBezTo>
                    <a:close/>
                    <a:moveTo>
                      <a:pt x="436245" y="1803083"/>
                    </a:moveTo>
                    <a:lnTo>
                      <a:pt x="436245" y="1930718"/>
                    </a:lnTo>
                    <a:cubicBezTo>
                      <a:pt x="458152" y="1930718"/>
                      <a:pt x="529590" y="1930718"/>
                      <a:pt x="532447" y="1929765"/>
                    </a:cubicBezTo>
                    <a:cubicBezTo>
                      <a:pt x="532447" y="1887855"/>
                      <a:pt x="532447" y="1845945"/>
                      <a:pt x="532447" y="1803083"/>
                    </a:cubicBezTo>
                    <a:lnTo>
                      <a:pt x="436245" y="1803083"/>
                    </a:lnTo>
                    <a:close/>
                    <a:moveTo>
                      <a:pt x="176213" y="1803083"/>
                    </a:moveTo>
                    <a:cubicBezTo>
                      <a:pt x="176213" y="1847850"/>
                      <a:pt x="176213" y="1889760"/>
                      <a:pt x="176213" y="1931670"/>
                    </a:cubicBezTo>
                    <a:cubicBezTo>
                      <a:pt x="203835" y="1931670"/>
                      <a:pt x="243840" y="1931670"/>
                      <a:pt x="272415" y="1931670"/>
                    </a:cubicBezTo>
                    <a:cubicBezTo>
                      <a:pt x="272415" y="1897380"/>
                      <a:pt x="272415" y="1839278"/>
                      <a:pt x="272415" y="1804035"/>
                    </a:cubicBezTo>
                    <a:cubicBezTo>
                      <a:pt x="240030" y="1803083"/>
                      <a:pt x="210502" y="1803083"/>
                      <a:pt x="176213" y="180308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0" name="Freeform: Shape 1519">
                <a:extLst>
                  <a:ext uri="{FF2B5EF4-FFF2-40B4-BE49-F238E27FC236}">
                    <a16:creationId xmlns:a16="http://schemas.microsoft.com/office/drawing/2014/main" id="{401021E6-A31C-4FC6-8465-05F3D2B9A933}"/>
                  </a:ext>
                </a:extLst>
              </p:cNvPr>
              <p:cNvSpPr/>
              <p:nvPr/>
            </p:nvSpPr>
            <p:spPr>
              <a:xfrm>
                <a:off x="7241857" y="2563177"/>
                <a:ext cx="657225" cy="171450"/>
              </a:xfrm>
              <a:custGeom>
                <a:avLst/>
                <a:gdLst>
                  <a:gd name="connsiteX0" fmla="*/ 660082 w 657225"/>
                  <a:gd name="connsiteY0" fmla="*/ 176213 h 171450"/>
                  <a:gd name="connsiteX1" fmla="*/ 0 w 657225"/>
                  <a:gd name="connsiteY1" fmla="*/ 176213 h 171450"/>
                  <a:gd name="connsiteX2" fmla="*/ 0 w 657225"/>
                  <a:gd name="connsiteY2" fmla="*/ 0 h 171450"/>
                  <a:gd name="connsiteX3" fmla="*/ 660082 w 657225"/>
                  <a:gd name="connsiteY3" fmla="*/ 0 h 171450"/>
                  <a:gd name="connsiteX4" fmla="*/ 660082 w 657225"/>
                  <a:gd name="connsiteY4" fmla="*/ 176213 h 171450"/>
                  <a:gd name="connsiteX5" fmla="*/ 369570 w 657225"/>
                  <a:gd name="connsiteY5" fmla="*/ 137160 h 171450"/>
                  <a:gd name="connsiteX6" fmla="*/ 369570 w 657225"/>
                  <a:gd name="connsiteY6" fmla="*/ 38100 h 171450"/>
                  <a:gd name="connsiteX7" fmla="*/ 287655 w 657225"/>
                  <a:gd name="connsiteY7" fmla="*/ 38100 h 171450"/>
                  <a:gd name="connsiteX8" fmla="*/ 287655 w 657225"/>
                  <a:gd name="connsiteY8" fmla="*/ 137160 h 171450"/>
                  <a:gd name="connsiteX9" fmla="*/ 369570 w 657225"/>
                  <a:gd name="connsiteY9" fmla="*/ 137160 h 171450"/>
                  <a:gd name="connsiteX10" fmla="*/ 419100 w 657225"/>
                  <a:gd name="connsiteY10" fmla="*/ 38100 h 171450"/>
                  <a:gd name="connsiteX11" fmla="*/ 419100 w 657225"/>
                  <a:gd name="connsiteY11" fmla="*/ 138113 h 171450"/>
                  <a:gd name="connsiteX12" fmla="*/ 497205 w 657225"/>
                  <a:gd name="connsiteY12" fmla="*/ 138113 h 171450"/>
                  <a:gd name="connsiteX13" fmla="*/ 497205 w 657225"/>
                  <a:gd name="connsiteY13" fmla="*/ 38100 h 171450"/>
                  <a:gd name="connsiteX14" fmla="*/ 419100 w 657225"/>
                  <a:gd name="connsiteY14" fmla="*/ 38100 h 171450"/>
                  <a:gd name="connsiteX15" fmla="*/ 37148 w 657225"/>
                  <a:gd name="connsiteY15" fmla="*/ 136208 h 171450"/>
                  <a:gd name="connsiteX16" fmla="*/ 116205 w 657225"/>
                  <a:gd name="connsiteY16" fmla="*/ 136208 h 171450"/>
                  <a:gd name="connsiteX17" fmla="*/ 116205 w 657225"/>
                  <a:gd name="connsiteY17" fmla="*/ 38100 h 171450"/>
                  <a:gd name="connsiteX18" fmla="*/ 37148 w 657225"/>
                  <a:gd name="connsiteY18" fmla="*/ 38100 h 171450"/>
                  <a:gd name="connsiteX19" fmla="*/ 37148 w 657225"/>
                  <a:gd name="connsiteY19" fmla="*/ 136208 h 171450"/>
                  <a:gd name="connsiteX20" fmla="*/ 240982 w 657225"/>
                  <a:gd name="connsiteY20" fmla="*/ 137160 h 171450"/>
                  <a:gd name="connsiteX21" fmla="*/ 240982 w 657225"/>
                  <a:gd name="connsiteY21" fmla="*/ 37148 h 171450"/>
                  <a:gd name="connsiteX22" fmla="*/ 162878 w 657225"/>
                  <a:gd name="connsiteY22" fmla="*/ 37148 h 171450"/>
                  <a:gd name="connsiteX23" fmla="*/ 162878 w 657225"/>
                  <a:gd name="connsiteY23" fmla="*/ 137160 h 171450"/>
                  <a:gd name="connsiteX24" fmla="*/ 240982 w 657225"/>
                  <a:gd name="connsiteY24" fmla="*/ 137160 h 171450"/>
                  <a:gd name="connsiteX25" fmla="*/ 621982 w 657225"/>
                  <a:gd name="connsiteY25" fmla="*/ 39052 h 171450"/>
                  <a:gd name="connsiteX26" fmla="*/ 542925 w 657225"/>
                  <a:gd name="connsiteY26" fmla="*/ 39052 h 171450"/>
                  <a:gd name="connsiteX27" fmla="*/ 542925 w 657225"/>
                  <a:gd name="connsiteY27" fmla="*/ 136208 h 171450"/>
                  <a:gd name="connsiteX28" fmla="*/ 621982 w 657225"/>
                  <a:gd name="connsiteY28" fmla="*/ 136208 h 171450"/>
                  <a:gd name="connsiteX29" fmla="*/ 621982 w 657225"/>
                  <a:gd name="connsiteY29" fmla="*/ 39052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57225" h="171450">
                    <a:moveTo>
                      <a:pt x="660082" y="176213"/>
                    </a:moveTo>
                    <a:cubicBezTo>
                      <a:pt x="440055" y="176213"/>
                      <a:pt x="221932" y="176213"/>
                      <a:pt x="0" y="176213"/>
                    </a:cubicBezTo>
                    <a:cubicBezTo>
                      <a:pt x="0" y="119063"/>
                      <a:pt x="0" y="60960"/>
                      <a:pt x="0" y="0"/>
                    </a:cubicBezTo>
                    <a:cubicBezTo>
                      <a:pt x="217170" y="0"/>
                      <a:pt x="437198" y="0"/>
                      <a:pt x="660082" y="0"/>
                    </a:cubicBezTo>
                    <a:cubicBezTo>
                      <a:pt x="660082" y="55245"/>
                      <a:pt x="660082" y="113348"/>
                      <a:pt x="660082" y="176213"/>
                    </a:cubicBezTo>
                    <a:close/>
                    <a:moveTo>
                      <a:pt x="369570" y="137160"/>
                    </a:moveTo>
                    <a:cubicBezTo>
                      <a:pt x="369570" y="101918"/>
                      <a:pt x="369570" y="69533"/>
                      <a:pt x="369570" y="38100"/>
                    </a:cubicBezTo>
                    <a:cubicBezTo>
                      <a:pt x="340043" y="38100"/>
                      <a:pt x="314325" y="38100"/>
                      <a:pt x="287655" y="38100"/>
                    </a:cubicBezTo>
                    <a:cubicBezTo>
                      <a:pt x="287655" y="72390"/>
                      <a:pt x="287655" y="102870"/>
                      <a:pt x="287655" y="137160"/>
                    </a:cubicBezTo>
                    <a:cubicBezTo>
                      <a:pt x="315278" y="137160"/>
                      <a:pt x="340043" y="137160"/>
                      <a:pt x="369570" y="137160"/>
                    </a:cubicBezTo>
                    <a:close/>
                    <a:moveTo>
                      <a:pt x="419100" y="38100"/>
                    </a:moveTo>
                    <a:cubicBezTo>
                      <a:pt x="419100" y="72390"/>
                      <a:pt x="419100" y="104775"/>
                      <a:pt x="419100" y="138113"/>
                    </a:cubicBezTo>
                    <a:cubicBezTo>
                      <a:pt x="446723" y="138113"/>
                      <a:pt x="471488" y="138113"/>
                      <a:pt x="497205" y="138113"/>
                    </a:cubicBezTo>
                    <a:cubicBezTo>
                      <a:pt x="497205" y="103823"/>
                      <a:pt x="497205" y="71438"/>
                      <a:pt x="497205" y="38100"/>
                    </a:cubicBezTo>
                    <a:cubicBezTo>
                      <a:pt x="469582" y="38100"/>
                      <a:pt x="444818" y="38100"/>
                      <a:pt x="419100" y="38100"/>
                    </a:cubicBezTo>
                    <a:close/>
                    <a:moveTo>
                      <a:pt x="37148" y="136208"/>
                    </a:moveTo>
                    <a:cubicBezTo>
                      <a:pt x="65723" y="136208"/>
                      <a:pt x="91440" y="136208"/>
                      <a:pt x="116205" y="136208"/>
                    </a:cubicBezTo>
                    <a:cubicBezTo>
                      <a:pt x="116205" y="100965"/>
                      <a:pt x="116205" y="70485"/>
                      <a:pt x="116205" y="38100"/>
                    </a:cubicBezTo>
                    <a:cubicBezTo>
                      <a:pt x="88582" y="38100"/>
                      <a:pt x="62865" y="38100"/>
                      <a:pt x="37148" y="38100"/>
                    </a:cubicBezTo>
                    <a:cubicBezTo>
                      <a:pt x="37148" y="73343"/>
                      <a:pt x="37148" y="103823"/>
                      <a:pt x="37148" y="136208"/>
                    </a:cubicBezTo>
                    <a:close/>
                    <a:moveTo>
                      <a:pt x="240982" y="137160"/>
                    </a:moveTo>
                    <a:cubicBezTo>
                      <a:pt x="240982" y="102870"/>
                      <a:pt x="240982" y="70485"/>
                      <a:pt x="240982" y="37148"/>
                    </a:cubicBezTo>
                    <a:cubicBezTo>
                      <a:pt x="213360" y="37148"/>
                      <a:pt x="188595" y="37148"/>
                      <a:pt x="162878" y="37148"/>
                    </a:cubicBezTo>
                    <a:cubicBezTo>
                      <a:pt x="162878" y="71438"/>
                      <a:pt x="162878" y="103823"/>
                      <a:pt x="162878" y="137160"/>
                    </a:cubicBezTo>
                    <a:cubicBezTo>
                      <a:pt x="190500" y="137160"/>
                      <a:pt x="214313" y="137160"/>
                      <a:pt x="240982" y="137160"/>
                    </a:cubicBezTo>
                    <a:close/>
                    <a:moveTo>
                      <a:pt x="621982" y="39052"/>
                    </a:moveTo>
                    <a:cubicBezTo>
                      <a:pt x="594360" y="39052"/>
                      <a:pt x="568643" y="39052"/>
                      <a:pt x="542925" y="39052"/>
                    </a:cubicBezTo>
                    <a:cubicBezTo>
                      <a:pt x="542925" y="73343"/>
                      <a:pt x="542925" y="103823"/>
                      <a:pt x="542925" y="136208"/>
                    </a:cubicBezTo>
                    <a:cubicBezTo>
                      <a:pt x="570548" y="136208"/>
                      <a:pt x="596265" y="136208"/>
                      <a:pt x="621982" y="136208"/>
                    </a:cubicBezTo>
                    <a:cubicBezTo>
                      <a:pt x="621982" y="101918"/>
                      <a:pt x="621982" y="70485"/>
                      <a:pt x="621982" y="3905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1" name="Freeform: Shape 1520">
                <a:extLst>
                  <a:ext uri="{FF2B5EF4-FFF2-40B4-BE49-F238E27FC236}">
                    <a16:creationId xmlns:a16="http://schemas.microsoft.com/office/drawing/2014/main" id="{2AE71655-1F77-4264-B5F3-142000434B0C}"/>
                  </a:ext>
                </a:extLst>
              </p:cNvPr>
              <p:cNvSpPr/>
              <p:nvPr/>
            </p:nvSpPr>
            <p:spPr>
              <a:xfrm>
                <a:off x="7268375" y="2168552"/>
                <a:ext cx="285750" cy="371475"/>
              </a:xfrm>
              <a:custGeom>
                <a:avLst/>
                <a:gdLst>
                  <a:gd name="connsiteX0" fmla="*/ 289712 w 285750"/>
                  <a:gd name="connsiteY0" fmla="*/ 372718 h 371475"/>
                  <a:gd name="connsiteX1" fmla="*/ 2057 w 285750"/>
                  <a:gd name="connsiteY1" fmla="*/ 372718 h 371475"/>
                  <a:gd name="connsiteX2" fmla="*/ 3962 w 285750"/>
                  <a:gd name="connsiteY2" fmla="*/ 121258 h 371475"/>
                  <a:gd name="connsiteX3" fmla="*/ 172555 w 285750"/>
                  <a:gd name="connsiteY3" fmla="*/ 1243 h 371475"/>
                  <a:gd name="connsiteX4" fmla="*/ 293523 w 285750"/>
                  <a:gd name="connsiteY4" fmla="*/ 146023 h 371475"/>
                  <a:gd name="connsiteX5" fmla="*/ 292570 w 285750"/>
                  <a:gd name="connsiteY5" fmla="*/ 359383 h 371475"/>
                  <a:gd name="connsiteX6" fmla="*/ 289712 w 285750"/>
                  <a:gd name="connsiteY6" fmla="*/ 372718 h 371475"/>
                  <a:gd name="connsiteX7" fmla="*/ 164935 w 285750"/>
                  <a:gd name="connsiteY7" fmla="*/ 174598 h 371475"/>
                  <a:gd name="connsiteX8" fmla="*/ 164935 w 285750"/>
                  <a:gd name="connsiteY8" fmla="*/ 333665 h 371475"/>
                  <a:gd name="connsiteX9" fmla="*/ 252565 w 285750"/>
                  <a:gd name="connsiteY9" fmla="*/ 333665 h 371475"/>
                  <a:gd name="connsiteX10" fmla="*/ 252565 w 285750"/>
                  <a:gd name="connsiteY10" fmla="*/ 174598 h 371475"/>
                  <a:gd name="connsiteX11" fmla="*/ 164935 w 285750"/>
                  <a:gd name="connsiteY11" fmla="*/ 174598 h 371475"/>
                  <a:gd name="connsiteX12" fmla="*/ 42062 w 285750"/>
                  <a:gd name="connsiteY12" fmla="*/ 175550 h 371475"/>
                  <a:gd name="connsiteX13" fmla="*/ 42062 w 285750"/>
                  <a:gd name="connsiteY13" fmla="*/ 334618 h 371475"/>
                  <a:gd name="connsiteX14" fmla="*/ 128740 w 285750"/>
                  <a:gd name="connsiteY14" fmla="*/ 334618 h 371475"/>
                  <a:gd name="connsiteX15" fmla="*/ 128740 w 285750"/>
                  <a:gd name="connsiteY15" fmla="*/ 175550 h 371475"/>
                  <a:gd name="connsiteX16" fmla="*/ 42062 w 285750"/>
                  <a:gd name="connsiteY16" fmla="*/ 175550 h 371475"/>
                  <a:gd name="connsiteX17" fmla="*/ 108737 w 285750"/>
                  <a:gd name="connsiteY17" fmla="*/ 46010 h 371475"/>
                  <a:gd name="connsiteX18" fmla="*/ 101118 w 285750"/>
                  <a:gd name="connsiteY18" fmla="*/ 64108 h 371475"/>
                  <a:gd name="connsiteX19" fmla="*/ 151600 w 285750"/>
                  <a:gd name="connsiteY19" fmla="*/ 91730 h 371475"/>
                  <a:gd name="connsiteX20" fmla="*/ 195415 w 285750"/>
                  <a:gd name="connsiteY20" fmla="*/ 58393 h 371475"/>
                  <a:gd name="connsiteX21" fmla="*/ 188748 w 285750"/>
                  <a:gd name="connsiteY21" fmla="*/ 46963 h 371475"/>
                  <a:gd name="connsiteX22" fmla="*/ 108737 w 285750"/>
                  <a:gd name="connsiteY22" fmla="*/ 46010 h 371475"/>
                  <a:gd name="connsiteX23" fmla="*/ 83973 w 285750"/>
                  <a:gd name="connsiteY23" fmla="*/ 69823 h 371475"/>
                  <a:gd name="connsiteX24" fmla="*/ 65875 w 285750"/>
                  <a:gd name="connsiteY24" fmla="*/ 70775 h 371475"/>
                  <a:gd name="connsiteX25" fmla="*/ 38252 w 285750"/>
                  <a:gd name="connsiteY25" fmla="*/ 135545 h 371475"/>
                  <a:gd name="connsiteX26" fmla="*/ 46825 w 285750"/>
                  <a:gd name="connsiteY26" fmla="*/ 145070 h 371475"/>
                  <a:gd name="connsiteX27" fmla="*/ 92545 w 285750"/>
                  <a:gd name="connsiteY27" fmla="*/ 127925 h 371475"/>
                  <a:gd name="connsiteX28" fmla="*/ 83973 w 285750"/>
                  <a:gd name="connsiteY28" fmla="*/ 69823 h 371475"/>
                  <a:gd name="connsiteX29" fmla="*/ 251612 w 285750"/>
                  <a:gd name="connsiteY29" fmla="*/ 144118 h 371475"/>
                  <a:gd name="connsiteX30" fmla="*/ 260185 w 285750"/>
                  <a:gd name="connsiteY30" fmla="*/ 133640 h 371475"/>
                  <a:gd name="connsiteX31" fmla="*/ 227800 w 285750"/>
                  <a:gd name="connsiteY31" fmla="*/ 69823 h 371475"/>
                  <a:gd name="connsiteX32" fmla="*/ 211607 w 285750"/>
                  <a:gd name="connsiteY32" fmla="*/ 71728 h 371475"/>
                  <a:gd name="connsiteX33" fmla="*/ 204940 w 285750"/>
                  <a:gd name="connsiteY33" fmla="*/ 129830 h 371475"/>
                  <a:gd name="connsiteX34" fmla="*/ 251612 w 285750"/>
                  <a:gd name="connsiteY34" fmla="*/ 144118 h 371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85750" h="371475">
                    <a:moveTo>
                      <a:pt x="289712" y="372718"/>
                    </a:moveTo>
                    <a:cubicBezTo>
                      <a:pt x="193510" y="372718"/>
                      <a:pt x="99212" y="372718"/>
                      <a:pt x="2057" y="372718"/>
                    </a:cubicBezTo>
                    <a:cubicBezTo>
                      <a:pt x="2057" y="286993"/>
                      <a:pt x="-3657" y="203173"/>
                      <a:pt x="3962" y="121258"/>
                    </a:cubicBezTo>
                    <a:cubicBezTo>
                      <a:pt x="11582" y="37438"/>
                      <a:pt x="83020" y="-8282"/>
                      <a:pt x="172555" y="1243"/>
                    </a:cubicBezTo>
                    <a:cubicBezTo>
                      <a:pt x="242087" y="7910"/>
                      <a:pt x="293523" y="68870"/>
                      <a:pt x="293523" y="146023"/>
                    </a:cubicBezTo>
                    <a:cubicBezTo>
                      <a:pt x="293523" y="217460"/>
                      <a:pt x="293523" y="287945"/>
                      <a:pt x="292570" y="359383"/>
                    </a:cubicBezTo>
                    <a:cubicBezTo>
                      <a:pt x="293523" y="362240"/>
                      <a:pt x="291618" y="365098"/>
                      <a:pt x="289712" y="372718"/>
                    </a:cubicBezTo>
                    <a:close/>
                    <a:moveTo>
                      <a:pt x="164935" y="174598"/>
                    </a:moveTo>
                    <a:cubicBezTo>
                      <a:pt x="164935" y="229843"/>
                      <a:pt x="164935" y="281278"/>
                      <a:pt x="164935" y="333665"/>
                    </a:cubicBezTo>
                    <a:cubicBezTo>
                      <a:pt x="196368" y="333665"/>
                      <a:pt x="224943" y="333665"/>
                      <a:pt x="252565" y="333665"/>
                    </a:cubicBezTo>
                    <a:cubicBezTo>
                      <a:pt x="252565" y="278420"/>
                      <a:pt x="252565" y="227938"/>
                      <a:pt x="252565" y="174598"/>
                    </a:cubicBezTo>
                    <a:cubicBezTo>
                      <a:pt x="223037" y="174598"/>
                      <a:pt x="196368" y="174598"/>
                      <a:pt x="164935" y="174598"/>
                    </a:cubicBezTo>
                    <a:close/>
                    <a:moveTo>
                      <a:pt x="42062" y="175550"/>
                    </a:moveTo>
                    <a:cubicBezTo>
                      <a:pt x="42062" y="227938"/>
                      <a:pt x="42062" y="280325"/>
                      <a:pt x="42062" y="334618"/>
                    </a:cubicBezTo>
                    <a:cubicBezTo>
                      <a:pt x="71590" y="334618"/>
                      <a:pt x="100165" y="334618"/>
                      <a:pt x="128740" y="334618"/>
                    </a:cubicBezTo>
                    <a:cubicBezTo>
                      <a:pt x="128740" y="279373"/>
                      <a:pt x="128740" y="228890"/>
                      <a:pt x="128740" y="175550"/>
                    </a:cubicBezTo>
                    <a:cubicBezTo>
                      <a:pt x="99212" y="175550"/>
                      <a:pt x="72543" y="175550"/>
                      <a:pt x="42062" y="175550"/>
                    </a:cubicBezTo>
                    <a:close/>
                    <a:moveTo>
                      <a:pt x="108737" y="46010"/>
                    </a:moveTo>
                    <a:cubicBezTo>
                      <a:pt x="105880" y="51725"/>
                      <a:pt x="103975" y="57440"/>
                      <a:pt x="101118" y="64108"/>
                    </a:cubicBezTo>
                    <a:cubicBezTo>
                      <a:pt x="118262" y="73633"/>
                      <a:pt x="135407" y="91730"/>
                      <a:pt x="151600" y="91730"/>
                    </a:cubicBezTo>
                    <a:cubicBezTo>
                      <a:pt x="166840" y="90778"/>
                      <a:pt x="181127" y="69823"/>
                      <a:pt x="195415" y="58393"/>
                    </a:cubicBezTo>
                    <a:cubicBezTo>
                      <a:pt x="193510" y="54583"/>
                      <a:pt x="190652" y="50773"/>
                      <a:pt x="188748" y="46963"/>
                    </a:cubicBezTo>
                    <a:cubicBezTo>
                      <a:pt x="162077" y="46010"/>
                      <a:pt x="135407" y="46010"/>
                      <a:pt x="108737" y="46010"/>
                    </a:cubicBezTo>
                    <a:close/>
                    <a:moveTo>
                      <a:pt x="83973" y="69823"/>
                    </a:moveTo>
                    <a:cubicBezTo>
                      <a:pt x="78257" y="69823"/>
                      <a:pt x="71590" y="69823"/>
                      <a:pt x="65875" y="70775"/>
                    </a:cubicBezTo>
                    <a:cubicBezTo>
                      <a:pt x="56350" y="92683"/>
                      <a:pt x="46825" y="113638"/>
                      <a:pt x="38252" y="135545"/>
                    </a:cubicBezTo>
                    <a:cubicBezTo>
                      <a:pt x="41110" y="138403"/>
                      <a:pt x="43968" y="142213"/>
                      <a:pt x="46825" y="145070"/>
                    </a:cubicBezTo>
                    <a:cubicBezTo>
                      <a:pt x="63018" y="139355"/>
                      <a:pt x="89687" y="137450"/>
                      <a:pt x="92545" y="127925"/>
                    </a:cubicBezTo>
                    <a:cubicBezTo>
                      <a:pt x="97307" y="109828"/>
                      <a:pt x="87782" y="88873"/>
                      <a:pt x="83973" y="69823"/>
                    </a:cubicBezTo>
                    <a:close/>
                    <a:moveTo>
                      <a:pt x="251612" y="144118"/>
                    </a:moveTo>
                    <a:cubicBezTo>
                      <a:pt x="254470" y="140308"/>
                      <a:pt x="257327" y="137450"/>
                      <a:pt x="260185" y="133640"/>
                    </a:cubicBezTo>
                    <a:cubicBezTo>
                      <a:pt x="249707" y="112685"/>
                      <a:pt x="238277" y="90778"/>
                      <a:pt x="227800" y="69823"/>
                    </a:cubicBezTo>
                    <a:cubicBezTo>
                      <a:pt x="222085" y="70775"/>
                      <a:pt x="217323" y="70775"/>
                      <a:pt x="211607" y="71728"/>
                    </a:cubicBezTo>
                    <a:cubicBezTo>
                      <a:pt x="208750" y="90778"/>
                      <a:pt x="199225" y="112685"/>
                      <a:pt x="204940" y="129830"/>
                    </a:cubicBezTo>
                    <a:cubicBezTo>
                      <a:pt x="207798" y="137450"/>
                      <a:pt x="235420" y="139355"/>
                      <a:pt x="251612" y="14411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2" name="Freeform: Shape 1521">
                <a:extLst>
                  <a:ext uri="{FF2B5EF4-FFF2-40B4-BE49-F238E27FC236}">
                    <a16:creationId xmlns:a16="http://schemas.microsoft.com/office/drawing/2014/main" id="{9B14ACEF-6D45-4A67-BC4D-C3FA6EDA70B9}"/>
                  </a:ext>
                </a:extLst>
              </p:cNvPr>
              <p:cNvSpPr/>
              <p:nvPr/>
            </p:nvSpPr>
            <p:spPr>
              <a:xfrm>
                <a:off x="7580457" y="2168780"/>
                <a:ext cx="285750" cy="371475"/>
              </a:xfrm>
              <a:custGeom>
                <a:avLst/>
                <a:gdLst>
                  <a:gd name="connsiteX0" fmla="*/ 288145 w 285750"/>
                  <a:gd name="connsiteY0" fmla="*/ 372490 h 371475"/>
                  <a:gd name="connsiteX1" fmla="*/ 1443 w 285750"/>
                  <a:gd name="connsiteY1" fmla="*/ 372490 h 371475"/>
                  <a:gd name="connsiteX2" fmla="*/ 2395 w 285750"/>
                  <a:gd name="connsiteY2" fmla="*/ 110552 h 371475"/>
                  <a:gd name="connsiteX3" fmla="*/ 137650 w 285750"/>
                  <a:gd name="connsiteY3" fmla="*/ 62 h 371475"/>
                  <a:gd name="connsiteX4" fmla="*/ 286241 w 285750"/>
                  <a:gd name="connsiteY4" fmla="*/ 110552 h 371475"/>
                  <a:gd name="connsiteX5" fmla="*/ 288145 w 285750"/>
                  <a:gd name="connsiteY5" fmla="*/ 372490 h 371475"/>
                  <a:gd name="connsiteX6" fmla="*/ 40495 w 285750"/>
                  <a:gd name="connsiteY6" fmla="*/ 175322 h 371475"/>
                  <a:gd name="connsiteX7" fmla="*/ 40495 w 285750"/>
                  <a:gd name="connsiteY7" fmla="*/ 334390 h 371475"/>
                  <a:gd name="connsiteX8" fmla="*/ 129078 w 285750"/>
                  <a:gd name="connsiteY8" fmla="*/ 334390 h 371475"/>
                  <a:gd name="connsiteX9" fmla="*/ 129078 w 285750"/>
                  <a:gd name="connsiteY9" fmla="*/ 175322 h 371475"/>
                  <a:gd name="connsiteX10" fmla="*/ 40495 w 285750"/>
                  <a:gd name="connsiteY10" fmla="*/ 175322 h 371475"/>
                  <a:gd name="connsiteX11" fmla="*/ 252903 w 285750"/>
                  <a:gd name="connsiteY11" fmla="*/ 335342 h 371475"/>
                  <a:gd name="connsiteX12" fmla="*/ 252903 w 285750"/>
                  <a:gd name="connsiteY12" fmla="*/ 176275 h 371475"/>
                  <a:gd name="connsiteX13" fmla="*/ 163368 w 285750"/>
                  <a:gd name="connsiteY13" fmla="*/ 176275 h 371475"/>
                  <a:gd name="connsiteX14" fmla="*/ 163368 w 285750"/>
                  <a:gd name="connsiteY14" fmla="*/ 335342 h 371475"/>
                  <a:gd name="connsiteX15" fmla="*/ 252903 w 285750"/>
                  <a:gd name="connsiteY15" fmla="*/ 335342 h 371475"/>
                  <a:gd name="connsiteX16" fmla="*/ 193848 w 285750"/>
                  <a:gd name="connsiteY16" fmla="*/ 60070 h 371475"/>
                  <a:gd name="connsiteX17" fmla="*/ 188133 w 285750"/>
                  <a:gd name="connsiteY17" fmla="*/ 46735 h 371475"/>
                  <a:gd name="connsiteX18" fmla="*/ 103361 w 285750"/>
                  <a:gd name="connsiteY18" fmla="*/ 46735 h 371475"/>
                  <a:gd name="connsiteX19" fmla="*/ 97645 w 285750"/>
                  <a:gd name="connsiteY19" fmla="*/ 60070 h 371475"/>
                  <a:gd name="connsiteX20" fmla="*/ 145270 w 285750"/>
                  <a:gd name="connsiteY20" fmla="*/ 90550 h 371475"/>
                  <a:gd name="connsiteX21" fmla="*/ 193848 w 285750"/>
                  <a:gd name="connsiteY21" fmla="*/ 60070 h 371475"/>
                  <a:gd name="connsiteX22" fmla="*/ 227186 w 285750"/>
                  <a:gd name="connsiteY22" fmla="*/ 69595 h 371475"/>
                  <a:gd name="connsiteX23" fmla="*/ 210041 w 285750"/>
                  <a:gd name="connsiteY23" fmla="*/ 69595 h 371475"/>
                  <a:gd name="connsiteX24" fmla="*/ 201468 w 285750"/>
                  <a:gd name="connsiteY24" fmla="*/ 126745 h 371475"/>
                  <a:gd name="connsiteX25" fmla="*/ 263381 w 285750"/>
                  <a:gd name="connsiteY25" fmla="*/ 146747 h 371475"/>
                  <a:gd name="connsiteX26" fmla="*/ 227186 w 285750"/>
                  <a:gd name="connsiteY26" fmla="*/ 69595 h 371475"/>
                  <a:gd name="connsiteX27" fmla="*/ 35733 w 285750"/>
                  <a:gd name="connsiteY27" fmla="*/ 132460 h 371475"/>
                  <a:gd name="connsiteX28" fmla="*/ 45258 w 285750"/>
                  <a:gd name="connsiteY28" fmla="*/ 143890 h 371475"/>
                  <a:gd name="connsiteX29" fmla="*/ 90025 w 285750"/>
                  <a:gd name="connsiteY29" fmla="*/ 127697 h 371475"/>
                  <a:gd name="connsiteX30" fmla="*/ 79548 w 285750"/>
                  <a:gd name="connsiteY30" fmla="*/ 69595 h 371475"/>
                  <a:gd name="connsiteX31" fmla="*/ 66213 w 285750"/>
                  <a:gd name="connsiteY31" fmla="*/ 69595 h 371475"/>
                  <a:gd name="connsiteX32" fmla="*/ 35733 w 285750"/>
                  <a:gd name="connsiteY32" fmla="*/ 132460 h 371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85750" h="371475">
                    <a:moveTo>
                      <a:pt x="288145" y="372490"/>
                    </a:moveTo>
                    <a:cubicBezTo>
                      <a:pt x="193848" y="372490"/>
                      <a:pt x="99550" y="372490"/>
                      <a:pt x="1443" y="372490"/>
                    </a:cubicBezTo>
                    <a:cubicBezTo>
                      <a:pt x="1443" y="283907"/>
                      <a:pt x="-2367" y="197230"/>
                      <a:pt x="2395" y="110552"/>
                    </a:cubicBezTo>
                    <a:cubicBezTo>
                      <a:pt x="6205" y="49592"/>
                      <a:pt x="70975" y="1015"/>
                      <a:pt x="137650" y="62"/>
                    </a:cubicBezTo>
                    <a:cubicBezTo>
                      <a:pt x="215756" y="-1843"/>
                      <a:pt x="280525" y="40067"/>
                      <a:pt x="286241" y="110552"/>
                    </a:cubicBezTo>
                    <a:cubicBezTo>
                      <a:pt x="293861" y="195325"/>
                      <a:pt x="288145" y="282955"/>
                      <a:pt x="288145" y="372490"/>
                    </a:cubicBezTo>
                    <a:close/>
                    <a:moveTo>
                      <a:pt x="40495" y="175322"/>
                    </a:moveTo>
                    <a:cubicBezTo>
                      <a:pt x="40495" y="231520"/>
                      <a:pt x="40495" y="282955"/>
                      <a:pt x="40495" y="334390"/>
                    </a:cubicBezTo>
                    <a:cubicBezTo>
                      <a:pt x="72880" y="334390"/>
                      <a:pt x="101455" y="334390"/>
                      <a:pt x="129078" y="334390"/>
                    </a:cubicBezTo>
                    <a:cubicBezTo>
                      <a:pt x="129078" y="279145"/>
                      <a:pt x="129078" y="227710"/>
                      <a:pt x="129078" y="175322"/>
                    </a:cubicBezTo>
                    <a:cubicBezTo>
                      <a:pt x="98598" y="175322"/>
                      <a:pt x="71928" y="175322"/>
                      <a:pt x="40495" y="175322"/>
                    </a:cubicBezTo>
                    <a:close/>
                    <a:moveTo>
                      <a:pt x="252903" y="335342"/>
                    </a:moveTo>
                    <a:cubicBezTo>
                      <a:pt x="252903" y="278192"/>
                      <a:pt x="252903" y="226757"/>
                      <a:pt x="252903" y="176275"/>
                    </a:cubicBezTo>
                    <a:cubicBezTo>
                      <a:pt x="221470" y="176275"/>
                      <a:pt x="193848" y="176275"/>
                      <a:pt x="163368" y="176275"/>
                    </a:cubicBezTo>
                    <a:cubicBezTo>
                      <a:pt x="163368" y="230567"/>
                      <a:pt x="163368" y="282002"/>
                      <a:pt x="163368" y="335342"/>
                    </a:cubicBezTo>
                    <a:cubicBezTo>
                      <a:pt x="194800" y="335342"/>
                      <a:pt x="222423" y="335342"/>
                      <a:pt x="252903" y="335342"/>
                    </a:cubicBezTo>
                    <a:close/>
                    <a:moveTo>
                      <a:pt x="193848" y="60070"/>
                    </a:moveTo>
                    <a:cubicBezTo>
                      <a:pt x="191943" y="55307"/>
                      <a:pt x="190038" y="50545"/>
                      <a:pt x="188133" y="46735"/>
                    </a:cubicBezTo>
                    <a:cubicBezTo>
                      <a:pt x="159558" y="46735"/>
                      <a:pt x="131936" y="46735"/>
                      <a:pt x="103361" y="46735"/>
                    </a:cubicBezTo>
                    <a:cubicBezTo>
                      <a:pt x="101455" y="51497"/>
                      <a:pt x="99550" y="55307"/>
                      <a:pt x="97645" y="60070"/>
                    </a:cubicBezTo>
                    <a:cubicBezTo>
                      <a:pt x="113838" y="71500"/>
                      <a:pt x="129078" y="90550"/>
                      <a:pt x="145270" y="90550"/>
                    </a:cubicBezTo>
                    <a:cubicBezTo>
                      <a:pt x="161463" y="90550"/>
                      <a:pt x="177656" y="71500"/>
                      <a:pt x="193848" y="60070"/>
                    </a:cubicBezTo>
                    <a:close/>
                    <a:moveTo>
                      <a:pt x="227186" y="69595"/>
                    </a:moveTo>
                    <a:cubicBezTo>
                      <a:pt x="221470" y="69595"/>
                      <a:pt x="215756" y="69595"/>
                      <a:pt x="210041" y="69595"/>
                    </a:cubicBezTo>
                    <a:cubicBezTo>
                      <a:pt x="206231" y="88645"/>
                      <a:pt x="195753" y="110552"/>
                      <a:pt x="201468" y="126745"/>
                    </a:cubicBezTo>
                    <a:cubicBezTo>
                      <a:pt x="205278" y="136270"/>
                      <a:pt x="232900" y="138175"/>
                      <a:pt x="263381" y="146747"/>
                    </a:cubicBezTo>
                    <a:cubicBezTo>
                      <a:pt x="247188" y="111505"/>
                      <a:pt x="236711" y="90550"/>
                      <a:pt x="227186" y="69595"/>
                    </a:cubicBezTo>
                    <a:close/>
                    <a:moveTo>
                      <a:pt x="35733" y="132460"/>
                    </a:moveTo>
                    <a:cubicBezTo>
                      <a:pt x="38591" y="136270"/>
                      <a:pt x="42400" y="140080"/>
                      <a:pt x="45258" y="143890"/>
                    </a:cubicBezTo>
                    <a:cubicBezTo>
                      <a:pt x="61450" y="138175"/>
                      <a:pt x="89073" y="135317"/>
                      <a:pt x="90025" y="127697"/>
                    </a:cubicBezTo>
                    <a:cubicBezTo>
                      <a:pt x="92883" y="109600"/>
                      <a:pt x="83358" y="88645"/>
                      <a:pt x="79548" y="69595"/>
                    </a:cubicBezTo>
                    <a:cubicBezTo>
                      <a:pt x="74786" y="69595"/>
                      <a:pt x="70023" y="69595"/>
                      <a:pt x="66213" y="69595"/>
                    </a:cubicBezTo>
                    <a:cubicBezTo>
                      <a:pt x="55736" y="89597"/>
                      <a:pt x="46211" y="110552"/>
                      <a:pt x="35733" y="13246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3" name="Freeform: Shape 1522">
                <a:extLst>
                  <a:ext uri="{FF2B5EF4-FFF2-40B4-BE49-F238E27FC236}">
                    <a16:creationId xmlns:a16="http://schemas.microsoft.com/office/drawing/2014/main" id="{A200519D-972A-452B-89CA-8CB30DC9BF5B}"/>
                  </a:ext>
                </a:extLst>
              </p:cNvPr>
              <p:cNvSpPr/>
              <p:nvPr/>
            </p:nvSpPr>
            <p:spPr>
              <a:xfrm>
                <a:off x="7319010" y="1884998"/>
                <a:ext cx="200025" cy="295275"/>
              </a:xfrm>
              <a:custGeom>
                <a:avLst/>
                <a:gdLst>
                  <a:gd name="connsiteX0" fmla="*/ 200977 w 200025"/>
                  <a:gd name="connsiteY0" fmla="*/ 299085 h 295275"/>
                  <a:gd name="connsiteX1" fmla="*/ 0 w 200025"/>
                  <a:gd name="connsiteY1" fmla="*/ 297180 h 295275"/>
                  <a:gd name="connsiteX2" fmla="*/ 70485 w 200025"/>
                  <a:gd name="connsiteY2" fmla="*/ 0 h 295275"/>
                  <a:gd name="connsiteX3" fmla="*/ 126682 w 200025"/>
                  <a:gd name="connsiteY3" fmla="*/ 0 h 295275"/>
                  <a:gd name="connsiteX4" fmla="*/ 141922 w 200025"/>
                  <a:gd name="connsiteY4" fmla="*/ 130492 h 295275"/>
                  <a:gd name="connsiteX5" fmla="*/ 200977 w 200025"/>
                  <a:gd name="connsiteY5" fmla="*/ 299085 h 295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0025" h="295275">
                    <a:moveTo>
                      <a:pt x="200977" y="299085"/>
                    </a:moveTo>
                    <a:cubicBezTo>
                      <a:pt x="126682" y="255270"/>
                      <a:pt x="62865" y="255270"/>
                      <a:pt x="0" y="297180"/>
                    </a:cubicBezTo>
                    <a:cubicBezTo>
                      <a:pt x="15240" y="195263"/>
                      <a:pt x="88582" y="110490"/>
                      <a:pt x="70485" y="0"/>
                    </a:cubicBezTo>
                    <a:cubicBezTo>
                      <a:pt x="85725" y="0"/>
                      <a:pt x="120015" y="0"/>
                      <a:pt x="126682" y="0"/>
                    </a:cubicBezTo>
                    <a:cubicBezTo>
                      <a:pt x="119063" y="59055"/>
                      <a:pt x="129540" y="89535"/>
                      <a:pt x="141922" y="130492"/>
                    </a:cubicBezTo>
                    <a:cubicBezTo>
                      <a:pt x="158115" y="183833"/>
                      <a:pt x="180975" y="208597"/>
                      <a:pt x="200977" y="29908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4" name="Freeform: Shape 1523">
                <a:extLst>
                  <a:ext uri="{FF2B5EF4-FFF2-40B4-BE49-F238E27FC236}">
                    <a16:creationId xmlns:a16="http://schemas.microsoft.com/office/drawing/2014/main" id="{861EA32D-8225-4FBD-9C8A-D146B1AA4BD2}"/>
                  </a:ext>
                </a:extLst>
              </p:cNvPr>
              <p:cNvSpPr/>
              <p:nvPr/>
            </p:nvSpPr>
            <p:spPr>
              <a:xfrm>
                <a:off x="7393305" y="1564005"/>
                <a:ext cx="38100" cy="304800"/>
              </a:xfrm>
              <a:custGeom>
                <a:avLst/>
                <a:gdLst>
                  <a:gd name="connsiteX0" fmla="*/ 0 w 38100"/>
                  <a:gd name="connsiteY0" fmla="*/ 308610 h 304800"/>
                  <a:gd name="connsiteX1" fmla="*/ 15240 w 38100"/>
                  <a:gd name="connsiteY1" fmla="*/ 236220 h 304800"/>
                  <a:gd name="connsiteX2" fmla="*/ 16193 w 38100"/>
                  <a:gd name="connsiteY2" fmla="*/ 0 h 304800"/>
                  <a:gd name="connsiteX3" fmla="*/ 28575 w 38100"/>
                  <a:gd name="connsiteY3" fmla="*/ 0 h 304800"/>
                  <a:gd name="connsiteX4" fmla="*/ 29527 w 38100"/>
                  <a:gd name="connsiteY4" fmla="*/ 228600 h 304800"/>
                  <a:gd name="connsiteX5" fmla="*/ 44768 w 38100"/>
                  <a:gd name="connsiteY5" fmla="*/ 308610 h 304800"/>
                  <a:gd name="connsiteX6" fmla="*/ 0 w 38100"/>
                  <a:gd name="connsiteY6" fmla="*/ 30861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100" h="304800">
                    <a:moveTo>
                      <a:pt x="0" y="308610"/>
                    </a:moveTo>
                    <a:cubicBezTo>
                      <a:pt x="5715" y="281940"/>
                      <a:pt x="15240" y="260033"/>
                      <a:pt x="15240" y="236220"/>
                    </a:cubicBezTo>
                    <a:cubicBezTo>
                      <a:pt x="17145" y="157163"/>
                      <a:pt x="16193" y="79058"/>
                      <a:pt x="16193" y="0"/>
                    </a:cubicBezTo>
                    <a:cubicBezTo>
                      <a:pt x="20002" y="0"/>
                      <a:pt x="23813" y="0"/>
                      <a:pt x="28575" y="0"/>
                    </a:cubicBezTo>
                    <a:cubicBezTo>
                      <a:pt x="28575" y="76200"/>
                      <a:pt x="27622" y="152400"/>
                      <a:pt x="29527" y="228600"/>
                    </a:cubicBezTo>
                    <a:cubicBezTo>
                      <a:pt x="30480" y="254318"/>
                      <a:pt x="39052" y="280035"/>
                      <a:pt x="44768" y="308610"/>
                    </a:cubicBezTo>
                    <a:cubicBezTo>
                      <a:pt x="32385" y="308610"/>
                      <a:pt x="13335" y="308610"/>
                      <a:pt x="0" y="30861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5" name="Freeform: Shape 1524">
                <a:extLst>
                  <a:ext uri="{FF2B5EF4-FFF2-40B4-BE49-F238E27FC236}">
                    <a16:creationId xmlns:a16="http://schemas.microsoft.com/office/drawing/2014/main" id="{05FFA8E7-138E-4171-B24F-ED41F6A3B05F}"/>
                  </a:ext>
                </a:extLst>
              </p:cNvPr>
              <p:cNvSpPr/>
              <p:nvPr/>
            </p:nvSpPr>
            <p:spPr>
              <a:xfrm>
                <a:off x="7529513" y="2601277"/>
                <a:ext cx="76200" cy="95250"/>
              </a:xfrm>
              <a:custGeom>
                <a:avLst/>
                <a:gdLst>
                  <a:gd name="connsiteX0" fmla="*/ 81915 w 76200"/>
                  <a:gd name="connsiteY0" fmla="*/ 99060 h 95250"/>
                  <a:gd name="connsiteX1" fmla="*/ 0 w 76200"/>
                  <a:gd name="connsiteY1" fmla="*/ 99060 h 95250"/>
                  <a:gd name="connsiteX2" fmla="*/ 0 w 76200"/>
                  <a:gd name="connsiteY2" fmla="*/ 0 h 95250"/>
                  <a:gd name="connsiteX3" fmla="*/ 81915 w 76200"/>
                  <a:gd name="connsiteY3" fmla="*/ 0 h 95250"/>
                  <a:gd name="connsiteX4" fmla="*/ 81915 w 76200"/>
                  <a:gd name="connsiteY4" fmla="*/ 9906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95250">
                    <a:moveTo>
                      <a:pt x="81915" y="99060"/>
                    </a:moveTo>
                    <a:cubicBezTo>
                      <a:pt x="52388" y="99060"/>
                      <a:pt x="27623" y="99060"/>
                      <a:pt x="0" y="99060"/>
                    </a:cubicBezTo>
                    <a:cubicBezTo>
                      <a:pt x="0" y="65723"/>
                      <a:pt x="0" y="35243"/>
                      <a:pt x="0" y="0"/>
                    </a:cubicBezTo>
                    <a:cubicBezTo>
                      <a:pt x="26670" y="0"/>
                      <a:pt x="52388" y="0"/>
                      <a:pt x="81915" y="0"/>
                    </a:cubicBezTo>
                    <a:cubicBezTo>
                      <a:pt x="81915" y="32385"/>
                      <a:pt x="81915" y="63818"/>
                      <a:pt x="81915" y="9906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6" name="Freeform: Shape 1525">
                <a:extLst>
                  <a:ext uri="{FF2B5EF4-FFF2-40B4-BE49-F238E27FC236}">
                    <a16:creationId xmlns:a16="http://schemas.microsoft.com/office/drawing/2014/main" id="{ED6D73AA-628E-4712-9418-355307C25779}"/>
                  </a:ext>
                </a:extLst>
              </p:cNvPr>
              <p:cNvSpPr/>
              <p:nvPr/>
            </p:nvSpPr>
            <p:spPr>
              <a:xfrm>
                <a:off x="7626668" y="1884045"/>
                <a:ext cx="200025" cy="295275"/>
              </a:xfrm>
              <a:custGeom>
                <a:avLst/>
                <a:gdLst>
                  <a:gd name="connsiteX0" fmla="*/ 200977 w 200025"/>
                  <a:gd name="connsiteY0" fmla="*/ 299085 h 295275"/>
                  <a:gd name="connsiteX1" fmla="*/ 0 w 200025"/>
                  <a:gd name="connsiteY1" fmla="*/ 297180 h 295275"/>
                  <a:gd name="connsiteX2" fmla="*/ 70485 w 200025"/>
                  <a:gd name="connsiteY2" fmla="*/ 0 h 295275"/>
                  <a:gd name="connsiteX3" fmla="*/ 126682 w 200025"/>
                  <a:gd name="connsiteY3" fmla="*/ 0 h 295275"/>
                  <a:gd name="connsiteX4" fmla="*/ 141922 w 200025"/>
                  <a:gd name="connsiteY4" fmla="*/ 130493 h 295275"/>
                  <a:gd name="connsiteX5" fmla="*/ 200977 w 200025"/>
                  <a:gd name="connsiteY5" fmla="*/ 299085 h 295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0025" h="295275">
                    <a:moveTo>
                      <a:pt x="200977" y="299085"/>
                    </a:moveTo>
                    <a:cubicBezTo>
                      <a:pt x="126682" y="255270"/>
                      <a:pt x="62865" y="255270"/>
                      <a:pt x="0" y="297180"/>
                    </a:cubicBezTo>
                    <a:cubicBezTo>
                      <a:pt x="15240" y="195263"/>
                      <a:pt x="88582" y="110490"/>
                      <a:pt x="70485" y="0"/>
                    </a:cubicBezTo>
                    <a:cubicBezTo>
                      <a:pt x="85725" y="0"/>
                      <a:pt x="120015" y="0"/>
                      <a:pt x="126682" y="0"/>
                    </a:cubicBezTo>
                    <a:cubicBezTo>
                      <a:pt x="119063" y="59055"/>
                      <a:pt x="129540" y="89535"/>
                      <a:pt x="141922" y="130493"/>
                    </a:cubicBezTo>
                    <a:cubicBezTo>
                      <a:pt x="157163" y="182880"/>
                      <a:pt x="180975" y="207645"/>
                      <a:pt x="200977" y="29908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7" name="Freeform: Shape 1526">
                <a:extLst>
                  <a:ext uri="{FF2B5EF4-FFF2-40B4-BE49-F238E27FC236}">
                    <a16:creationId xmlns:a16="http://schemas.microsoft.com/office/drawing/2014/main" id="{FFCFA063-1290-4423-B0F5-76D30AB4411B}"/>
                  </a:ext>
                </a:extLst>
              </p:cNvPr>
              <p:cNvSpPr/>
              <p:nvPr/>
            </p:nvSpPr>
            <p:spPr>
              <a:xfrm>
                <a:off x="7700963" y="1562100"/>
                <a:ext cx="38100" cy="304800"/>
              </a:xfrm>
              <a:custGeom>
                <a:avLst/>
                <a:gdLst>
                  <a:gd name="connsiteX0" fmla="*/ 0 w 38100"/>
                  <a:gd name="connsiteY0" fmla="*/ 308610 h 304800"/>
                  <a:gd name="connsiteX1" fmla="*/ 15240 w 38100"/>
                  <a:gd name="connsiteY1" fmla="*/ 236220 h 304800"/>
                  <a:gd name="connsiteX2" fmla="*/ 16193 w 38100"/>
                  <a:gd name="connsiteY2" fmla="*/ 0 h 304800"/>
                  <a:gd name="connsiteX3" fmla="*/ 28575 w 38100"/>
                  <a:gd name="connsiteY3" fmla="*/ 0 h 304800"/>
                  <a:gd name="connsiteX4" fmla="*/ 29527 w 38100"/>
                  <a:gd name="connsiteY4" fmla="*/ 228600 h 304800"/>
                  <a:gd name="connsiteX5" fmla="*/ 44768 w 38100"/>
                  <a:gd name="connsiteY5" fmla="*/ 308610 h 304800"/>
                  <a:gd name="connsiteX6" fmla="*/ 0 w 38100"/>
                  <a:gd name="connsiteY6" fmla="*/ 30861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100" h="304800">
                    <a:moveTo>
                      <a:pt x="0" y="308610"/>
                    </a:moveTo>
                    <a:cubicBezTo>
                      <a:pt x="5715" y="281940"/>
                      <a:pt x="15240" y="260033"/>
                      <a:pt x="15240" y="236220"/>
                    </a:cubicBezTo>
                    <a:cubicBezTo>
                      <a:pt x="17145" y="157163"/>
                      <a:pt x="16193" y="79058"/>
                      <a:pt x="16193" y="0"/>
                    </a:cubicBezTo>
                    <a:cubicBezTo>
                      <a:pt x="20002" y="0"/>
                      <a:pt x="23813" y="0"/>
                      <a:pt x="28575" y="0"/>
                    </a:cubicBezTo>
                    <a:cubicBezTo>
                      <a:pt x="28575" y="76200"/>
                      <a:pt x="27623" y="152400"/>
                      <a:pt x="29527" y="228600"/>
                    </a:cubicBezTo>
                    <a:cubicBezTo>
                      <a:pt x="30480" y="254318"/>
                      <a:pt x="39052" y="280035"/>
                      <a:pt x="44768" y="308610"/>
                    </a:cubicBezTo>
                    <a:cubicBezTo>
                      <a:pt x="32385" y="308610"/>
                      <a:pt x="13335" y="308610"/>
                      <a:pt x="0" y="30861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533" name="Group 1532">
            <a:extLst>
              <a:ext uri="{FF2B5EF4-FFF2-40B4-BE49-F238E27FC236}">
                <a16:creationId xmlns:a16="http://schemas.microsoft.com/office/drawing/2014/main" id="{B9769F54-8525-475C-A92B-D172EEBE73B8}"/>
              </a:ext>
            </a:extLst>
          </p:cNvPr>
          <p:cNvGrpSpPr/>
          <p:nvPr/>
        </p:nvGrpSpPr>
        <p:grpSpPr>
          <a:xfrm>
            <a:off x="5550990" y="3437175"/>
            <a:ext cx="1013869" cy="554353"/>
            <a:chOff x="2801651" y="3947683"/>
            <a:chExt cx="1683399" cy="920431"/>
          </a:xfrm>
          <a:solidFill>
            <a:schemeClr val="bg1"/>
          </a:solidFill>
        </p:grpSpPr>
        <p:sp>
          <p:nvSpPr>
            <p:cNvPr id="1534" name="Freeform: Shape 1533">
              <a:extLst>
                <a:ext uri="{FF2B5EF4-FFF2-40B4-BE49-F238E27FC236}">
                  <a16:creationId xmlns:a16="http://schemas.microsoft.com/office/drawing/2014/main" id="{652D7065-F5E5-400E-8E77-95A526CB0410}"/>
                </a:ext>
              </a:extLst>
            </p:cNvPr>
            <p:cNvSpPr/>
            <p:nvPr/>
          </p:nvSpPr>
          <p:spPr>
            <a:xfrm>
              <a:off x="2807950" y="3947683"/>
              <a:ext cx="1677100" cy="771623"/>
            </a:xfrm>
            <a:custGeom>
              <a:avLst/>
              <a:gdLst>
                <a:gd name="connsiteX0" fmla="*/ 1153498 w 1677099"/>
                <a:gd name="connsiteY0" fmla="*/ 762963 h 771623"/>
                <a:gd name="connsiteX1" fmla="*/ 1137751 w 1677099"/>
                <a:gd name="connsiteY1" fmla="*/ 766112 h 771623"/>
                <a:gd name="connsiteX2" fmla="*/ 980277 w 1677099"/>
                <a:gd name="connsiteY2" fmla="*/ 766112 h 771623"/>
                <a:gd name="connsiteX3" fmla="*/ 509429 w 1677099"/>
                <a:gd name="connsiteY3" fmla="*/ 766112 h 771623"/>
                <a:gd name="connsiteX4" fmla="*/ 481871 w 1677099"/>
                <a:gd name="connsiteY4" fmla="*/ 766112 h 771623"/>
                <a:gd name="connsiteX5" fmla="*/ 404709 w 1677099"/>
                <a:gd name="connsiteY5" fmla="*/ 627535 h 771623"/>
                <a:gd name="connsiteX6" fmla="*/ 297626 w 1677099"/>
                <a:gd name="connsiteY6" fmla="*/ 602339 h 771623"/>
                <a:gd name="connsiteX7" fmla="*/ 151175 w 1677099"/>
                <a:gd name="connsiteY7" fmla="*/ 764537 h 771623"/>
                <a:gd name="connsiteX8" fmla="*/ 23621 w 1677099"/>
                <a:gd name="connsiteY8" fmla="*/ 764537 h 771623"/>
                <a:gd name="connsiteX9" fmla="*/ 23621 w 1677099"/>
                <a:gd name="connsiteY9" fmla="*/ 722019 h 771623"/>
                <a:gd name="connsiteX10" fmla="*/ 1575 w 1677099"/>
                <a:gd name="connsiteY10" fmla="*/ 699186 h 771623"/>
                <a:gd name="connsiteX11" fmla="*/ 0 w 1677099"/>
                <a:gd name="connsiteY11" fmla="*/ 688950 h 771623"/>
                <a:gd name="connsiteX12" fmla="*/ 0 w 1677099"/>
                <a:gd name="connsiteY12" fmla="*/ 489745 h 771623"/>
                <a:gd name="connsiteX13" fmla="*/ 25196 w 1677099"/>
                <a:gd name="connsiteY13" fmla="*/ 445652 h 771623"/>
                <a:gd name="connsiteX14" fmla="*/ 35432 w 1677099"/>
                <a:gd name="connsiteY14" fmla="*/ 430692 h 771623"/>
                <a:gd name="connsiteX15" fmla="*/ 94485 w 1677099"/>
                <a:gd name="connsiteY15" fmla="*/ 275580 h 771623"/>
                <a:gd name="connsiteX16" fmla="*/ 121255 w 1677099"/>
                <a:gd name="connsiteY16" fmla="*/ 257470 h 771623"/>
                <a:gd name="connsiteX17" fmla="*/ 511004 w 1677099"/>
                <a:gd name="connsiteY17" fmla="*/ 257470 h 771623"/>
                <a:gd name="connsiteX18" fmla="*/ 536987 w 1677099"/>
                <a:gd name="connsiteY18" fmla="*/ 283454 h 771623"/>
                <a:gd name="connsiteX19" fmla="*/ 536987 w 1677099"/>
                <a:gd name="connsiteY19" fmla="*/ 685800 h 771623"/>
                <a:gd name="connsiteX20" fmla="*/ 561395 w 1677099"/>
                <a:gd name="connsiteY20" fmla="*/ 710209 h 771623"/>
                <a:gd name="connsiteX21" fmla="*/ 1137751 w 1677099"/>
                <a:gd name="connsiteY21" fmla="*/ 710209 h 771623"/>
                <a:gd name="connsiteX22" fmla="*/ 1165309 w 1677099"/>
                <a:gd name="connsiteY22" fmla="*/ 710209 h 771623"/>
                <a:gd name="connsiteX23" fmla="*/ 1177120 w 1677099"/>
                <a:gd name="connsiteY23" fmla="*/ 681863 h 771623"/>
                <a:gd name="connsiteX24" fmla="*/ 673202 w 1677099"/>
                <a:gd name="connsiteY24" fmla="*/ 681863 h 771623"/>
                <a:gd name="connsiteX25" fmla="*/ 591316 w 1677099"/>
                <a:gd name="connsiteY25" fmla="*/ 599977 h 771623"/>
                <a:gd name="connsiteX26" fmla="*/ 591316 w 1677099"/>
                <a:gd name="connsiteY26" fmla="*/ 83462 h 771623"/>
                <a:gd name="connsiteX27" fmla="*/ 591316 w 1677099"/>
                <a:gd name="connsiteY27" fmla="*/ 66927 h 771623"/>
                <a:gd name="connsiteX28" fmla="*/ 662179 w 1677099"/>
                <a:gd name="connsiteY28" fmla="*/ 0 h 771623"/>
                <a:gd name="connsiteX29" fmla="*/ 1613323 w 1677099"/>
                <a:gd name="connsiteY29" fmla="*/ 3937 h 771623"/>
                <a:gd name="connsiteX30" fmla="*/ 1681037 w 1677099"/>
                <a:gd name="connsiteY30" fmla="*/ 70863 h 771623"/>
                <a:gd name="connsiteX31" fmla="*/ 1681037 w 1677099"/>
                <a:gd name="connsiteY31" fmla="*/ 614937 h 771623"/>
                <a:gd name="connsiteX32" fmla="*/ 1614110 w 1677099"/>
                <a:gd name="connsiteY32" fmla="*/ 681863 h 771623"/>
                <a:gd name="connsiteX33" fmla="*/ 1507028 w 1677099"/>
                <a:gd name="connsiteY33" fmla="*/ 682651 h 771623"/>
                <a:gd name="connsiteX34" fmla="*/ 1503091 w 1677099"/>
                <a:gd name="connsiteY34" fmla="*/ 683438 h 771623"/>
                <a:gd name="connsiteX35" fmla="*/ 1515689 w 1677099"/>
                <a:gd name="connsiteY35" fmla="*/ 716507 h 771623"/>
                <a:gd name="connsiteX36" fmla="*/ 1518051 w 1677099"/>
                <a:gd name="connsiteY36" fmla="*/ 714933 h 771623"/>
                <a:gd name="connsiteX37" fmla="*/ 1591277 w 1677099"/>
                <a:gd name="connsiteY37" fmla="*/ 718870 h 771623"/>
                <a:gd name="connsiteX38" fmla="*/ 1599938 w 1677099"/>
                <a:gd name="connsiteY38" fmla="*/ 744065 h 771623"/>
                <a:gd name="connsiteX39" fmla="*/ 1576316 w 1677099"/>
                <a:gd name="connsiteY39" fmla="*/ 765325 h 771623"/>
                <a:gd name="connsiteX40" fmla="*/ 1526712 w 1677099"/>
                <a:gd name="connsiteY40" fmla="*/ 766112 h 771623"/>
                <a:gd name="connsiteX41" fmla="*/ 1524350 w 1677099"/>
                <a:gd name="connsiteY41" fmla="*/ 750365 h 771623"/>
                <a:gd name="connsiteX42" fmla="*/ 1522775 w 1677099"/>
                <a:gd name="connsiteY42" fmla="*/ 751939 h 771623"/>
                <a:gd name="connsiteX43" fmla="*/ 1521988 w 1677099"/>
                <a:gd name="connsiteY43" fmla="*/ 762963 h 771623"/>
                <a:gd name="connsiteX44" fmla="*/ 1510965 w 1677099"/>
                <a:gd name="connsiteY44" fmla="*/ 778710 h 771623"/>
                <a:gd name="connsiteX45" fmla="*/ 1500729 w 1677099"/>
                <a:gd name="connsiteY45" fmla="*/ 762963 h 771623"/>
                <a:gd name="connsiteX46" fmla="*/ 1336168 w 1677099"/>
                <a:gd name="connsiteY46" fmla="*/ 607063 h 771623"/>
                <a:gd name="connsiteX47" fmla="*/ 1177120 w 1677099"/>
                <a:gd name="connsiteY47" fmla="*/ 760601 h 771623"/>
                <a:gd name="connsiteX48" fmla="*/ 1166096 w 1677099"/>
                <a:gd name="connsiteY48" fmla="*/ 778710 h 771623"/>
                <a:gd name="connsiteX49" fmla="*/ 1153498 w 1677099"/>
                <a:gd name="connsiteY49" fmla="*/ 762963 h 771623"/>
                <a:gd name="connsiteX50" fmla="*/ 248809 w 1677099"/>
                <a:gd name="connsiteY50" fmla="*/ 272431 h 771623"/>
                <a:gd name="connsiteX51" fmla="*/ 176371 w 1677099"/>
                <a:gd name="connsiteY51" fmla="*/ 272431 h 771623"/>
                <a:gd name="connsiteX52" fmla="*/ 155899 w 1677099"/>
                <a:gd name="connsiteY52" fmla="*/ 293690 h 771623"/>
                <a:gd name="connsiteX53" fmla="*/ 155899 w 1677099"/>
                <a:gd name="connsiteY53" fmla="*/ 424393 h 771623"/>
                <a:gd name="connsiteX54" fmla="*/ 176371 w 1677099"/>
                <a:gd name="connsiteY54" fmla="*/ 445652 h 771623"/>
                <a:gd name="connsiteX55" fmla="*/ 319673 w 1677099"/>
                <a:gd name="connsiteY55" fmla="*/ 445652 h 771623"/>
                <a:gd name="connsiteX56" fmla="*/ 340932 w 1677099"/>
                <a:gd name="connsiteY56" fmla="*/ 423606 h 771623"/>
                <a:gd name="connsiteX57" fmla="*/ 340932 w 1677099"/>
                <a:gd name="connsiteY57" fmla="*/ 295264 h 771623"/>
                <a:gd name="connsiteX58" fmla="*/ 319673 w 1677099"/>
                <a:gd name="connsiteY58" fmla="*/ 273218 h 771623"/>
                <a:gd name="connsiteX59" fmla="*/ 248809 w 1677099"/>
                <a:gd name="connsiteY59" fmla="*/ 272431 h 771623"/>
                <a:gd name="connsiteX60" fmla="*/ 478721 w 1677099"/>
                <a:gd name="connsiteY60" fmla="*/ 359829 h 771623"/>
                <a:gd name="connsiteX61" fmla="*/ 478721 w 1677099"/>
                <a:gd name="connsiteY61" fmla="*/ 291327 h 771623"/>
                <a:gd name="connsiteX62" fmla="*/ 460612 w 1677099"/>
                <a:gd name="connsiteY62" fmla="*/ 272431 h 771623"/>
                <a:gd name="connsiteX63" fmla="*/ 397622 w 1677099"/>
                <a:gd name="connsiteY63" fmla="*/ 272431 h 771623"/>
                <a:gd name="connsiteX64" fmla="*/ 379513 w 1677099"/>
                <a:gd name="connsiteY64" fmla="*/ 291327 h 771623"/>
                <a:gd name="connsiteX65" fmla="*/ 379513 w 1677099"/>
                <a:gd name="connsiteY65" fmla="*/ 425180 h 771623"/>
                <a:gd name="connsiteX66" fmla="*/ 398410 w 1677099"/>
                <a:gd name="connsiteY66" fmla="*/ 445652 h 771623"/>
                <a:gd name="connsiteX67" fmla="*/ 459825 w 1677099"/>
                <a:gd name="connsiteY67" fmla="*/ 445652 h 771623"/>
                <a:gd name="connsiteX68" fmla="*/ 478721 w 1677099"/>
                <a:gd name="connsiteY68" fmla="*/ 425180 h 771623"/>
                <a:gd name="connsiteX69" fmla="*/ 478721 w 1677099"/>
                <a:gd name="connsiteY69" fmla="*/ 359829 h 771623"/>
                <a:gd name="connsiteX70" fmla="*/ 123617 w 1677099"/>
                <a:gd name="connsiteY70" fmla="*/ 272431 h 771623"/>
                <a:gd name="connsiteX71" fmla="*/ 118106 w 1677099"/>
                <a:gd name="connsiteY71" fmla="*/ 277155 h 771623"/>
                <a:gd name="connsiteX72" fmla="*/ 60627 w 1677099"/>
                <a:gd name="connsiteY72" fmla="*/ 432267 h 771623"/>
                <a:gd name="connsiteX73" fmla="*/ 71651 w 1677099"/>
                <a:gd name="connsiteY73" fmla="*/ 446439 h 771623"/>
                <a:gd name="connsiteX74" fmla="*/ 107870 w 1677099"/>
                <a:gd name="connsiteY74" fmla="*/ 446439 h 771623"/>
                <a:gd name="connsiteX75" fmla="*/ 125979 w 1677099"/>
                <a:gd name="connsiteY75" fmla="*/ 429117 h 771623"/>
                <a:gd name="connsiteX76" fmla="*/ 126767 w 1677099"/>
                <a:gd name="connsiteY76" fmla="*/ 277155 h 771623"/>
                <a:gd name="connsiteX77" fmla="*/ 123617 w 1677099"/>
                <a:gd name="connsiteY77" fmla="*/ 272431 h 771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1677099" h="771623">
                  <a:moveTo>
                    <a:pt x="1153498" y="762963"/>
                  </a:moveTo>
                  <a:cubicBezTo>
                    <a:pt x="1148774" y="763750"/>
                    <a:pt x="1143262" y="766112"/>
                    <a:pt x="1137751" y="766112"/>
                  </a:cubicBezTo>
                  <a:cubicBezTo>
                    <a:pt x="1084997" y="766112"/>
                    <a:pt x="1032243" y="766112"/>
                    <a:pt x="980277" y="766112"/>
                  </a:cubicBezTo>
                  <a:cubicBezTo>
                    <a:pt x="823590" y="766112"/>
                    <a:pt x="666116" y="766112"/>
                    <a:pt x="509429" y="766112"/>
                  </a:cubicBezTo>
                  <a:cubicBezTo>
                    <a:pt x="500768" y="766112"/>
                    <a:pt x="492894" y="766112"/>
                    <a:pt x="481871" y="766112"/>
                  </a:cubicBezTo>
                  <a:cubicBezTo>
                    <a:pt x="477934" y="707847"/>
                    <a:pt x="454313" y="659817"/>
                    <a:pt x="404709" y="627535"/>
                  </a:cubicBezTo>
                  <a:cubicBezTo>
                    <a:pt x="372426" y="606276"/>
                    <a:pt x="336207" y="597615"/>
                    <a:pt x="297626" y="602339"/>
                  </a:cubicBezTo>
                  <a:cubicBezTo>
                    <a:pt x="214952" y="612575"/>
                    <a:pt x="153537" y="679501"/>
                    <a:pt x="151175" y="764537"/>
                  </a:cubicBezTo>
                  <a:cubicBezTo>
                    <a:pt x="109445" y="764537"/>
                    <a:pt x="67714" y="764537"/>
                    <a:pt x="23621" y="764537"/>
                  </a:cubicBezTo>
                  <a:cubicBezTo>
                    <a:pt x="23621" y="750365"/>
                    <a:pt x="23621" y="736192"/>
                    <a:pt x="23621" y="722019"/>
                  </a:cubicBezTo>
                  <a:cubicBezTo>
                    <a:pt x="23621" y="701548"/>
                    <a:pt x="22834" y="700760"/>
                    <a:pt x="1575" y="699186"/>
                  </a:cubicBezTo>
                  <a:cubicBezTo>
                    <a:pt x="787" y="696036"/>
                    <a:pt x="0" y="692886"/>
                    <a:pt x="0" y="688950"/>
                  </a:cubicBezTo>
                  <a:cubicBezTo>
                    <a:pt x="0" y="622811"/>
                    <a:pt x="0" y="555884"/>
                    <a:pt x="0" y="489745"/>
                  </a:cubicBezTo>
                  <a:cubicBezTo>
                    <a:pt x="0" y="470848"/>
                    <a:pt x="3937" y="454313"/>
                    <a:pt x="25196" y="445652"/>
                  </a:cubicBezTo>
                  <a:cubicBezTo>
                    <a:pt x="29920" y="444077"/>
                    <a:pt x="33857" y="436204"/>
                    <a:pt x="35432" y="430692"/>
                  </a:cubicBezTo>
                  <a:cubicBezTo>
                    <a:pt x="55116" y="378726"/>
                    <a:pt x="75588" y="327547"/>
                    <a:pt x="94485" y="275580"/>
                  </a:cubicBezTo>
                  <a:cubicBezTo>
                    <a:pt x="99209" y="262195"/>
                    <a:pt x="106295" y="256683"/>
                    <a:pt x="121255" y="257470"/>
                  </a:cubicBezTo>
                  <a:cubicBezTo>
                    <a:pt x="251171" y="258258"/>
                    <a:pt x="381087" y="257470"/>
                    <a:pt x="511004" y="257470"/>
                  </a:cubicBezTo>
                  <a:cubicBezTo>
                    <a:pt x="534625" y="257470"/>
                    <a:pt x="536987" y="259832"/>
                    <a:pt x="536987" y="283454"/>
                  </a:cubicBezTo>
                  <a:cubicBezTo>
                    <a:pt x="536987" y="417307"/>
                    <a:pt x="536987" y="551947"/>
                    <a:pt x="536987" y="685800"/>
                  </a:cubicBezTo>
                  <a:cubicBezTo>
                    <a:pt x="536987" y="708634"/>
                    <a:pt x="538562" y="710209"/>
                    <a:pt x="561395" y="710209"/>
                  </a:cubicBezTo>
                  <a:cubicBezTo>
                    <a:pt x="753514" y="710209"/>
                    <a:pt x="945633" y="710209"/>
                    <a:pt x="1137751" y="710209"/>
                  </a:cubicBezTo>
                  <a:cubicBezTo>
                    <a:pt x="1146412" y="710209"/>
                    <a:pt x="1155860" y="710209"/>
                    <a:pt x="1165309" y="710209"/>
                  </a:cubicBezTo>
                  <a:cubicBezTo>
                    <a:pt x="1169246" y="700760"/>
                    <a:pt x="1173183" y="691312"/>
                    <a:pt x="1177120" y="681863"/>
                  </a:cubicBezTo>
                  <a:cubicBezTo>
                    <a:pt x="1008622" y="681863"/>
                    <a:pt x="840912" y="681863"/>
                    <a:pt x="673202" y="681863"/>
                  </a:cubicBezTo>
                  <a:cubicBezTo>
                    <a:pt x="620448" y="681863"/>
                    <a:pt x="591316" y="652731"/>
                    <a:pt x="591316" y="599977"/>
                  </a:cubicBezTo>
                  <a:cubicBezTo>
                    <a:pt x="591316" y="427543"/>
                    <a:pt x="591316" y="255896"/>
                    <a:pt x="591316" y="83462"/>
                  </a:cubicBezTo>
                  <a:cubicBezTo>
                    <a:pt x="591316" y="77950"/>
                    <a:pt x="591316" y="72438"/>
                    <a:pt x="591316" y="66927"/>
                  </a:cubicBezTo>
                  <a:cubicBezTo>
                    <a:pt x="594465" y="18897"/>
                    <a:pt x="614149" y="0"/>
                    <a:pt x="662179" y="0"/>
                  </a:cubicBezTo>
                  <a:cubicBezTo>
                    <a:pt x="979489" y="788"/>
                    <a:pt x="1296800" y="2362"/>
                    <a:pt x="1613323" y="3937"/>
                  </a:cubicBezTo>
                  <a:cubicBezTo>
                    <a:pt x="1653479" y="3937"/>
                    <a:pt x="1681037" y="30708"/>
                    <a:pt x="1681037" y="70863"/>
                  </a:cubicBezTo>
                  <a:cubicBezTo>
                    <a:pt x="1681037" y="251959"/>
                    <a:pt x="1681037" y="433054"/>
                    <a:pt x="1681037" y="614937"/>
                  </a:cubicBezTo>
                  <a:cubicBezTo>
                    <a:pt x="1681037" y="654305"/>
                    <a:pt x="1653479" y="681863"/>
                    <a:pt x="1614110" y="681863"/>
                  </a:cubicBezTo>
                  <a:cubicBezTo>
                    <a:pt x="1578678" y="682651"/>
                    <a:pt x="1542460" y="681863"/>
                    <a:pt x="1507028" y="682651"/>
                  </a:cubicBezTo>
                  <a:cubicBezTo>
                    <a:pt x="1506240" y="682651"/>
                    <a:pt x="1506240" y="682651"/>
                    <a:pt x="1503091" y="683438"/>
                  </a:cubicBezTo>
                  <a:cubicBezTo>
                    <a:pt x="1507028" y="694461"/>
                    <a:pt x="1510965" y="705485"/>
                    <a:pt x="1515689" y="716507"/>
                  </a:cubicBezTo>
                  <a:cubicBezTo>
                    <a:pt x="1516476" y="715720"/>
                    <a:pt x="1517264" y="714933"/>
                    <a:pt x="1518051" y="714933"/>
                  </a:cubicBezTo>
                  <a:cubicBezTo>
                    <a:pt x="1530649" y="707059"/>
                    <a:pt x="1582615" y="708634"/>
                    <a:pt x="1591277" y="718870"/>
                  </a:cubicBezTo>
                  <a:cubicBezTo>
                    <a:pt x="1596788" y="725169"/>
                    <a:pt x="1602300" y="737767"/>
                    <a:pt x="1599938" y="744065"/>
                  </a:cubicBezTo>
                  <a:cubicBezTo>
                    <a:pt x="1596001" y="752727"/>
                    <a:pt x="1585765" y="762963"/>
                    <a:pt x="1576316" y="765325"/>
                  </a:cubicBezTo>
                  <a:cubicBezTo>
                    <a:pt x="1560569" y="768474"/>
                    <a:pt x="1544034" y="766112"/>
                    <a:pt x="1526712" y="766112"/>
                  </a:cubicBezTo>
                  <a:cubicBezTo>
                    <a:pt x="1525925" y="760601"/>
                    <a:pt x="1525137" y="755876"/>
                    <a:pt x="1524350" y="750365"/>
                  </a:cubicBezTo>
                  <a:cubicBezTo>
                    <a:pt x="1523563" y="751152"/>
                    <a:pt x="1522775" y="751939"/>
                    <a:pt x="1522775" y="751939"/>
                  </a:cubicBezTo>
                  <a:cubicBezTo>
                    <a:pt x="1522775" y="755876"/>
                    <a:pt x="1523563" y="759813"/>
                    <a:pt x="1521988" y="762963"/>
                  </a:cubicBezTo>
                  <a:cubicBezTo>
                    <a:pt x="1518838" y="768474"/>
                    <a:pt x="1514902" y="773198"/>
                    <a:pt x="1510965" y="778710"/>
                  </a:cubicBezTo>
                  <a:cubicBezTo>
                    <a:pt x="1507028" y="773198"/>
                    <a:pt x="1500729" y="767687"/>
                    <a:pt x="1500729" y="762963"/>
                  </a:cubicBezTo>
                  <a:cubicBezTo>
                    <a:pt x="1499154" y="679501"/>
                    <a:pt x="1426716" y="605488"/>
                    <a:pt x="1336168" y="607063"/>
                  </a:cubicBezTo>
                  <a:cubicBezTo>
                    <a:pt x="1253494" y="608638"/>
                    <a:pt x="1181844" y="676352"/>
                    <a:pt x="1177120" y="760601"/>
                  </a:cubicBezTo>
                  <a:cubicBezTo>
                    <a:pt x="1176332" y="769261"/>
                    <a:pt x="1177907" y="780285"/>
                    <a:pt x="1166096" y="778710"/>
                  </a:cubicBezTo>
                  <a:cubicBezTo>
                    <a:pt x="1162160" y="777135"/>
                    <a:pt x="1157435" y="767687"/>
                    <a:pt x="1153498" y="762963"/>
                  </a:cubicBezTo>
                  <a:close/>
                  <a:moveTo>
                    <a:pt x="248809" y="272431"/>
                  </a:moveTo>
                  <a:cubicBezTo>
                    <a:pt x="224401" y="272431"/>
                    <a:pt x="200780" y="272431"/>
                    <a:pt x="176371" y="272431"/>
                  </a:cubicBezTo>
                  <a:cubicBezTo>
                    <a:pt x="162198" y="272431"/>
                    <a:pt x="155899" y="278729"/>
                    <a:pt x="155899" y="293690"/>
                  </a:cubicBezTo>
                  <a:cubicBezTo>
                    <a:pt x="155899" y="336995"/>
                    <a:pt x="155899" y="380301"/>
                    <a:pt x="155899" y="424393"/>
                  </a:cubicBezTo>
                  <a:cubicBezTo>
                    <a:pt x="155899" y="439353"/>
                    <a:pt x="162986" y="445652"/>
                    <a:pt x="176371" y="445652"/>
                  </a:cubicBezTo>
                  <a:cubicBezTo>
                    <a:pt x="224401" y="445652"/>
                    <a:pt x="271643" y="445652"/>
                    <a:pt x="319673" y="445652"/>
                  </a:cubicBezTo>
                  <a:cubicBezTo>
                    <a:pt x="334633" y="445652"/>
                    <a:pt x="341719" y="438566"/>
                    <a:pt x="340932" y="423606"/>
                  </a:cubicBezTo>
                  <a:cubicBezTo>
                    <a:pt x="340144" y="381088"/>
                    <a:pt x="340932" y="337782"/>
                    <a:pt x="340932" y="295264"/>
                  </a:cubicBezTo>
                  <a:cubicBezTo>
                    <a:pt x="340932" y="280304"/>
                    <a:pt x="334633" y="273218"/>
                    <a:pt x="319673" y="273218"/>
                  </a:cubicBezTo>
                  <a:cubicBezTo>
                    <a:pt x="296052" y="273218"/>
                    <a:pt x="272430" y="272431"/>
                    <a:pt x="248809" y="272431"/>
                  </a:cubicBezTo>
                  <a:close/>
                  <a:moveTo>
                    <a:pt x="478721" y="359829"/>
                  </a:moveTo>
                  <a:cubicBezTo>
                    <a:pt x="478721" y="336995"/>
                    <a:pt x="478721" y="314161"/>
                    <a:pt x="478721" y="291327"/>
                  </a:cubicBezTo>
                  <a:cubicBezTo>
                    <a:pt x="478721" y="278729"/>
                    <a:pt x="473997" y="272431"/>
                    <a:pt x="460612" y="272431"/>
                  </a:cubicBezTo>
                  <a:cubicBezTo>
                    <a:pt x="439353" y="273218"/>
                    <a:pt x="418094" y="273218"/>
                    <a:pt x="397622" y="272431"/>
                  </a:cubicBezTo>
                  <a:cubicBezTo>
                    <a:pt x="384237" y="272431"/>
                    <a:pt x="379513" y="278729"/>
                    <a:pt x="379513" y="291327"/>
                  </a:cubicBezTo>
                  <a:cubicBezTo>
                    <a:pt x="379513" y="336207"/>
                    <a:pt x="379513" y="380301"/>
                    <a:pt x="379513" y="425180"/>
                  </a:cubicBezTo>
                  <a:cubicBezTo>
                    <a:pt x="379513" y="438566"/>
                    <a:pt x="385024" y="445652"/>
                    <a:pt x="398410" y="445652"/>
                  </a:cubicBezTo>
                  <a:cubicBezTo>
                    <a:pt x="418881" y="445652"/>
                    <a:pt x="439353" y="445652"/>
                    <a:pt x="459825" y="445652"/>
                  </a:cubicBezTo>
                  <a:cubicBezTo>
                    <a:pt x="473210" y="445652"/>
                    <a:pt x="479509" y="439353"/>
                    <a:pt x="478721" y="425180"/>
                  </a:cubicBezTo>
                  <a:cubicBezTo>
                    <a:pt x="478721" y="403922"/>
                    <a:pt x="478721" y="381875"/>
                    <a:pt x="478721" y="359829"/>
                  </a:cubicBezTo>
                  <a:close/>
                  <a:moveTo>
                    <a:pt x="123617" y="272431"/>
                  </a:moveTo>
                  <a:cubicBezTo>
                    <a:pt x="121255" y="274005"/>
                    <a:pt x="118893" y="275580"/>
                    <a:pt x="118106" y="277155"/>
                  </a:cubicBezTo>
                  <a:cubicBezTo>
                    <a:pt x="99209" y="329121"/>
                    <a:pt x="79525" y="380301"/>
                    <a:pt x="60627" y="432267"/>
                  </a:cubicBezTo>
                  <a:cubicBezTo>
                    <a:pt x="56691" y="442503"/>
                    <a:pt x="61415" y="446439"/>
                    <a:pt x="71651" y="446439"/>
                  </a:cubicBezTo>
                  <a:cubicBezTo>
                    <a:pt x="83461" y="446439"/>
                    <a:pt x="96059" y="445652"/>
                    <a:pt x="107870" y="446439"/>
                  </a:cubicBezTo>
                  <a:cubicBezTo>
                    <a:pt x="120468" y="447227"/>
                    <a:pt x="125979" y="440928"/>
                    <a:pt x="125979" y="429117"/>
                  </a:cubicBezTo>
                  <a:cubicBezTo>
                    <a:pt x="125979" y="378726"/>
                    <a:pt x="125979" y="328334"/>
                    <a:pt x="126767" y="277155"/>
                  </a:cubicBezTo>
                  <a:cubicBezTo>
                    <a:pt x="125979" y="276367"/>
                    <a:pt x="124405" y="274793"/>
                    <a:pt x="123617" y="272431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5" name="Freeform: Shape 1534">
              <a:extLst>
                <a:ext uri="{FF2B5EF4-FFF2-40B4-BE49-F238E27FC236}">
                  <a16:creationId xmlns:a16="http://schemas.microsoft.com/office/drawing/2014/main" id="{BF2DC8C1-62EC-4CB5-A00B-06D011FCA375}"/>
                </a:ext>
              </a:extLst>
            </p:cNvPr>
            <p:cNvSpPr/>
            <p:nvPr/>
          </p:nvSpPr>
          <p:spPr>
            <a:xfrm>
              <a:off x="2968574" y="4560258"/>
              <a:ext cx="307075" cy="307075"/>
            </a:xfrm>
            <a:custGeom>
              <a:avLst/>
              <a:gdLst>
                <a:gd name="connsiteX0" fmla="*/ 311012 w 307074"/>
                <a:gd name="connsiteY0" fmla="*/ 156687 h 307074"/>
                <a:gd name="connsiteX1" fmla="*/ 155112 w 307074"/>
                <a:gd name="connsiteY1" fmla="*/ 311011 h 307074"/>
                <a:gd name="connsiteX2" fmla="*/ 0 w 307074"/>
                <a:gd name="connsiteY2" fmla="*/ 155112 h 307074"/>
                <a:gd name="connsiteX3" fmla="*/ 157474 w 307074"/>
                <a:gd name="connsiteY3" fmla="*/ 0 h 307074"/>
                <a:gd name="connsiteX4" fmla="*/ 311012 w 307074"/>
                <a:gd name="connsiteY4" fmla="*/ 156687 h 307074"/>
                <a:gd name="connsiteX5" fmla="*/ 158262 w 307074"/>
                <a:gd name="connsiteY5" fmla="*/ 79524 h 307074"/>
                <a:gd name="connsiteX6" fmla="*/ 78737 w 307074"/>
                <a:gd name="connsiteY6" fmla="*/ 154324 h 307074"/>
                <a:gd name="connsiteX7" fmla="*/ 153537 w 307074"/>
                <a:gd name="connsiteY7" fmla="*/ 232274 h 307074"/>
                <a:gd name="connsiteX8" fmla="*/ 232274 w 307074"/>
                <a:gd name="connsiteY8" fmla="*/ 156687 h 307074"/>
                <a:gd name="connsiteX9" fmla="*/ 158262 w 307074"/>
                <a:gd name="connsiteY9" fmla="*/ 79524 h 30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7074" h="307074">
                  <a:moveTo>
                    <a:pt x="311012" y="156687"/>
                  </a:moveTo>
                  <a:cubicBezTo>
                    <a:pt x="310224" y="242510"/>
                    <a:pt x="240148" y="311799"/>
                    <a:pt x="155112" y="311011"/>
                  </a:cubicBezTo>
                  <a:cubicBezTo>
                    <a:pt x="69289" y="310224"/>
                    <a:pt x="0" y="240935"/>
                    <a:pt x="0" y="155112"/>
                  </a:cubicBezTo>
                  <a:cubicBezTo>
                    <a:pt x="0" y="68501"/>
                    <a:pt x="70076" y="0"/>
                    <a:pt x="157474" y="0"/>
                  </a:cubicBezTo>
                  <a:cubicBezTo>
                    <a:pt x="244085" y="787"/>
                    <a:pt x="311799" y="70076"/>
                    <a:pt x="311012" y="156687"/>
                  </a:cubicBezTo>
                  <a:close/>
                  <a:moveTo>
                    <a:pt x="158262" y="79524"/>
                  </a:moveTo>
                  <a:cubicBezTo>
                    <a:pt x="115744" y="77949"/>
                    <a:pt x="80312" y="111806"/>
                    <a:pt x="78737" y="154324"/>
                  </a:cubicBezTo>
                  <a:cubicBezTo>
                    <a:pt x="77950" y="195268"/>
                    <a:pt x="111807" y="230700"/>
                    <a:pt x="153537" y="232274"/>
                  </a:cubicBezTo>
                  <a:cubicBezTo>
                    <a:pt x="195268" y="233849"/>
                    <a:pt x="231487" y="199205"/>
                    <a:pt x="232274" y="156687"/>
                  </a:cubicBezTo>
                  <a:cubicBezTo>
                    <a:pt x="233849" y="115743"/>
                    <a:pt x="200780" y="81099"/>
                    <a:pt x="158262" y="79524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6" name="Freeform: Shape 1535">
              <a:extLst>
                <a:ext uri="{FF2B5EF4-FFF2-40B4-BE49-F238E27FC236}">
                  <a16:creationId xmlns:a16="http://schemas.microsoft.com/office/drawing/2014/main" id="{7E1B0F6C-12A3-45CB-87FC-4BCD52D83C9C}"/>
                </a:ext>
              </a:extLst>
            </p:cNvPr>
            <p:cNvSpPr/>
            <p:nvPr/>
          </p:nvSpPr>
          <p:spPr>
            <a:xfrm>
              <a:off x="3992917" y="4561039"/>
              <a:ext cx="307075" cy="307075"/>
            </a:xfrm>
            <a:custGeom>
              <a:avLst/>
              <a:gdLst>
                <a:gd name="connsiteX0" fmla="*/ 27 w 307074"/>
                <a:gd name="connsiteY0" fmla="*/ 153544 h 307074"/>
                <a:gd name="connsiteX1" fmla="*/ 157501 w 307074"/>
                <a:gd name="connsiteY1" fmla="*/ 7 h 307074"/>
                <a:gd name="connsiteX2" fmla="*/ 311038 w 307074"/>
                <a:gd name="connsiteY2" fmla="*/ 156694 h 307074"/>
                <a:gd name="connsiteX3" fmla="*/ 153564 w 307074"/>
                <a:gd name="connsiteY3" fmla="*/ 310231 h 307074"/>
                <a:gd name="connsiteX4" fmla="*/ 27 w 307074"/>
                <a:gd name="connsiteY4" fmla="*/ 153544 h 307074"/>
                <a:gd name="connsiteX5" fmla="*/ 77976 w 307074"/>
                <a:gd name="connsiteY5" fmla="*/ 153544 h 307074"/>
                <a:gd name="connsiteX6" fmla="*/ 152777 w 307074"/>
                <a:gd name="connsiteY6" fmla="*/ 231494 h 307074"/>
                <a:gd name="connsiteX7" fmla="*/ 231514 w 307074"/>
                <a:gd name="connsiteY7" fmla="*/ 155119 h 307074"/>
                <a:gd name="connsiteX8" fmla="*/ 154351 w 307074"/>
                <a:gd name="connsiteY8" fmla="*/ 77957 h 307074"/>
                <a:gd name="connsiteX9" fmla="*/ 77976 w 307074"/>
                <a:gd name="connsiteY9" fmla="*/ 153544 h 30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7074" h="307074">
                  <a:moveTo>
                    <a:pt x="27" y="153544"/>
                  </a:moveTo>
                  <a:cubicBezTo>
                    <a:pt x="814" y="66146"/>
                    <a:pt x="69315" y="-780"/>
                    <a:pt x="157501" y="7"/>
                  </a:cubicBezTo>
                  <a:cubicBezTo>
                    <a:pt x="243324" y="794"/>
                    <a:pt x="311826" y="71657"/>
                    <a:pt x="311038" y="156694"/>
                  </a:cubicBezTo>
                  <a:cubicBezTo>
                    <a:pt x="309463" y="242517"/>
                    <a:pt x="239387" y="311806"/>
                    <a:pt x="153564" y="310231"/>
                  </a:cubicBezTo>
                  <a:cubicBezTo>
                    <a:pt x="66953" y="308656"/>
                    <a:pt x="-1548" y="239368"/>
                    <a:pt x="27" y="153544"/>
                  </a:cubicBezTo>
                  <a:close/>
                  <a:moveTo>
                    <a:pt x="77976" y="153544"/>
                  </a:moveTo>
                  <a:cubicBezTo>
                    <a:pt x="77189" y="195275"/>
                    <a:pt x="111046" y="229919"/>
                    <a:pt x="152777" y="231494"/>
                  </a:cubicBezTo>
                  <a:cubicBezTo>
                    <a:pt x="194507" y="233068"/>
                    <a:pt x="230726" y="197637"/>
                    <a:pt x="231514" y="155119"/>
                  </a:cubicBezTo>
                  <a:cubicBezTo>
                    <a:pt x="232301" y="113388"/>
                    <a:pt x="196869" y="77957"/>
                    <a:pt x="154351" y="77957"/>
                  </a:cubicBezTo>
                  <a:cubicBezTo>
                    <a:pt x="113408" y="77957"/>
                    <a:pt x="78764" y="111814"/>
                    <a:pt x="77976" y="153544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7" name="Freeform: Shape 1536">
              <a:extLst>
                <a:ext uri="{FF2B5EF4-FFF2-40B4-BE49-F238E27FC236}">
                  <a16:creationId xmlns:a16="http://schemas.microsoft.com/office/drawing/2014/main" id="{81787D31-4B4B-4C2C-AE95-B95A9B09F7F3}"/>
                </a:ext>
              </a:extLst>
            </p:cNvPr>
            <p:cNvSpPr/>
            <p:nvPr/>
          </p:nvSpPr>
          <p:spPr>
            <a:xfrm>
              <a:off x="2801651" y="4655530"/>
              <a:ext cx="23621" cy="55116"/>
            </a:xfrm>
            <a:custGeom>
              <a:avLst/>
              <a:gdLst>
                <a:gd name="connsiteX0" fmla="*/ 23621 w 23621"/>
                <a:gd name="connsiteY0" fmla="*/ 60628 h 55115"/>
                <a:gd name="connsiteX1" fmla="*/ 0 w 23621"/>
                <a:gd name="connsiteY1" fmla="*/ 60628 h 55115"/>
                <a:gd name="connsiteX2" fmla="*/ 0 w 23621"/>
                <a:gd name="connsiteY2" fmla="*/ 0 h 55115"/>
                <a:gd name="connsiteX3" fmla="*/ 23621 w 23621"/>
                <a:gd name="connsiteY3" fmla="*/ 0 h 55115"/>
                <a:gd name="connsiteX4" fmla="*/ 23621 w 23621"/>
                <a:gd name="connsiteY4" fmla="*/ 60628 h 55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21" h="55115">
                  <a:moveTo>
                    <a:pt x="23621" y="60628"/>
                  </a:moveTo>
                  <a:cubicBezTo>
                    <a:pt x="14960" y="60628"/>
                    <a:pt x="7874" y="60628"/>
                    <a:pt x="0" y="60628"/>
                  </a:cubicBezTo>
                  <a:cubicBezTo>
                    <a:pt x="0" y="40156"/>
                    <a:pt x="0" y="20471"/>
                    <a:pt x="0" y="0"/>
                  </a:cubicBezTo>
                  <a:cubicBezTo>
                    <a:pt x="7874" y="0"/>
                    <a:pt x="14960" y="0"/>
                    <a:pt x="23621" y="0"/>
                  </a:cubicBezTo>
                  <a:cubicBezTo>
                    <a:pt x="23621" y="20471"/>
                    <a:pt x="23621" y="40156"/>
                    <a:pt x="23621" y="60628"/>
                  </a:cubicBezTo>
                  <a:close/>
                </a:path>
              </a:pathLst>
            </a:custGeom>
            <a:grpFill/>
            <a:ln w="78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38" name="TextBox 1537">
            <a:extLst>
              <a:ext uri="{FF2B5EF4-FFF2-40B4-BE49-F238E27FC236}">
                <a16:creationId xmlns:a16="http://schemas.microsoft.com/office/drawing/2014/main" id="{CAD34816-3B0B-4A6E-8009-D8167C55ADA1}"/>
              </a:ext>
            </a:extLst>
          </p:cNvPr>
          <p:cNvSpPr txBox="1"/>
          <p:nvPr/>
        </p:nvSpPr>
        <p:spPr>
          <a:xfrm>
            <a:off x="5666356" y="4456072"/>
            <a:ext cx="1400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</a:rPr>
              <a:t>48.6</a:t>
            </a:r>
            <a:r>
              <a:rPr lang="en-US" altLang="ko-KR" sz="1400" b="1" dirty="0">
                <a:solidFill>
                  <a:schemeClr val="bg1"/>
                </a:solidFill>
              </a:rPr>
              <a:t>%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grpSp>
        <p:nvGrpSpPr>
          <p:cNvPr id="1539" name="그룹 13">
            <a:extLst>
              <a:ext uri="{FF2B5EF4-FFF2-40B4-BE49-F238E27FC236}">
                <a16:creationId xmlns:a16="http://schemas.microsoft.com/office/drawing/2014/main" id="{F6D2B371-EE14-470D-9A30-4B32C98144AA}"/>
              </a:ext>
            </a:extLst>
          </p:cNvPr>
          <p:cNvGrpSpPr/>
          <p:nvPr/>
        </p:nvGrpSpPr>
        <p:grpSpPr>
          <a:xfrm>
            <a:off x="819081" y="5072260"/>
            <a:ext cx="4070261" cy="1106860"/>
            <a:chOff x="880173" y="3812940"/>
            <a:chExt cx="2340000" cy="1106860"/>
          </a:xfrm>
        </p:grpSpPr>
        <p:sp>
          <p:nvSpPr>
            <p:cNvPr id="1540" name="TextBox 1539">
              <a:extLst>
                <a:ext uri="{FF2B5EF4-FFF2-40B4-BE49-F238E27FC236}">
                  <a16:creationId xmlns:a16="http://schemas.microsoft.com/office/drawing/2014/main" id="{B2474242-2EC3-4062-AE01-55D097E77800}"/>
                </a:ext>
              </a:extLst>
            </p:cNvPr>
            <p:cNvSpPr txBox="1"/>
            <p:nvPr/>
          </p:nvSpPr>
          <p:spPr>
            <a:xfrm>
              <a:off x="880173" y="3812940"/>
              <a:ext cx="234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541" name="TextBox 1540">
              <a:extLst>
                <a:ext uri="{FF2B5EF4-FFF2-40B4-BE49-F238E27FC236}">
                  <a16:creationId xmlns:a16="http://schemas.microsoft.com/office/drawing/2014/main" id="{50B2B40F-2B5C-41F9-AE12-33655F467D3A}"/>
                </a:ext>
              </a:extLst>
            </p:cNvPr>
            <p:cNvSpPr txBox="1"/>
            <p:nvPr/>
          </p:nvSpPr>
          <p:spPr>
            <a:xfrm>
              <a:off x="880173" y="4088803"/>
              <a:ext cx="2340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542" name="TextBox 1541">
            <a:extLst>
              <a:ext uri="{FF2B5EF4-FFF2-40B4-BE49-F238E27FC236}">
                <a16:creationId xmlns:a16="http://schemas.microsoft.com/office/drawing/2014/main" id="{514E3011-9801-4D4E-8902-3CC8295A7A90}"/>
              </a:ext>
            </a:extLst>
          </p:cNvPr>
          <p:cNvSpPr txBox="1"/>
          <p:nvPr/>
        </p:nvSpPr>
        <p:spPr>
          <a:xfrm>
            <a:off x="9574185" y="1985710"/>
            <a:ext cx="2128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dirty="0">
                <a:solidFill>
                  <a:schemeClr val="accent4"/>
                </a:solidFill>
              </a:rPr>
              <a:t>48.6%</a:t>
            </a:r>
            <a:endParaRPr lang="ko-KR" altLang="en-US" sz="4800" b="1" dirty="0">
              <a:solidFill>
                <a:schemeClr val="accent4"/>
              </a:solidFill>
            </a:endParaRPr>
          </a:p>
        </p:txBody>
      </p:sp>
      <p:sp>
        <p:nvSpPr>
          <p:cNvPr id="1543" name="TextBox 1542">
            <a:extLst>
              <a:ext uri="{FF2B5EF4-FFF2-40B4-BE49-F238E27FC236}">
                <a16:creationId xmlns:a16="http://schemas.microsoft.com/office/drawing/2014/main" id="{BB80CFE3-345C-4B27-962B-55BCC333859B}"/>
              </a:ext>
            </a:extLst>
          </p:cNvPr>
          <p:cNvSpPr txBox="1"/>
          <p:nvPr/>
        </p:nvSpPr>
        <p:spPr>
          <a:xfrm>
            <a:off x="9777517" y="1522250"/>
            <a:ext cx="192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Contents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44" name="그룹 13">
            <a:extLst>
              <a:ext uri="{FF2B5EF4-FFF2-40B4-BE49-F238E27FC236}">
                <a16:creationId xmlns:a16="http://schemas.microsoft.com/office/drawing/2014/main" id="{64F4F43D-882F-4DDE-92FE-9D2358E3D555}"/>
              </a:ext>
            </a:extLst>
          </p:cNvPr>
          <p:cNvGrpSpPr/>
          <p:nvPr/>
        </p:nvGrpSpPr>
        <p:grpSpPr>
          <a:xfrm>
            <a:off x="7632626" y="2910835"/>
            <a:ext cx="4070261" cy="1106860"/>
            <a:chOff x="880173" y="3812940"/>
            <a:chExt cx="2340000" cy="1106860"/>
          </a:xfrm>
        </p:grpSpPr>
        <p:sp>
          <p:nvSpPr>
            <p:cNvPr id="1545" name="TextBox 1544">
              <a:extLst>
                <a:ext uri="{FF2B5EF4-FFF2-40B4-BE49-F238E27FC236}">
                  <a16:creationId xmlns:a16="http://schemas.microsoft.com/office/drawing/2014/main" id="{56F289EE-88F3-4BEB-9535-7F2768CD33CF}"/>
                </a:ext>
              </a:extLst>
            </p:cNvPr>
            <p:cNvSpPr txBox="1"/>
            <p:nvPr/>
          </p:nvSpPr>
          <p:spPr>
            <a:xfrm>
              <a:off x="880173" y="3812940"/>
              <a:ext cx="234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546" name="TextBox 1545">
              <a:extLst>
                <a:ext uri="{FF2B5EF4-FFF2-40B4-BE49-F238E27FC236}">
                  <a16:creationId xmlns:a16="http://schemas.microsoft.com/office/drawing/2014/main" id="{B12BF7BE-350E-4B4C-AEB1-9EF990AC1765}"/>
                </a:ext>
              </a:extLst>
            </p:cNvPr>
            <p:cNvSpPr txBox="1"/>
            <p:nvPr/>
          </p:nvSpPr>
          <p:spPr>
            <a:xfrm>
              <a:off x="880173" y="4088803"/>
              <a:ext cx="2340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547" name="Freeform: Shape 1546">
            <a:extLst>
              <a:ext uri="{FF2B5EF4-FFF2-40B4-BE49-F238E27FC236}">
                <a16:creationId xmlns:a16="http://schemas.microsoft.com/office/drawing/2014/main" id="{CA2A2176-2F26-4CC1-BE70-E24E53480DCB}"/>
              </a:ext>
            </a:extLst>
          </p:cNvPr>
          <p:cNvSpPr/>
          <p:nvPr/>
        </p:nvSpPr>
        <p:spPr>
          <a:xfrm rot="17436610">
            <a:off x="3880641" y="3188445"/>
            <a:ext cx="622842" cy="442308"/>
          </a:xfrm>
          <a:custGeom>
            <a:avLst/>
            <a:gdLst>
              <a:gd name="connsiteX0" fmla="*/ 1359605 w 2028518"/>
              <a:gd name="connsiteY0" fmla="*/ 1366447 h 1440540"/>
              <a:gd name="connsiteX1" fmla="*/ 1359605 w 2028518"/>
              <a:gd name="connsiteY1" fmla="*/ 1406271 h 1440540"/>
              <a:gd name="connsiteX2" fmla="*/ 1942246 w 2028518"/>
              <a:gd name="connsiteY2" fmla="*/ 1406271 h 1440540"/>
              <a:gd name="connsiteX3" fmla="*/ 1942246 w 2028518"/>
              <a:gd name="connsiteY3" fmla="*/ 1366447 h 1440540"/>
              <a:gd name="connsiteX4" fmla="*/ 1359605 w 2028518"/>
              <a:gd name="connsiteY4" fmla="*/ 1305350 h 1440540"/>
              <a:gd name="connsiteX5" fmla="*/ 1359605 w 2028518"/>
              <a:gd name="connsiteY5" fmla="*/ 1345174 h 1440540"/>
              <a:gd name="connsiteX6" fmla="*/ 1942246 w 2028518"/>
              <a:gd name="connsiteY6" fmla="*/ 1345174 h 1440540"/>
              <a:gd name="connsiteX7" fmla="*/ 1942246 w 2028518"/>
              <a:gd name="connsiteY7" fmla="*/ 1305350 h 1440540"/>
              <a:gd name="connsiteX8" fmla="*/ 1359605 w 2028518"/>
              <a:gd name="connsiteY8" fmla="*/ 1244254 h 1440540"/>
              <a:gd name="connsiteX9" fmla="*/ 1359605 w 2028518"/>
              <a:gd name="connsiteY9" fmla="*/ 1284078 h 1440540"/>
              <a:gd name="connsiteX10" fmla="*/ 1942246 w 2028518"/>
              <a:gd name="connsiteY10" fmla="*/ 1284078 h 1440540"/>
              <a:gd name="connsiteX11" fmla="*/ 1942246 w 2028518"/>
              <a:gd name="connsiteY11" fmla="*/ 1244254 h 1440540"/>
              <a:gd name="connsiteX12" fmla="*/ 1359605 w 2028518"/>
              <a:gd name="connsiteY12" fmla="*/ 1183157 h 1440540"/>
              <a:gd name="connsiteX13" fmla="*/ 1359605 w 2028518"/>
              <a:gd name="connsiteY13" fmla="*/ 1222981 h 1440540"/>
              <a:gd name="connsiteX14" fmla="*/ 1942246 w 2028518"/>
              <a:gd name="connsiteY14" fmla="*/ 1222981 h 1440540"/>
              <a:gd name="connsiteX15" fmla="*/ 1942246 w 2028518"/>
              <a:gd name="connsiteY15" fmla="*/ 1183157 h 1440540"/>
              <a:gd name="connsiteX16" fmla="*/ 1003047 w 2028518"/>
              <a:gd name="connsiteY16" fmla="*/ 821458 h 1440540"/>
              <a:gd name="connsiteX17" fmla="*/ 1003047 w 2028518"/>
              <a:gd name="connsiteY17" fmla="*/ 1439143 h 1440540"/>
              <a:gd name="connsiteX18" fmla="*/ 1259865 w 2028518"/>
              <a:gd name="connsiteY18" fmla="*/ 1439143 h 1440540"/>
              <a:gd name="connsiteX19" fmla="*/ 1259865 w 2028518"/>
              <a:gd name="connsiteY19" fmla="*/ 821458 h 1440540"/>
              <a:gd name="connsiteX20" fmla="*/ 640721 w 2028518"/>
              <a:gd name="connsiteY20" fmla="*/ 818736 h 1440540"/>
              <a:gd name="connsiteX21" fmla="*/ 640721 w 2028518"/>
              <a:gd name="connsiteY21" fmla="*/ 1436421 h 1440540"/>
              <a:gd name="connsiteX22" fmla="*/ 860983 w 2028518"/>
              <a:gd name="connsiteY22" fmla="*/ 1436421 h 1440540"/>
              <a:gd name="connsiteX23" fmla="*/ 860983 w 2028518"/>
              <a:gd name="connsiteY23" fmla="*/ 818736 h 1440540"/>
              <a:gd name="connsiteX24" fmla="*/ 1818380 w 2028518"/>
              <a:gd name="connsiteY24" fmla="*/ 734607 h 1440540"/>
              <a:gd name="connsiteX25" fmla="*/ 1818380 w 2028518"/>
              <a:gd name="connsiteY25" fmla="*/ 807677 h 1440540"/>
              <a:gd name="connsiteX26" fmla="*/ 1916476 w 2028518"/>
              <a:gd name="connsiteY26" fmla="*/ 807677 h 1440540"/>
              <a:gd name="connsiteX27" fmla="*/ 1916476 w 2028518"/>
              <a:gd name="connsiteY27" fmla="*/ 734607 h 1440540"/>
              <a:gd name="connsiteX28" fmla="*/ 1634779 w 2028518"/>
              <a:gd name="connsiteY28" fmla="*/ 734607 h 1440540"/>
              <a:gd name="connsiteX29" fmla="*/ 1634779 w 2028518"/>
              <a:gd name="connsiteY29" fmla="*/ 807677 h 1440540"/>
              <a:gd name="connsiteX30" fmla="*/ 1732875 w 2028518"/>
              <a:gd name="connsiteY30" fmla="*/ 807677 h 1440540"/>
              <a:gd name="connsiteX31" fmla="*/ 1732875 w 2028518"/>
              <a:gd name="connsiteY31" fmla="*/ 734607 h 1440540"/>
              <a:gd name="connsiteX32" fmla="*/ 1451179 w 2028518"/>
              <a:gd name="connsiteY32" fmla="*/ 734607 h 1440540"/>
              <a:gd name="connsiteX33" fmla="*/ 1451179 w 2028518"/>
              <a:gd name="connsiteY33" fmla="*/ 807677 h 1440540"/>
              <a:gd name="connsiteX34" fmla="*/ 1549275 w 2028518"/>
              <a:gd name="connsiteY34" fmla="*/ 807677 h 1440540"/>
              <a:gd name="connsiteX35" fmla="*/ 1549275 w 2028518"/>
              <a:gd name="connsiteY35" fmla="*/ 734607 h 1440540"/>
              <a:gd name="connsiteX36" fmla="*/ 1818380 w 2028518"/>
              <a:gd name="connsiteY36" fmla="*/ 582994 h 1440540"/>
              <a:gd name="connsiteX37" fmla="*/ 1818380 w 2028518"/>
              <a:gd name="connsiteY37" fmla="*/ 656064 h 1440540"/>
              <a:gd name="connsiteX38" fmla="*/ 1916476 w 2028518"/>
              <a:gd name="connsiteY38" fmla="*/ 656064 h 1440540"/>
              <a:gd name="connsiteX39" fmla="*/ 1916476 w 2028518"/>
              <a:gd name="connsiteY39" fmla="*/ 582994 h 1440540"/>
              <a:gd name="connsiteX40" fmla="*/ 1634779 w 2028518"/>
              <a:gd name="connsiteY40" fmla="*/ 582994 h 1440540"/>
              <a:gd name="connsiteX41" fmla="*/ 1634779 w 2028518"/>
              <a:gd name="connsiteY41" fmla="*/ 656064 h 1440540"/>
              <a:gd name="connsiteX42" fmla="*/ 1732875 w 2028518"/>
              <a:gd name="connsiteY42" fmla="*/ 656064 h 1440540"/>
              <a:gd name="connsiteX43" fmla="*/ 1732875 w 2028518"/>
              <a:gd name="connsiteY43" fmla="*/ 582994 h 1440540"/>
              <a:gd name="connsiteX44" fmla="*/ 1451179 w 2028518"/>
              <a:gd name="connsiteY44" fmla="*/ 582994 h 1440540"/>
              <a:gd name="connsiteX45" fmla="*/ 1451179 w 2028518"/>
              <a:gd name="connsiteY45" fmla="*/ 656064 h 1440540"/>
              <a:gd name="connsiteX46" fmla="*/ 1549275 w 2028518"/>
              <a:gd name="connsiteY46" fmla="*/ 656064 h 1440540"/>
              <a:gd name="connsiteX47" fmla="*/ 1549275 w 2028518"/>
              <a:gd name="connsiteY47" fmla="*/ 582994 h 1440540"/>
              <a:gd name="connsiteX48" fmla="*/ 403424 w 2028518"/>
              <a:gd name="connsiteY48" fmla="*/ 499916 h 1440540"/>
              <a:gd name="connsiteX49" fmla="*/ 348620 w 2028518"/>
              <a:gd name="connsiteY49" fmla="*/ 554720 h 1440540"/>
              <a:gd name="connsiteX50" fmla="*/ 348620 w 2028518"/>
              <a:gd name="connsiteY50" fmla="*/ 1438886 h 1440540"/>
              <a:gd name="connsiteX51" fmla="*/ 458227 w 2028518"/>
              <a:gd name="connsiteY51" fmla="*/ 1438886 h 1440540"/>
              <a:gd name="connsiteX52" fmla="*/ 458228 w 2028518"/>
              <a:gd name="connsiteY52" fmla="*/ 554720 h 1440540"/>
              <a:gd name="connsiteX53" fmla="*/ 403424 w 2028518"/>
              <a:gd name="connsiteY53" fmla="*/ 499916 h 1440540"/>
              <a:gd name="connsiteX54" fmla="*/ 169200 w 2028518"/>
              <a:gd name="connsiteY54" fmla="*/ 496212 h 1440540"/>
              <a:gd name="connsiteX55" fmla="*/ 114396 w 2028518"/>
              <a:gd name="connsiteY55" fmla="*/ 551016 h 1440540"/>
              <a:gd name="connsiteX56" fmla="*/ 114396 w 2028518"/>
              <a:gd name="connsiteY56" fmla="*/ 1435182 h 1440540"/>
              <a:gd name="connsiteX57" fmla="*/ 224003 w 2028518"/>
              <a:gd name="connsiteY57" fmla="*/ 1435182 h 1440540"/>
              <a:gd name="connsiteX58" fmla="*/ 224004 w 2028518"/>
              <a:gd name="connsiteY58" fmla="*/ 551016 h 1440540"/>
              <a:gd name="connsiteX59" fmla="*/ 169200 w 2028518"/>
              <a:gd name="connsiteY59" fmla="*/ 496212 h 1440540"/>
              <a:gd name="connsiteX60" fmla="*/ 1818380 w 2028518"/>
              <a:gd name="connsiteY60" fmla="*/ 431380 h 1440540"/>
              <a:gd name="connsiteX61" fmla="*/ 1818380 w 2028518"/>
              <a:gd name="connsiteY61" fmla="*/ 504450 h 1440540"/>
              <a:gd name="connsiteX62" fmla="*/ 1916476 w 2028518"/>
              <a:gd name="connsiteY62" fmla="*/ 504450 h 1440540"/>
              <a:gd name="connsiteX63" fmla="*/ 1916476 w 2028518"/>
              <a:gd name="connsiteY63" fmla="*/ 431380 h 1440540"/>
              <a:gd name="connsiteX64" fmla="*/ 1634779 w 2028518"/>
              <a:gd name="connsiteY64" fmla="*/ 431380 h 1440540"/>
              <a:gd name="connsiteX65" fmla="*/ 1634779 w 2028518"/>
              <a:gd name="connsiteY65" fmla="*/ 504450 h 1440540"/>
              <a:gd name="connsiteX66" fmla="*/ 1732875 w 2028518"/>
              <a:gd name="connsiteY66" fmla="*/ 504450 h 1440540"/>
              <a:gd name="connsiteX67" fmla="*/ 1732875 w 2028518"/>
              <a:gd name="connsiteY67" fmla="*/ 431380 h 1440540"/>
              <a:gd name="connsiteX68" fmla="*/ 1451179 w 2028518"/>
              <a:gd name="connsiteY68" fmla="*/ 431380 h 1440540"/>
              <a:gd name="connsiteX69" fmla="*/ 1451179 w 2028518"/>
              <a:gd name="connsiteY69" fmla="*/ 504450 h 1440540"/>
              <a:gd name="connsiteX70" fmla="*/ 1549275 w 2028518"/>
              <a:gd name="connsiteY70" fmla="*/ 504450 h 1440540"/>
              <a:gd name="connsiteX71" fmla="*/ 1549275 w 2028518"/>
              <a:gd name="connsiteY71" fmla="*/ 431380 h 1440540"/>
              <a:gd name="connsiteX72" fmla="*/ 1254606 w 2028518"/>
              <a:gd name="connsiteY72" fmla="*/ 431380 h 1440540"/>
              <a:gd name="connsiteX73" fmla="*/ 1254606 w 2028518"/>
              <a:gd name="connsiteY73" fmla="*/ 504450 h 1440540"/>
              <a:gd name="connsiteX74" fmla="*/ 1352702 w 2028518"/>
              <a:gd name="connsiteY74" fmla="*/ 504450 h 1440540"/>
              <a:gd name="connsiteX75" fmla="*/ 1352702 w 2028518"/>
              <a:gd name="connsiteY75" fmla="*/ 431380 h 1440540"/>
              <a:gd name="connsiteX76" fmla="*/ 1071005 w 2028518"/>
              <a:gd name="connsiteY76" fmla="*/ 431380 h 1440540"/>
              <a:gd name="connsiteX77" fmla="*/ 1071005 w 2028518"/>
              <a:gd name="connsiteY77" fmla="*/ 504450 h 1440540"/>
              <a:gd name="connsiteX78" fmla="*/ 1169101 w 2028518"/>
              <a:gd name="connsiteY78" fmla="*/ 504450 h 1440540"/>
              <a:gd name="connsiteX79" fmla="*/ 1169101 w 2028518"/>
              <a:gd name="connsiteY79" fmla="*/ 431380 h 1440540"/>
              <a:gd name="connsiteX80" fmla="*/ 887405 w 2028518"/>
              <a:gd name="connsiteY80" fmla="*/ 431380 h 1440540"/>
              <a:gd name="connsiteX81" fmla="*/ 887405 w 2028518"/>
              <a:gd name="connsiteY81" fmla="*/ 504450 h 1440540"/>
              <a:gd name="connsiteX82" fmla="*/ 985501 w 2028518"/>
              <a:gd name="connsiteY82" fmla="*/ 504450 h 1440540"/>
              <a:gd name="connsiteX83" fmla="*/ 985501 w 2028518"/>
              <a:gd name="connsiteY83" fmla="*/ 431380 h 1440540"/>
              <a:gd name="connsiteX84" fmla="*/ 726849 w 2028518"/>
              <a:gd name="connsiteY84" fmla="*/ 431380 h 1440540"/>
              <a:gd name="connsiteX85" fmla="*/ 726849 w 2028518"/>
              <a:gd name="connsiteY85" fmla="*/ 504450 h 1440540"/>
              <a:gd name="connsiteX86" fmla="*/ 824945 w 2028518"/>
              <a:gd name="connsiteY86" fmla="*/ 504450 h 1440540"/>
              <a:gd name="connsiteX87" fmla="*/ 824945 w 2028518"/>
              <a:gd name="connsiteY87" fmla="*/ 431380 h 1440540"/>
              <a:gd name="connsiteX88" fmla="*/ 543248 w 2028518"/>
              <a:gd name="connsiteY88" fmla="*/ 431380 h 1440540"/>
              <a:gd name="connsiteX89" fmla="*/ 543248 w 2028518"/>
              <a:gd name="connsiteY89" fmla="*/ 504450 h 1440540"/>
              <a:gd name="connsiteX90" fmla="*/ 641344 w 2028518"/>
              <a:gd name="connsiteY90" fmla="*/ 504450 h 1440540"/>
              <a:gd name="connsiteX91" fmla="*/ 641344 w 2028518"/>
              <a:gd name="connsiteY91" fmla="*/ 431380 h 1440540"/>
              <a:gd name="connsiteX92" fmla="*/ 525663 w 2028518"/>
              <a:gd name="connsiteY92" fmla="*/ 0 h 1440540"/>
              <a:gd name="connsiteX93" fmla="*/ 525663 w 2028518"/>
              <a:gd name="connsiteY93" fmla="*/ 296929 h 1440540"/>
              <a:gd name="connsiteX94" fmla="*/ 1026614 w 2028518"/>
              <a:gd name="connsiteY94" fmla="*/ 0 h 1440540"/>
              <a:gd name="connsiteX95" fmla="*/ 1026614 w 2028518"/>
              <a:gd name="connsiteY95" fmla="*/ 296930 h 1440540"/>
              <a:gd name="connsiteX96" fmla="*/ 1527566 w 2028518"/>
              <a:gd name="connsiteY96" fmla="*/ 0 h 1440540"/>
              <a:gd name="connsiteX97" fmla="*/ 1527566 w 2028518"/>
              <a:gd name="connsiteY97" fmla="*/ 296930 h 1440540"/>
              <a:gd name="connsiteX98" fmla="*/ 2028518 w 2028518"/>
              <a:gd name="connsiteY98" fmla="*/ 0 h 1440540"/>
              <a:gd name="connsiteX99" fmla="*/ 2028518 w 2028518"/>
              <a:gd name="connsiteY99" fmla="*/ 311577 h 1440540"/>
              <a:gd name="connsiteX100" fmla="*/ 2028518 w 2028518"/>
              <a:gd name="connsiteY100" fmla="*/ 1440540 h 1440540"/>
              <a:gd name="connsiteX101" fmla="*/ 0 w 2028518"/>
              <a:gd name="connsiteY101" fmla="*/ 1440540 h 1440540"/>
              <a:gd name="connsiteX102" fmla="*/ 0 w 2028518"/>
              <a:gd name="connsiteY102" fmla="*/ 311577 h 144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028518" h="1440540">
                <a:moveTo>
                  <a:pt x="1359605" y="1366447"/>
                </a:moveTo>
                <a:lnTo>
                  <a:pt x="1359605" y="1406271"/>
                </a:lnTo>
                <a:lnTo>
                  <a:pt x="1942246" y="1406271"/>
                </a:lnTo>
                <a:lnTo>
                  <a:pt x="1942246" y="1366447"/>
                </a:lnTo>
                <a:close/>
                <a:moveTo>
                  <a:pt x="1359605" y="1305350"/>
                </a:moveTo>
                <a:lnTo>
                  <a:pt x="1359605" y="1345174"/>
                </a:lnTo>
                <a:lnTo>
                  <a:pt x="1942246" y="1345174"/>
                </a:lnTo>
                <a:lnTo>
                  <a:pt x="1942246" y="1305350"/>
                </a:lnTo>
                <a:close/>
                <a:moveTo>
                  <a:pt x="1359605" y="1244254"/>
                </a:moveTo>
                <a:lnTo>
                  <a:pt x="1359605" y="1284078"/>
                </a:lnTo>
                <a:lnTo>
                  <a:pt x="1942246" y="1284078"/>
                </a:lnTo>
                <a:lnTo>
                  <a:pt x="1942246" y="1244254"/>
                </a:lnTo>
                <a:close/>
                <a:moveTo>
                  <a:pt x="1359605" y="1183157"/>
                </a:moveTo>
                <a:lnTo>
                  <a:pt x="1359605" y="1222981"/>
                </a:lnTo>
                <a:lnTo>
                  <a:pt x="1942246" y="1222981"/>
                </a:lnTo>
                <a:lnTo>
                  <a:pt x="1942246" y="1183157"/>
                </a:lnTo>
                <a:close/>
                <a:moveTo>
                  <a:pt x="1003047" y="821458"/>
                </a:moveTo>
                <a:lnTo>
                  <a:pt x="1003047" y="1439143"/>
                </a:lnTo>
                <a:lnTo>
                  <a:pt x="1259865" y="1439143"/>
                </a:lnTo>
                <a:lnTo>
                  <a:pt x="1259865" y="821458"/>
                </a:lnTo>
                <a:close/>
                <a:moveTo>
                  <a:pt x="640721" y="818736"/>
                </a:moveTo>
                <a:lnTo>
                  <a:pt x="640721" y="1436421"/>
                </a:lnTo>
                <a:lnTo>
                  <a:pt x="860983" y="1436421"/>
                </a:lnTo>
                <a:lnTo>
                  <a:pt x="860983" y="818736"/>
                </a:lnTo>
                <a:close/>
                <a:moveTo>
                  <a:pt x="1818380" y="734607"/>
                </a:moveTo>
                <a:lnTo>
                  <a:pt x="1818380" y="807677"/>
                </a:lnTo>
                <a:lnTo>
                  <a:pt x="1916476" y="807677"/>
                </a:lnTo>
                <a:lnTo>
                  <a:pt x="1916476" y="734607"/>
                </a:lnTo>
                <a:close/>
                <a:moveTo>
                  <a:pt x="1634779" y="734607"/>
                </a:moveTo>
                <a:lnTo>
                  <a:pt x="1634779" y="807677"/>
                </a:lnTo>
                <a:lnTo>
                  <a:pt x="1732875" y="807677"/>
                </a:lnTo>
                <a:lnTo>
                  <a:pt x="1732875" y="734607"/>
                </a:lnTo>
                <a:close/>
                <a:moveTo>
                  <a:pt x="1451179" y="734607"/>
                </a:moveTo>
                <a:lnTo>
                  <a:pt x="1451179" y="807677"/>
                </a:lnTo>
                <a:lnTo>
                  <a:pt x="1549275" y="807677"/>
                </a:lnTo>
                <a:lnTo>
                  <a:pt x="1549275" y="734607"/>
                </a:lnTo>
                <a:close/>
                <a:moveTo>
                  <a:pt x="1818380" y="582994"/>
                </a:moveTo>
                <a:lnTo>
                  <a:pt x="1818380" y="656064"/>
                </a:lnTo>
                <a:lnTo>
                  <a:pt x="1916476" y="656064"/>
                </a:lnTo>
                <a:lnTo>
                  <a:pt x="1916476" y="582994"/>
                </a:lnTo>
                <a:close/>
                <a:moveTo>
                  <a:pt x="1634779" y="582994"/>
                </a:moveTo>
                <a:lnTo>
                  <a:pt x="1634779" y="656064"/>
                </a:lnTo>
                <a:lnTo>
                  <a:pt x="1732875" y="656064"/>
                </a:lnTo>
                <a:lnTo>
                  <a:pt x="1732875" y="582994"/>
                </a:lnTo>
                <a:close/>
                <a:moveTo>
                  <a:pt x="1451179" y="582994"/>
                </a:moveTo>
                <a:lnTo>
                  <a:pt x="1451179" y="656064"/>
                </a:lnTo>
                <a:lnTo>
                  <a:pt x="1549275" y="656064"/>
                </a:lnTo>
                <a:lnTo>
                  <a:pt x="1549275" y="582994"/>
                </a:lnTo>
                <a:close/>
                <a:moveTo>
                  <a:pt x="403424" y="499916"/>
                </a:moveTo>
                <a:cubicBezTo>
                  <a:pt x="373157" y="499916"/>
                  <a:pt x="348620" y="524453"/>
                  <a:pt x="348620" y="554720"/>
                </a:cubicBezTo>
                <a:lnTo>
                  <a:pt x="348620" y="1438886"/>
                </a:lnTo>
                <a:lnTo>
                  <a:pt x="458227" y="1438886"/>
                </a:lnTo>
                <a:cubicBezTo>
                  <a:pt x="458227" y="1144164"/>
                  <a:pt x="458228" y="849442"/>
                  <a:pt x="458228" y="554720"/>
                </a:cubicBezTo>
                <a:cubicBezTo>
                  <a:pt x="458228" y="524453"/>
                  <a:pt x="433691" y="499916"/>
                  <a:pt x="403424" y="499916"/>
                </a:cubicBezTo>
                <a:close/>
                <a:moveTo>
                  <a:pt x="169200" y="496212"/>
                </a:moveTo>
                <a:cubicBezTo>
                  <a:pt x="138933" y="496212"/>
                  <a:pt x="114396" y="520749"/>
                  <a:pt x="114396" y="551016"/>
                </a:cubicBezTo>
                <a:lnTo>
                  <a:pt x="114396" y="1435182"/>
                </a:lnTo>
                <a:lnTo>
                  <a:pt x="224003" y="1435182"/>
                </a:lnTo>
                <a:cubicBezTo>
                  <a:pt x="224003" y="1140460"/>
                  <a:pt x="224004" y="845738"/>
                  <a:pt x="224004" y="551016"/>
                </a:cubicBezTo>
                <a:cubicBezTo>
                  <a:pt x="224004" y="520749"/>
                  <a:pt x="199467" y="496212"/>
                  <a:pt x="169200" y="496212"/>
                </a:cubicBezTo>
                <a:close/>
                <a:moveTo>
                  <a:pt x="1818380" y="431380"/>
                </a:moveTo>
                <a:lnTo>
                  <a:pt x="1818380" y="504450"/>
                </a:lnTo>
                <a:lnTo>
                  <a:pt x="1916476" y="504450"/>
                </a:lnTo>
                <a:lnTo>
                  <a:pt x="1916476" y="431380"/>
                </a:lnTo>
                <a:close/>
                <a:moveTo>
                  <a:pt x="1634779" y="431380"/>
                </a:moveTo>
                <a:lnTo>
                  <a:pt x="1634779" y="504450"/>
                </a:lnTo>
                <a:lnTo>
                  <a:pt x="1732875" y="504450"/>
                </a:lnTo>
                <a:lnTo>
                  <a:pt x="1732875" y="431380"/>
                </a:lnTo>
                <a:close/>
                <a:moveTo>
                  <a:pt x="1451179" y="431380"/>
                </a:moveTo>
                <a:lnTo>
                  <a:pt x="1451179" y="504450"/>
                </a:lnTo>
                <a:lnTo>
                  <a:pt x="1549275" y="504450"/>
                </a:lnTo>
                <a:lnTo>
                  <a:pt x="1549275" y="431380"/>
                </a:lnTo>
                <a:close/>
                <a:moveTo>
                  <a:pt x="1254606" y="431380"/>
                </a:moveTo>
                <a:lnTo>
                  <a:pt x="1254606" y="504450"/>
                </a:lnTo>
                <a:lnTo>
                  <a:pt x="1352702" y="504450"/>
                </a:lnTo>
                <a:lnTo>
                  <a:pt x="1352702" y="431380"/>
                </a:lnTo>
                <a:close/>
                <a:moveTo>
                  <a:pt x="1071005" y="431380"/>
                </a:moveTo>
                <a:lnTo>
                  <a:pt x="1071005" y="504450"/>
                </a:lnTo>
                <a:lnTo>
                  <a:pt x="1169101" y="504450"/>
                </a:lnTo>
                <a:lnTo>
                  <a:pt x="1169101" y="431380"/>
                </a:lnTo>
                <a:close/>
                <a:moveTo>
                  <a:pt x="887405" y="431380"/>
                </a:moveTo>
                <a:lnTo>
                  <a:pt x="887405" y="504450"/>
                </a:lnTo>
                <a:lnTo>
                  <a:pt x="985501" y="504450"/>
                </a:lnTo>
                <a:lnTo>
                  <a:pt x="985501" y="431380"/>
                </a:lnTo>
                <a:close/>
                <a:moveTo>
                  <a:pt x="726849" y="431380"/>
                </a:moveTo>
                <a:lnTo>
                  <a:pt x="726849" y="504450"/>
                </a:lnTo>
                <a:lnTo>
                  <a:pt x="824945" y="504450"/>
                </a:lnTo>
                <a:lnTo>
                  <a:pt x="824945" y="431380"/>
                </a:lnTo>
                <a:close/>
                <a:moveTo>
                  <a:pt x="543248" y="431380"/>
                </a:moveTo>
                <a:lnTo>
                  <a:pt x="543248" y="504450"/>
                </a:lnTo>
                <a:lnTo>
                  <a:pt x="641344" y="504450"/>
                </a:lnTo>
                <a:lnTo>
                  <a:pt x="641344" y="431380"/>
                </a:lnTo>
                <a:close/>
                <a:moveTo>
                  <a:pt x="525663" y="0"/>
                </a:moveTo>
                <a:lnTo>
                  <a:pt x="525663" y="296929"/>
                </a:lnTo>
                <a:lnTo>
                  <a:pt x="1026614" y="0"/>
                </a:lnTo>
                <a:lnTo>
                  <a:pt x="1026614" y="296930"/>
                </a:lnTo>
                <a:lnTo>
                  <a:pt x="1527566" y="0"/>
                </a:lnTo>
                <a:lnTo>
                  <a:pt x="1527566" y="296930"/>
                </a:lnTo>
                <a:lnTo>
                  <a:pt x="2028518" y="0"/>
                </a:lnTo>
                <a:lnTo>
                  <a:pt x="2028518" y="311577"/>
                </a:lnTo>
                <a:lnTo>
                  <a:pt x="2028518" y="1440540"/>
                </a:lnTo>
                <a:lnTo>
                  <a:pt x="0" y="1440540"/>
                </a:lnTo>
                <a:lnTo>
                  <a:pt x="0" y="3115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48" name="Freeform: Shape 1547">
            <a:extLst>
              <a:ext uri="{FF2B5EF4-FFF2-40B4-BE49-F238E27FC236}">
                <a16:creationId xmlns:a16="http://schemas.microsoft.com/office/drawing/2014/main" id="{DE73DD18-F966-402B-AF73-06E4670C147F}"/>
              </a:ext>
            </a:extLst>
          </p:cNvPr>
          <p:cNvSpPr/>
          <p:nvPr/>
        </p:nvSpPr>
        <p:spPr>
          <a:xfrm rot="17777534">
            <a:off x="3984915" y="2408308"/>
            <a:ext cx="572927" cy="797003"/>
          </a:xfrm>
          <a:custGeom>
            <a:avLst/>
            <a:gdLst>
              <a:gd name="connsiteX0" fmla="*/ 1022274 w 4159710"/>
              <a:gd name="connsiteY0" fmla="*/ 5419078 h 5786598"/>
              <a:gd name="connsiteX1" fmla="*/ 976163 w 4159710"/>
              <a:gd name="connsiteY1" fmla="*/ 5507455 h 5786598"/>
              <a:gd name="connsiteX2" fmla="*/ 1068385 w 4159710"/>
              <a:gd name="connsiteY2" fmla="*/ 5507455 h 5786598"/>
              <a:gd name="connsiteX3" fmla="*/ 1318025 w 4159710"/>
              <a:gd name="connsiteY3" fmla="*/ 5289802 h 5786598"/>
              <a:gd name="connsiteX4" fmla="*/ 1204463 w 4159710"/>
              <a:gd name="connsiteY4" fmla="*/ 5507455 h 5786598"/>
              <a:gd name="connsiteX5" fmla="*/ 1431587 w 4159710"/>
              <a:gd name="connsiteY5" fmla="*/ 5507455 h 5786598"/>
              <a:gd name="connsiteX6" fmla="*/ 708685 w 4159710"/>
              <a:gd name="connsiteY6" fmla="*/ 5255614 h 5786598"/>
              <a:gd name="connsiteX7" fmla="*/ 577286 w 4159710"/>
              <a:gd name="connsiteY7" fmla="*/ 5507455 h 5786598"/>
              <a:gd name="connsiteX8" fmla="*/ 840085 w 4159710"/>
              <a:gd name="connsiteY8" fmla="*/ 5507455 h 5786598"/>
              <a:gd name="connsiteX9" fmla="*/ 1203875 w 4159710"/>
              <a:gd name="connsiteY9" fmla="*/ 5071022 h 5786598"/>
              <a:gd name="connsiteX10" fmla="*/ 1053938 w 4159710"/>
              <a:gd name="connsiteY10" fmla="*/ 5358390 h 5786598"/>
              <a:gd name="connsiteX11" fmla="*/ 1131714 w 4159710"/>
              <a:gd name="connsiteY11" fmla="*/ 5507455 h 5786598"/>
              <a:gd name="connsiteX12" fmla="*/ 1141134 w 4159710"/>
              <a:gd name="connsiteY12" fmla="*/ 5507455 h 5786598"/>
              <a:gd name="connsiteX13" fmla="*/ 1286361 w 4159710"/>
              <a:gd name="connsiteY13" fmla="*/ 5229113 h 5786598"/>
              <a:gd name="connsiteX14" fmla="*/ 822835 w 4159710"/>
              <a:gd name="connsiteY14" fmla="*/ 5036834 h 5786598"/>
              <a:gd name="connsiteX15" fmla="*/ 740350 w 4159710"/>
              <a:gd name="connsiteY15" fmla="*/ 5194926 h 5786598"/>
              <a:gd name="connsiteX16" fmla="*/ 903414 w 4159710"/>
              <a:gd name="connsiteY16" fmla="*/ 5507455 h 5786598"/>
              <a:gd name="connsiteX17" fmla="*/ 912834 w 4159710"/>
              <a:gd name="connsiteY17" fmla="*/ 5507455 h 5786598"/>
              <a:gd name="connsiteX18" fmla="*/ 990609 w 4159710"/>
              <a:gd name="connsiteY18" fmla="*/ 5358390 h 5786598"/>
              <a:gd name="connsiteX19" fmla="*/ 1451724 w 4159710"/>
              <a:gd name="connsiteY19" fmla="*/ 5033553 h 5786598"/>
              <a:gd name="connsiteX20" fmla="*/ 1355112 w 4159710"/>
              <a:gd name="connsiteY20" fmla="*/ 5218720 h 5786598"/>
              <a:gd name="connsiteX21" fmla="*/ 1505762 w 4159710"/>
              <a:gd name="connsiteY21" fmla="*/ 5507455 h 5786598"/>
              <a:gd name="connsiteX22" fmla="*/ 1698986 w 4159710"/>
              <a:gd name="connsiteY22" fmla="*/ 5507455 h 5786598"/>
              <a:gd name="connsiteX23" fmla="*/ 574986 w 4159710"/>
              <a:gd name="connsiteY23" fmla="*/ 4999366 h 5786598"/>
              <a:gd name="connsiteX24" fmla="*/ 309887 w 4159710"/>
              <a:gd name="connsiteY24" fmla="*/ 5507455 h 5786598"/>
              <a:gd name="connsiteX25" fmla="*/ 503111 w 4159710"/>
              <a:gd name="connsiteY25" fmla="*/ 5507455 h 5786598"/>
              <a:gd name="connsiteX26" fmla="*/ 671598 w 4159710"/>
              <a:gd name="connsiteY26" fmla="*/ 5184533 h 5786598"/>
              <a:gd name="connsiteX27" fmla="*/ 1290352 w 4159710"/>
              <a:gd name="connsiteY27" fmla="*/ 4905281 h 5786598"/>
              <a:gd name="connsiteX28" fmla="*/ 1240962 w 4159710"/>
              <a:gd name="connsiteY28" fmla="*/ 4999940 h 5786598"/>
              <a:gd name="connsiteX29" fmla="*/ 1323448 w 4159710"/>
              <a:gd name="connsiteY29" fmla="*/ 5158032 h 5786598"/>
              <a:gd name="connsiteX30" fmla="*/ 1420060 w 4159710"/>
              <a:gd name="connsiteY30" fmla="*/ 4972866 h 5786598"/>
              <a:gd name="connsiteX31" fmla="*/ 1384797 w 4159710"/>
              <a:gd name="connsiteY31" fmla="*/ 4905281 h 5786598"/>
              <a:gd name="connsiteX32" fmla="*/ 1191573 w 4159710"/>
              <a:gd name="connsiteY32" fmla="*/ 4905281 h 5786598"/>
              <a:gd name="connsiteX33" fmla="*/ 1209298 w 4159710"/>
              <a:gd name="connsiteY33" fmla="*/ 4939252 h 5786598"/>
              <a:gd name="connsiteX34" fmla="*/ 1227023 w 4159710"/>
              <a:gd name="connsiteY34" fmla="*/ 4905281 h 5786598"/>
              <a:gd name="connsiteX35" fmla="*/ 891474 w 4159710"/>
              <a:gd name="connsiteY35" fmla="*/ 4905281 h 5786598"/>
              <a:gd name="connsiteX36" fmla="*/ 854499 w 4159710"/>
              <a:gd name="connsiteY36" fmla="*/ 4976146 h 5786598"/>
              <a:gd name="connsiteX37" fmla="*/ 1022274 w 4159710"/>
              <a:gd name="connsiteY37" fmla="*/ 5297702 h 5786598"/>
              <a:gd name="connsiteX38" fmla="*/ 1172210 w 4159710"/>
              <a:gd name="connsiteY38" fmla="*/ 5010334 h 5786598"/>
              <a:gd name="connsiteX39" fmla="*/ 1117398 w 4159710"/>
              <a:gd name="connsiteY39" fmla="*/ 4905281 h 5786598"/>
              <a:gd name="connsiteX40" fmla="*/ 624075 w 4159710"/>
              <a:gd name="connsiteY40" fmla="*/ 4905281 h 5786598"/>
              <a:gd name="connsiteX41" fmla="*/ 606650 w 4159710"/>
              <a:gd name="connsiteY41" fmla="*/ 4938678 h 5786598"/>
              <a:gd name="connsiteX42" fmla="*/ 703262 w 4159710"/>
              <a:gd name="connsiteY42" fmla="*/ 5123845 h 5786598"/>
              <a:gd name="connsiteX43" fmla="*/ 785748 w 4159710"/>
              <a:gd name="connsiteY43" fmla="*/ 4965752 h 5786598"/>
              <a:gd name="connsiteX44" fmla="*/ 754196 w 4159710"/>
              <a:gd name="connsiteY44" fmla="*/ 4905281 h 5786598"/>
              <a:gd name="connsiteX45" fmla="*/ 1286363 w 4159710"/>
              <a:gd name="connsiteY45" fmla="*/ 4716622 h 5786598"/>
              <a:gd name="connsiteX46" fmla="*/ 1286363 w 4159710"/>
              <a:gd name="connsiteY46" fmla="*/ 4742928 h 5786598"/>
              <a:gd name="connsiteX47" fmla="*/ 1280308 w 4159710"/>
              <a:gd name="connsiteY47" fmla="*/ 4772921 h 5786598"/>
              <a:gd name="connsiteX48" fmla="*/ 1315738 w 4159710"/>
              <a:gd name="connsiteY48" fmla="*/ 4772921 h 5786598"/>
              <a:gd name="connsiteX49" fmla="*/ 760478 w 4159710"/>
              <a:gd name="connsiteY49" fmla="*/ 4643851 h 5786598"/>
              <a:gd name="connsiteX50" fmla="*/ 693135 w 4159710"/>
              <a:gd name="connsiteY50" fmla="*/ 4772921 h 5786598"/>
              <a:gd name="connsiteX51" fmla="*/ 766533 w 4159710"/>
              <a:gd name="connsiteY51" fmla="*/ 4772921 h 5786598"/>
              <a:gd name="connsiteX52" fmla="*/ 760478 w 4159710"/>
              <a:gd name="connsiteY52" fmla="*/ 4742928 h 5786598"/>
              <a:gd name="connsiteX53" fmla="*/ 1286363 w 4159710"/>
              <a:gd name="connsiteY53" fmla="*/ 4116690 h 5786598"/>
              <a:gd name="connsiteX54" fmla="*/ 1286363 w 4159710"/>
              <a:gd name="connsiteY54" fmla="*/ 4574458 h 5786598"/>
              <a:gd name="connsiteX55" fmla="*/ 1389913 w 4159710"/>
              <a:gd name="connsiteY55" fmla="*/ 4772921 h 5786598"/>
              <a:gd name="connsiteX56" fmla="*/ 1441619 w 4159710"/>
              <a:gd name="connsiteY56" fmla="*/ 4772921 h 5786598"/>
              <a:gd name="connsiteX57" fmla="*/ 1441619 w 4159710"/>
              <a:gd name="connsiteY57" fmla="*/ 4116690 h 5786598"/>
              <a:gd name="connsiteX58" fmla="*/ 582362 w 4159710"/>
              <a:gd name="connsiteY58" fmla="*/ 4116689 h 5786598"/>
              <a:gd name="connsiteX59" fmla="*/ 582362 w 4159710"/>
              <a:gd name="connsiteY59" fmla="*/ 4772921 h 5786598"/>
              <a:gd name="connsiteX60" fmla="*/ 618960 w 4159710"/>
              <a:gd name="connsiteY60" fmla="*/ 4772921 h 5786598"/>
              <a:gd name="connsiteX61" fmla="*/ 760478 w 4159710"/>
              <a:gd name="connsiteY61" fmla="*/ 4501687 h 5786598"/>
              <a:gd name="connsiteX62" fmla="*/ 760478 w 4159710"/>
              <a:gd name="connsiteY62" fmla="*/ 4116689 h 5786598"/>
              <a:gd name="connsiteX63" fmla="*/ 1286363 w 4159710"/>
              <a:gd name="connsiteY63" fmla="*/ 3949802 h 5786598"/>
              <a:gd name="connsiteX64" fmla="*/ 1286363 w 4159710"/>
              <a:gd name="connsiteY64" fmla="*/ 4070970 h 5786598"/>
              <a:gd name="connsiteX65" fmla="*/ 1441619 w 4159710"/>
              <a:gd name="connsiteY65" fmla="*/ 4070970 h 5786598"/>
              <a:gd name="connsiteX66" fmla="*/ 1441619 w 4159710"/>
              <a:gd name="connsiteY66" fmla="*/ 3949802 h 5786598"/>
              <a:gd name="connsiteX67" fmla="*/ 582362 w 4159710"/>
              <a:gd name="connsiteY67" fmla="*/ 3949801 h 5786598"/>
              <a:gd name="connsiteX68" fmla="*/ 582362 w 4159710"/>
              <a:gd name="connsiteY68" fmla="*/ 4070970 h 5786598"/>
              <a:gd name="connsiteX69" fmla="*/ 760478 w 4159710"/>
              <a:gd name="connsiteY69" fmla="*/ 4070970 h 5786598"/>
              <a:gd name="connsiteX70" fmla="*/ 760478 w 4159710"/>
              <a:gd name="connsiteY70" fmla="*/ 3949801 h 5786598"/>
              <a:gd name="connsiteX71" fmla="*/ 1286363 w 4159710"/>
              <a:gd name="connsiteY71" fmla="*/ 3781025 h 5786598"/>
              <a:gd name="connsiteX72" fmla="*/ 1286363 w 4159710"/>
              <a:gd name="connsiteY72" fmla="*/ 3904082 h 5786598"/>
              <a:gd name="connsiteX73" fmla="*/ 1441619 w 4159710"/>
              <a:gd name="connsiteY73" fmla="*/ 3904082 h 5786598"/>
              <a:gd name="connsiteX74" fmla="*/ 1441619 w 4159710"/>
              <a:gd name="connsiteY74" fmla="*/ 3781025 h 5786598"/>
              <a:gd name="connsiteX75" fmla="*/ 582362 w 4159710"/>
              <a:gd name="connsiteY75" fmla="*/ 3781025 h 5786598"/>
              <a:gd name="connsiteX76" fmla="*/ 582362 w 4159710"/>
              <a:gd name="connsiteY76" fmla="*/ 3904082 h 5786598"/>
              <a:gd name="connsiteX77" fmla="*/ 760478 w 4159710"/>
              <a:gd name="connsiteY77" fmla="*/ 3904082 h 5786598"/>
              <a:gd name="connsiteX78" fmla="*/ 760478 w 4159710"/>
              <a:gd name="connsiteY78" fmla="*/ 3781025 h 5786598"/>
              <a:gd name="connsiteX79" fmla="*/ 1174823 w 4159710"/>
              <a:gd name="connsiteY79" fmla="*/ 2986866 h 5786598"/>
              <a:gd name="connsiteX80" fmla="*/ 1154863 w 4159710"/>
              <a:gd name="connsiteY80" fmla="*/ 3006826 h 5786598"/>
              <a:gd name="connsiteX81" fmla="*/ 1154863 w 4159710"/>
              <a:gd name="connsiteY81" fmla="*/ 3388285 h 5786598"/>
              <a:gd name="connsiteX82" fmla="*/ 1174823 w 4159710"/>
              <a:gd name="connsiteY82" fmla="*/ 3408245 h 5786598"/>
              <a:gd name="connsiteX83" fmla="*/ 1254662 w 4159710"/>
              <a:gd name="connsiteY83" fmla="*/ 3408245 h 5786598"/>
              <a:gd name="connsiteX84" fmla="*/ 1274622 w 4159710"/>
              <a:gd name="connsiteY84" fmla="*/ 3388285 h 5786598"/>
              <a:gd name="connsiteX85" fmla="*/ 1274622 w 4159710"/>
              <a:gd name="connsiteY85" fmla="*/ 3006826 h 5786598"/>
              <a:gd name="connsiteX86" fmla="*/ 1254662 w 4159710"/>
              <a:gd name="connsiteY86" fmla="*/ 2986866 h 5786598"/>
              <a:gd name="connsiteX87" fmla="*/ 694919 w 4159710"/>
              <a:gd name="connsiteY87" fmla="*/ 2986866 h 5786598"/>
              <a:gd name="connsiteX88" fmla="*/ 678402 w 4159710"/>
              <a:gd name="connsiteY88" fmla="*/ 3003383 h 5786598"/>
              <a:gd name="connsiteX89" fmla="*/ 678402 w 4159710"/>
              <a:gd name="connsiteY89" fmla="*/ 3391728 h 5786598"/>
              <a:gd name="connsiteX90" fmla="*/ 694919 w 4159710"/>
              <a:gd name="connsiteY90" fmla="*/ 3408245 h 5786598"/>
              <a:gd name="connsiteX91" fmla="*/ 760984 w 4159710"/>
              <a:gd name="connsiteY91" fmla="*/ 3408245 h 5786598"/>
              <a:gd name="connsiteX92" fmla="*/ 777501 w 4159710"/>
              <a:gd name="connsiteY92" fmla="*/ 3391728 h 5786598"/>
              <a:gd name="connsiteX93" fmla="*/ 777501 w 4159710"/>
              <a:gd name="connsiteY93" fmla="*/ 3003383 h 5786598"/>
              <a:gd name="connsiteX94" fmla="*/ 760984 w 4159710"/>
              <a:gd name="connsiteY94" fmla="*/ 2986866 h 5786598"/>
              <a:gd name="connsiteX95" fmla="*/ 502584 w 4159710"/>
              <a:gd name="connsiteY95" fmla="*/ 2986866 h 5786598"/>
              <a:gd name="connsiteX96" fmla="*/ 486067 w 4159710"/>
              <a:gd name="connsiteY96" fmla="*/ 3003383 h 5786598"/>
              <a:gd name="connsiteX97" fmla="*/ 486067 w 4159710"/>
              <a:gd name="connsiteY97" fmla="*/ 3391728 h 5786598"/>
              <a:gd name="connsiteX98" fmla="*/ 502584 w 4159710"/>
              <a:gd name="connsiteY98" fmla="*/ 3408245 h 5786598"/>
              <a:gd name="connsiteX99" fmla="*/ 568649 w 4159710"/>
              <a:gd name="connsiteY99" fmla="*/ 3408245 h 5786598"/>
              <a:gd name="connsiteX100" fmla="*/ 585166 w 4159710"/>
              <a:gd name="connsiteY100" fmla="*/ 3391728 h 5786598"/>
              <a:gd name="connsiteX101" fmla="*/ 585166 w 4159710"/>
              <a:gd name="connsiteY101" fmla="*/ 3003383 h 5786598"/>
              <a:gd name="connsiteX102" fmla="*/ 568649 w 4159710"/>
              <a:gd name="connsiteY102" fmla="*/ 2986866 h 5786598"/>
              <a:gd name="connsiteX103" fmla="*/ 310249 w 4159710"/>
              <a:gd name="connsiteY103" fmla="*/ 2986866 h 5786598"/>
              <a:gd name="connsiteX104" fmla="*/ 293732 w 4159710"/>
              <a:gd name="connsiteY104" fmla="*/ 3003383 h 5786598"/>
              <a:gd name="connsiteX105" fmla="*/ 293732 w 4159710"/>
              <a:gd name="connsiteY105" fmla="*/ 3391728 h 5786598"/>
              <a:gd name="connsiteX106" fmla="*/ 310249 w 4159710"/>
              <a:gd name="connsiteY106" fmla="*/ 3408245 h 5786598"/>
              <a:gd name="connsiteX107" fmla="*/ 376314 w 4159710"/>
              <a:gd name="connsiteY107" fmla="*/ 3408245 h 5786598"/>
              <a:gd name="connsiteX108" fmla="*/ 392831 w 4159710"/>
              <a:gd name="connsiteY108" fmla="*/ 3391728 h 5786598"/>
              <a:gd name="connsiteX109" fmla="*/ 392831 w 4159710"/>
              <a:gd name="connsiteY109" fmla="*/ 3003383 h 5786598"/>
              <a:gd name="connsiteX110" fmla="*/ 376314 w 4159710"/>
              <a:gd name="connsiteY110" fmla="*/ 2986866 h 5786598"/>
              <a:gd name="connsiteX111" fmla="*/ 871284 w 4159710"/>
              <a:gd name="connsiteY111" fmla="*/ 2156869 h 5786598"/>
              <a:gd name="connsiteX112" fmla="*/ 249133 w 4159710"/>
              <a:gd name="connsiteY112" fmla="*/ 2819733 h 5786598"/>
              <a:gd name="connsiteX113" fmla="*/ 830389 w 4159710"/>
              <a:gd name="connsiteY113" fmla="*/ 2819733 h 5786598"/>
              <a:gd name="connsiteX114" fmla="*/ 1322149 w 4159710"/>
              <a:gd name="connsiteY114" fmla="*/ 1457297 h 5786598"/>
              <a:gd name="connsiteX115" fmla="*/ 1134233 w 4159710"/>
              <a:gd name="connsiteY115" fmla="*/ 1473712 h 5786598"/>
              <a:gd name="connsiteX116" fmla="*/ 1155963 w 4159710"/>
              <a:gd name="connsiteY116" fmla="*/ 1825935 h 5786598"/>
              <a:gd name="connsiteX117" fmla="*/ 1248284 w 4159710"/>
              <a:gd name="connsiteY117" fmla="*/ 1825935 h 5786598"/>
              <a:gd name="connsiteX118" fmla="*/ 1257606 w 4159710"/>
              <a:gd name="connsiteY118" fmla="*/ 1835257 h 5786598"/>
              <a:gd name="connsiteX119" fmla="*/ 1257606 w 4159710"/>
              <a:gd name="connsiteY119" fmla="*/ 1872543 h 5786598"/>
              <a:gd name="connsiteX120" fmla="*/ 1248284 w 4159710"/>
              <a:gd name="connsiteY120" fmla="*/ 1881866 h 5786598"/>
              <a:gd name="connsiteX121" fmla="*/ 1159414 w 4159710"/>
              <a:gd name="connsiteY121" fmla="*/ 1881866 h 5786598"/>
              <a:gd name="connsiteX122" fmla="*/ 1170086 w 4159710"/>
              <a:gd name="connsiteY122" fmla="*/ 2054855 h 5786598"/>
              <a:gd name="connsiteX123" fmla="*/ 1233364 w 4159710"/>
              <a:gd name="connsiteY123" fmla="*/ 2054855 h 5786598"/>
              <a:gd name="connsiteX124" fmla="*/ 1247840 w 4159710"/>
              <a:gd name="connsiteY124" fmla="*/ 2069332 h 5786598"/>
              <a:gd name="connsiteX125" fmla="*/ 1247840 w 4159710"/>
              <a:gd name="connsiteY125" fmla="*/ 2127235 h 5786598"/>
              <a:gd name="connsiteX126" fmla="*/ 1233364 w 4159710"/>
              <a:gd name="connsiteY126" fmla="*/ 2141711 h 5786598"/>
              <a:gd name="connsiteX127" fmla="*/ 1175445 w 4159710"/>
              <a:gd name="connsiteY127" fmla="*/ 2141711 h 5786598"/>
              <a:gd name="connsiteX128" fmla="*/ 1217275 w 4159710"/>
              <a:gd name="connsiteY128" fmla="*/ 2819733 h 5786598"/>
              <a:gd name="connsiteX129" fmla="*/ 1538655 w 4159710"/>
              <a:gd name="connsiteY129" fmla="*/ 2819733 h 5786598"/>
              <a:gd name="connsiteX130" fmla="*/ 1538655 w 4159710"/>
              <a:gd name="connsiteY130" fmla="*/ 2916015 h 5786598"/>
              <a:gd name="connsiteX131" fmla="*/ 1834975 w 4159710"/>
              <a:gd name="connsiteY131" fmla="*/ 2426775 h 5786598"/>
              <a:gd name="connsiteX132" fmla="*/ 2470117 w 4159710"/>
              <a:gd name="connsiteY132" fmla="*/ 140636 h 5786598"/>
              <a:gd name="connsiteX133" fmla="*/ 2450688 w 4159710"/>
              <a:gd name="connsiteY133" fmla="*/ 169453 h 5786598"/>
              <a:gd name="connsiteX134" fmla="*/ 2380499 w 4159710"/>
              <a:gd name="connsiteY134" fmla="*/ 198526 h 5786598"/>
              <a:gd name="connsiteX135" fmla="*/ 2341862 w 4159710"/>
              <a:gd name="connsiteY135" fmla="*/ 190726 h 5786598"/>
              <a:gd name="connsiteX136" fmla="*/ 2319689 w 4159710"/>
              <a:gd name="connsiteY136" fmla="*/ 175776 h 5786598"/>
              <a:gd name="connsiteX137" fmla="*/ 1188989 w 4159710"/>
              <a:gd name="connsiteY137" fmla="*/ 1308426 h 5786598"/>
              <a:gd name="connsiteX138" fmla="*/ 1342990 w 4159710"/>
              <a:gd name="connsiteY138" fmla="*/ 1294974 h 5786598"/>
              <a:gd name="connsiteX139" fmla="*/ 1353866 w 4159710"/>
              <a:gd name="connsiteY139" fmla="*/ 1419480 h 5786598"/>
              <a:gd name="connsiteX140" fmla="*/ 1862584 w 4159710"/>
              <a:gd name="connsiteY140" fmla="*/ 2381191 h 5786598"/>
              <a:gd name="connsiteX141" fmla="*/ 3029209 w 4159710"/>
              <a:gd name="connsiteY141" fmla="*/ 455030 h 5786598"/>
              <a:gd name="connsiteX142" fmla="*/ 2380499 w 4159710"/>
              <a:gd name="connsiteY142" fmla="*/ 0 h 5786598"/>
              <a:gd name="connsiteX143" fmla="*/ 2479762 w 4159710"/>
              <a:gd name="connsiteY143" fmla="*/ 99263 h 5786598"/>
              <a:gd name="connsiteX144" fmla="*/ 2478311 w 4159710"/>
              <a:gd name="connsiteY144" fmla="*/ 106448 h 5786598"/>
              <a:gd name="connsiteX145" fmla="*/ 3219890 w 4159710"/>
              <a:gd name="connsiteY145" fmla="*/ 215733 h 5786598"/>
              <a:gd name="connsiteX146" fmla="*/ 3217054 w 4159710"/>
              <a:gd name="connsiteY146" fmla="*/ 220776 h 5786598"/>
              <a:gd name="connsiteX147" fmla="*/ 4067223 w 4159710"/>
              <a:gd name="connsiteY147" fmla="*/ 1004298 h 5786598"/>
              <a:gd name="connsiteX148" fmla="*/ 4069653 w 4159710"/>
              <a:gd name="connsiteY148" fmla="*/ 1000693 h 5786598"/>
              <a:gd name="connsiteX149" fmla="*/ 4106956 w 4159710"/>
              <a:gd name="connsiteY149" fmla="*/ 985242 h 5786598"/>
              <a:gd name="connsiteX150" fmla="*/ 4159710 w 4159710"/>
              <a:gd name="connsiteY150" fmla="*/ 1037996 h 5786598"/>
              <a:gd name="connsiteX151" fmla="*/ 4106956 w 4159710"/>
              <a:gd name="connsiteY151" fmla="*/ 1090750 h 5786598"/>
              <a:gd name="connsiteX152" fmla="*/ 4054202 w 4159710"/>
              <a:gd name="connsiteY152" fmla="*/ 1037996 h 5786598"/>
              <a:gd name="connsiteX153" fmla="*/ 4058348 w 4159710"/>
              <a:gd name="connsiteY153" fmla="*/ 1017462 h 5786598"/>
              <a:gd name="connsiteX154" fmla="*/ 4060261 w 4159710"/>
              <a:gd name="connsiteY154" fmla="*/ 1014623 h 5786598"/>
              <a:gd name="connsiteX155" fmla="*/ 3137412 w 4159710"/>
              <a:gd name="connsiteY155" fmla="*/ 519074 h 5786598"/>
              <a:gd name="connsiteX156" fmla="*/ 1538655 w 4159710"/>
              <a:gd name="connsiteY156" fmla="*/ 3357254 h 5786598"/>
              <a:gd name="connsiteX157" fmla="*/ 1538655 w 4159710"/>
              <a:gd name="connsiteY157" fmla="*/ 3364856 h 5786598"/>
              <a:gd name="connsiteX158" fmla="*/ 1696915 w 4159710"/>
              <a:gd name="connsiteY158" fmla="*/ 3364856 h 5786598"/>
              <a:gd name="connsiteX159" fmla="*/ 1696915 w 4159710"/>
              <a:gd name="connsiteY159" fmla="*/ 3781025 h 5786598"/>
              <a:gd name="connsiteX160" fmla="*/ 1487338 w 4159710"/>
              <a:gd name="connsiteY160" fmla="*/ 3781025 h 5786598"/>
              <a:gd name="connsiteX161" fmla="*/ 1487338 w 4159710"/>
              <a:gd name="connsiteY161" fmla="*/ 3904082 h 5786598"/>
              <a:gd name="connsiteX162" fmla="*/ 1563403 w 4159710"/>
              <a:gd name="connsiteY162" fmla="*/ 3904082 h 5786598"/>
              <a:gd name="connsiteX163" fmla="*/ 1586263 w 4159710"/>
              <a:gd name="connsiteY163" fmla="*/ 3926942 h 5786598"/>
              <a:gd name="connsiteX164" fmla="*/ 1586262 w 4159710"/>
              <a:gd name="connsiteY164" fmla="*/ 3926942 h 5786598"/>
              <a:gd name="connsiteX165" fmla="*/ 1563402 w 4159710"/>
              <a:gd name="connsiteY165" fmla="*/ 3949802 h 5786598"/>
              <a:gd name="connsiteX166" fmla="*/ 1487338 w 4159710"/>
              <a:gd name="connsiteY166" fmla="*/ 3949802 h 5786598"/>
              <a:gd name="connsiteX167" fmla="*/ 1487338 w 4159710"/>
              <a:gd name="connsiteY167" fmla="*/ 4070970 h 5786598"/>
              <a:gd name="connsiteX168" fmla="*/ 1563403 w 4159710"/>
              <a:gd name="connsiteY168" fmla="*/ 4070970 h 5786598"/>
              <a:gd name="connsiteX169" fmla="*/ 1586263 w 4159710"/>
              <a:gd name="connsiteY169" fmla="*/ 4093830 h 5786598"/>
              <a:gd name="connsiteX170" fmla="*/ 1586262 w 4159710"/>
              <a:gd name="connsiteY170" fmla="*/ 4093830 h 5786598"/>
              <a:gd name="connsiteX171" fmla="*/ 1563402 w 4159710"/>
              <a:gd name="connsiteY171" fmla="*/ 4116690 h 5786598"/>
              <a:gd name="connsiteX172" fmla="*/ 1487338 w 4159710"/>
              <a:gd name="connsiteY172" fmla="*/ 4116690 h 5786598"/>
              <a:gd name="connsiteX173" fmla="*/ 1487338 w 4159710"/>
              <a:gd name="connsiteY173" fmla="*/ 4772921 h 5786598"/>
              <a:gd name="connsiteX174" fmla="*/ 1529674 w 4159710"/>
              <a:gd name="connsiteY174" fmla="*/ 4772921 h 5786598"/>
              <a:gd name="connsiteX175" fmla="*/ 1586262 w 4159710"/>
              <a:gd name="connsiteY175" fmla="*/ 4829509 h 5786598"/>
              <a:gd name="connsiteX176" fmla="*/ 1586262 w 4159710"/>
              <a:gd name="connsiteY176" fmla="*/ 4848693 h 5786598"/>
              <a:gd name="connsiteX177" fmla="*/ 1529674 w 4159710"/>
              <a:gd name="connsiteY177" fmla="*/ 4905281 h 5786598"/>
              <a:gd name="connsiteX178" fmla="*/ 1518652 w 4159710"/>
              <a:gd name="connsiteY178" fmla="*/ 4905281 h 5786598"/>
              <a:gd name="connsiteX179" fmla="*/ 1488812 w 4159710"/>
              <a:gd name="connsiteY179" fmla="*/ 4962472 h 5786598"/>
              <a:gd name="connsiteX180" fmla="*/ 1773161 w 4159710"/>
              <a:gd name="connsiteY180" fmla="*/ 5507455 h 5786598"/>
              <a:gd name="connsiteX181" fmla="*/ 1945385 w 4159710"/>
              <a:gd name="connsiteY181" fmla="*/ 5507455 h 5786598"/>
              <a:gd name="connsiteX182" fmla="*/ 2015377 w 4159710"/>
              <a:gd name="connsiteY182" fmla="*/ 5577447 h 5786598"/>
              <a:gd name="connsiteX183" fmla="*/ 2015377 w 4159710"/>
              <a:gd name="connsiteY183" fmla="*/ 5716606 h 5786598"/>
              <a:gd name="connsiteX184" fmla="*/ 1945385 w 4159710"/>
              <a:gd name="connsiteY184" fmla="*/ 5786598 h 5786598"/>
              <a:gd name="connsiteX185" fmla="*/ 166286 w 4159710"/>
              <a:gd name="connsiteY185" fmla="*/ 5786598 h 5786598"/>
              <a:gd name="connsiteX186" fmla="*/ 96294 w 4159710"/>
              <a:gd name="connsiteY186" fmla="*/ 5716606 h 5786598"/>
              <a:gd name="connsiteX187" fmla="*/ 96294 w 4159710"/>
              <a:gd name="connsiteY187" fmla="*/ 5577447 h 5786598"/>
              <a:gd name="connsiteX188" fmla="*/ 166286 w 4159710"/>
              <a:gd name="connsiteY188" fmla="*/ 5507455 h 5786598"/>
              <a:gd name="connsiteX189" fmla="*/ 235712 w 4159710"/>
              <a:gd name="connsiteY189" fmla="*/ 5507455 h 5786598"/>
              <a:gd name="connsiteX190" fmla="*/ 537898 w 4159710"/>
              <a:gd name="connsiteY190" fmla="*/ 4928284 h 5786598"/>
              <a:gd name="connsiteX191" fmla="*/ 525896 w 4159710"/>
              <a:gd name="connsiteY191" fmla="*/ 4905281 h 5786598"/>
              <a:gd name="connsiteX192" fmla="*/ 517166 w 4159710"/>
              <a:gd name="connsiteY192" fmla="*/ 4905281 h 5786598"/>
              <a:gd name="connsiteX193" fmla="*/ 460578 w 4159710"/>
              <a:gd name="connsiteY193" fmla="*/ 4848693 h 5786598"/>
              <a:gd name="connsiteX194" fmla="*/ 460578 w 4159710"/>
              <a:gd name="connsiteY194" fmla="*/ 4829509 h 5786598"/>
              <a:gd name="connsiteX195" fmla="*/ 517166 w 4159710"/>
              <a:gd name="connsiteY195" fmla="*/ 4772921 h 5786598"/>
              <a:gd name="connsiteX196" fmla="*/ 536643 w 4159710"/>
              <a:gd name="connsiteY196" fmla="*/ 4772921 h 5786598"/>
              <a:gd name="connsiteX197" fmla="*/ 536643 w 4159710"/>
              <a:gd name="connsiteY197" fmla="*/ 4116689 h 5786598"/>
              <a:gd name="connsiteX198" fmla="*/ 483438 w 4159710"/>
              <a:gd name="connsiteY198" fmla="*/ 4116689 h 5786598"/>
              <a:gd name="connsiteX199" fmla="*/ 467274 w 4159710"/>
              <a:gd name="connsiteY199" fmla="*/ 4109993 h 5786598"/>
              <a:gd name="connsiteX200" fmla="*/ 460578 w 4159710"/>
              <a:gd name="connsiteY200" fmla="*/ 4093829 h 5786598"/>
              <a:gd name="connsiteX201" fmla="*/ 467274 w 4159710"/>
              <a:gd name="connsiteY201" fmla="*/ 4077665 h 5786598"/>
              <a:gd name="connsiteX202" fmla="*/ 483438 w 4159710"/>
              <a:gd name="connsiteY202" fmla="*/ 4070970 h 5786598"/>
              <a:gd name="connsiteX203" fmla="*/ 536643 w 4159710"/>
              <a:gd name="connsiteY203" fmla="*/ 4070970 h 5786598"/>
              <a:gd name="connsiteX204" fmla="*/ 536643 w 4159710"/>
              <a:gd name="connsiteY204" fmla="*/ 3949801 h 5786598"/>
              <a:gd name="connsiteX205" fmla="*/ 483438 w 4159710"/>
              <a:gd name="connsiteY205" fmla="*/ 3949801 h 5786598"/>
              <a:gd name="connsiteX206" fmla="*/ 467274 w 4159710"/>
              <a:gd name="connsiteY206" fmla="*/ 3943105 h 5786598"/>
              <a:gd name="connsiteX207" fmla="*/ 460578 w 4159710"/>
              <a:gd name="connsiteY207" fmla="*/ 3926941 h 5786598"/>
              <a:gd name="connsiteX208" fmla="*/ 467274 w 4159710"/>
              <a:gd name="connsiteY208" fmla="*/ 3910777 h 5786598"/>
              <a:gd name="connsiteX209" fmla="*/ 483438 w 4159710"/>
              <a:gd name="connsiteY209" fmla="*/ 3904082 h 5786598"/>
              <a:gd name="connsiteX210" fmla="*/ 536643 w 4159710"/>
              <a:gd name="connsiteY210" fmla="*/ 3904082 h 5786598"/>
              <a:gd name="connsiteX211" fmla="*/ 536643 w 4159710"/>
              <a:gd name="connsiteY211" fmla="*/ 3781025 h 5786598"/>
              <a:gd name="connsiteX212" fmla="*/ 0 w 4159710"/>
              <a:gd name="connsiteY212" fmla="*/ 3781025 h 5786598"/>
              <a:gd name="connsiteX213" fmla="*/ 0 w 4159710"/>
              <a:gd name="connsiteY213" fmla="*/ 3364856 h 5786598"/>
              <a:gd name="connsiteX214" fmla="*/ 1 w 4159710"/>
              <a:gd name="connsiteY214" fmla="*/ 3364856 h 5786598"/>
              <a:gd name="connsiteX215" fmla="*/ 1 w 4159710"/>
              <a:gd name="connsiteY215" fmla="*/ 2819733 h 5786598"/>
              <a:gd name="connsiteX216" fmla="*/ 186431 w 4159710"/>
              <a:gd name="connsiteY216" fmla="*/ 2819733 h 5786598"/>
              <a:gd name="connsiteX217" fmla="*/ 823097 w 4159710"/>
              <a:gd name="connsiteY217" fmla="*/ 2141404 h 5786598"/>
              <a:gd name="connsiteX218" fmla="*/ 813602 w 4159710"/>
              <a:gd name="connsiteY218" fmla="*/ 2137471 h 5786598"/>
              <a:gd name="connsiteX219" fmla="*/ 809362 w 4159710"/>
              <a:gd name="connsiteY219" fmla="*/ 2127235 h 5786598"/>
              <a:gd name="connsiteX220" fmla="*/ 809362 w 4159710"/>
              <a:gd name="connsiteY220" fmla="*/ 2069332 h 5786598"/>
              <a:gd name="connsiteX221" fmla="*/ 823838 w 4159710"/>
              <a:gd name="connsiteY221" fmla="*/ 2054855 h 5786598"/>
              <a:gd name="connsiteX222" fmla="*/ 877577 w 4159710"/>
              <a:gd name="connsiteY222" fmla="*/ 2054855 h 5786598"/>
              <a:gd name="connsiteX223" fmla="*/ 888250 w 4159710"/>
              <a:gd name="connsiteY223" fmla="*/ 1881866 h 5786598"/>
              <a:gd name="connsiteX224" fmla="*/ 828450 w 4159710"/>
              <a:gd name="connsiteY224" fmla="*/ 1881866 h 5786598"/>
              <a:gd name="connsiteX225" fmla="*/ 819128 w 4159710"/>
              <a:gd name="connsiteY225" fmla="*/ 1872543 h 5786598"/>
              <a:gd name="connsiteX226" fmla="*/ 819128 w 4159710"/>
              <a:gd name="connsiteY226" fmla="*/ 1835257 h 5786598"/>
              <a:gd name="connsiteX227" fmla="*/ 828450 w 4159710"/>
              <a:gd name="connsiteY227" fmla="*/ 1825935 h 5786598"/>
              <a:gd name="connsiteX228" fmla="*/ 891700 w 4159710"/>
              <a:gd name="connsiteY228" fmla="*/ 1825935 h 5786598"/>
              <a:gd name="connsiteX229" fmla="*/ 912234 w 4159710"/>
              <a:gd name="connsiteY229" fmla="*/ 1493103 h 5786598"/>
              <a:gd name="connsiteX230" fmla="*/ 860727 w 4159710"/>
              <a:gd name="connsiteY230" fmla="*/ 1497602 h 5786598"/>
              <a:gd name="connsiteX231" fmla="*/ 861169 w 4159710"/>
              <a:gd name="connsiteY231" fmla="*/ 1501090 h 5786598"/>
              <a:gd name="connsiteX232" fmla="*/ 562355 w 4159710"/>
              <a:gd name="connsiteY232" fmla="*/ 1538964 h 5786598"/>
              <a:gd name="connsiteX233" fmla="*/ 573819 w 4159710"/>
              <a:gd name="connsiteY233" fmla="*/ 1582489 h 5786598"/>
              <a:gd name="connsiteX234" fmla="*/ 537257 w 4159710"/>
              <a:gd name="connsiteY234" fmla="*/ 1645198 h 5786598"/>
              <a:gd name="connsiteX235" fmla="*/ 530211 w 4159710"/>
              <a:gd name="connsiteY235" fmla="*/ 1647053 h 5786598"/>
              <a:gd name="connsiteX236" fmla="*/ 476492 w 4159710"/>
              <a:gd name="connsiteY236" fmla="*/ 1628784 h 5786598"/>
              <a:gd name="connsiteX237" fmla="*/ 469491 w 4159710"/>
              <a:gd name="connsiteY237" fmla="*/ 1614538 h 5786598"/>
              <a:gd name="connsiteX238" fmla="*/ 470721 w 4159710"/>
              <a:gd name="connsiteY238" fmla="*/ 1635605 h 5786598"/>
              <a:gd name="connsiteX239" fmla="*/ 430195 w 4159710"/>
              <a:gd name="connsiteY239" fmla="*/ 1681081 h 5786598"/>
              <a:gd name="connsiteX240" fmla="*/ 422631 w 4159710"/>
              <a:gd name="connsiteY240" fmla="*/ 1683073 h 5786598"/>
              <a:gd name="connsiteX241" fmla="*/ 355310 w 4159710"/>
              <a:gd name="connsiteY241" fmla="*/ 1643823 h 5786598"/>
              <a:gd name="connsiteX242" fmla="*/ 315776 w 4159710"/>
              <a:gd name="connsiteY242" fmla="*/ 1493723 h 5786598"/>
              <a:gd name="connsiteX243" fmla="*/ 355027 w 4159710"/>
              <a:gd name="connsiteY243" fmla="*/ 1426402 h 5786598"/>
              <a:gd name="connsiteX244" fmla="*/ 362591 w 4159710"/>
              <a:gd name="connsiteY244" fmla="*/ 1424410 h 5786598"/>
              <a:gd name="connsiteX245" fmla="*/ 420261 w 4159710"/>
              <a:gd name="connsiteY245" fmla="*/ 1444022 h 5786598"/>
              <a:gd name="connsiteX246" fmla="*/ 427578 w 4159710"/>
              <a:gd name="connsiteY246" fmla="*/ 1458912 h 5786598"/>
              <a:gd name="connsiteX247" fmla="*/ 426045 w 4159710"/>
              <a:gd name="connsiteY247" fmla="*/ 1453091 h 5786598"/>
              <a:gd name="connsiteX248" fmla="*/ 462607 w 4159710"/>
              <a:gd name="connsiteY248" fmla="*/ 1390382 h 5786598"/>
              <a:gd name="connsiteX249" fmla="*/ 469653 w 4159710"/>
              <a:gd name="connsiteY249" fmla="*/ 1388526 h 5786598"/>
              <a:gd name="connsiteX250" fmla="*/ 532361 w 4159710"/>
              <a:gd name="connsiteY250" fmla="*/ 1425088 h 5786598"/>
              <a:gd name="connsiteX251" fmla="*/ 549415 w 4159710"/>
              <a:gd name="connsiteY251" fmla="*/ 1489834 h 5786598"/>
              <a:gd name="connsiteX252" fmla="*/ 840002 w 4159710"/>
              <a:gd name="connsiteY252" fmla="*/ 1334084 h 5786598"/>
              <a:gd name="connsiteX253" fmla="*/ 840607 w 4159710"/>
              <a:gd name="connsiteY253" fmla="*/ 1338857 h 5786598"/>
              <a:gd name="connsiteX254" fmla="*/ 1112835 w 4159710"/>
              <a:gd name="connsiteY254" fmla="*/ 1315078 h 5786598"/>
              <a:gd name="connsiteX255" fmla="*/ 2288860 w 4159710"/>
              <a:gd name="connsiteY255" fmla="*/ 137025 h 5786598"/>
              <a:gd name="connsiteX256" fmla="*/ 2281236 w 4159710"/>
              <a:gd name="connsiteY256" fmla="*/ 99263 h 5786598"/>
              <a:gd name="connsiteX257" fmla="*/ 2380499 w 4159710"/>
              <a:gd name="connsiteY257" fmla="*/ 0 h 578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4159710" h="5786598">
                <a:moveTo>
                  <a:pt x="1022274" y="5419078"/>
                </a:moveTo>
                <a:lnTo>
                  <a:pt x="976163" y="5507455"/>
                </a:lnTo>
                <a:lnTo>
                  <a:pt x="1068385" y="5507455"/>
                </a:lnTo>
                <a:close/>
                <a:moveTo>
                  <a:pt x="1318025" y="5289802"/>
                </a:moveTo>
                <a:lnTo>
                  <a:pt x="1204463" y="5507455"/>
                </a:lnTo>
                <a:lnTo>
                  <a:pt x="1431587" y="5507455"/>
                </a:lnTo>
                <a:close/>
                <a:moveTo>
                  <a:pt x="708685" y="5255614"/>
                </a:moveTo>
                <a:lnTo>
                  <a:pt x="577286" y="5507455"/>
                </a:lnTo>
                <a:lnTo>
                  <a:pt x="840085" y="5507455"/>
                </a:lnTo>
                <a:close/>
                <a:moveTo>
                  <a:pt x="1203875" y="5071022"/>
                </a:moveTo>
                <a:lnTo>
                  <a:pt x="1053938" y="5358390"/>
                </a:lnTo>
                <a:lnTo>
                  <a:pt x="1131714" y="5507455"/>
                </a:lnTo>
                <a:lnTo>
                  <a:pt x="1141134" y="5507455"/>
                </a:lnTo>
                <a:lnTo>
                  <a:pt x="1286361" y="5229113"/>
                </a:lnTo>
                <a:close/>
                <a:moveTo>
                  <a:pt x="822835" y="5036834"/>
                </a:moveTo>
                <a:lnTo>
                  <a:pt x="740350" y="5194926"/>
                </a:lnTo>
                <a:lnTo>
                  <a:pt x="903414" y="5507455"/>
                </a:lnTo>
                <a:lnTo>
                  <a:pt x="912834" y="5507455"/>
                </a:lnTo>
                <a:lnTo>
                  <a:pt x="990609" y="5358390"/>
                </a:lnTo>
                <a:close/>
                <a:moveTo>
                  <a:pt x="1451724" y="5033553"/>
                </a:moveTo>
                <a:lnTo>
                  <a:pt x="1355112" y="5218720"/>
                </a:lnTo>
                <a:lnTo>
                  <a:pt x="1505762" y="5507455"/>
                </a:lnTo>
                <a:lnTo>
                  <a:pt x="1698986" y="5507455"/>
                </a:lnTo>
                <a:close/>
                <a:moveTo>
                  <a:pt x="574986" y="4999366"/>
                </a:moveTo>
                <a:lnTo>
                  <a:pt x="309887" y="5507455"/>
                </a:lnTo>
                <a:lnTo>
                  <a:pt x="503111" y="5507455"/>
                </a:lnTo>
                <a:lnTo>
                  <a:pt x="671598" y="5184533"/>
                </a:lnTo>
                <a:close/>
                <a:moveTo>
                  <a:pt x="1290352" y="4905281"/>
                </a:moveTo>
                <a:lnTo>
                  <a:pt x="1240962" y="4999940"/>
                </a:lnTo>
                <a:lnTo>
                  <a:pt x="1323448" y="5158032"/>
                </a:lnTo>
                <a:lnTo>
                  <a:pt x="1420060" y="4972866"/>
                </a:lnTo>
                <a:lnTo>
                  <a:pt x="1384797" y="4905281"/>
                </a:lnTo>
                <a:close/>
                <a:moveTo>
                  <a:pt x="1191573" y="4905281"/>
                </a:moveTo>
                <a:lnTo>
                  <a:pt x="1209298" y="4939252"/>
                </a:lnTo>
                <a:lnTo>
                  <a:pt x="1227023" y="4905281"/>
                </a:lnTo>
                <a:close/>
                <a:moveTo>
                  <a:pt x="891474" y="4905281"/>
                </a:moveTo>
                <a:lnTo>
                  <a:pt x="854499" y="4976146"/>
                </a:lnTo>
                <a:lnTo>
                  <a:pt x="1022274" y="5297702"/>
                </a:lnTo>
                <a:lnTo>
                  <a:pt x="1172210" y="5010334"/>
                </a:lnTo>
                <a:lnTo>
                  <a:pt x="1117398" y="4905281"/>
                </a:lnTo>
                <a:close/>
                <a:moveTo>
                  <a:pt x="624075" y="4905281"/>
                </a:moveTo>
                <a:lnTo>
                  <a:pt x="606650" y="4938678"/>
                </a:lnTo>
                <a:lnTo>
                  <a:pt x="703262" y="5123845"/>
                </a:lnTo>
                <a:lnTo>
                  <a:pt x="785748" y="4965752"/>
                </a:lnTo>
                <a:lnTo>
                  <a:pt x="754196" y="4905281"/>
                </a:lnTo>
                <a:close/>
                <a:moveTo>
                  <a:pt x="1286363" y="4716622"/>
                </a:moveTo>
                <a:lnTo>
                  <a:pt x="1286363" y="4742928"/>
                </a:lnTo>
                <a:lnTo>
                  <a:pt x="1280308" y="4772921"/>
                </a:lnTo>
                <a:lnTo>
                  <a:pt x="1315738" y="4772921"/>
                </a:lnTo>
                <a:close/>
                <a:moveTo>
                  <a:pt x="760478" y="4643851"/>
                </a:moveTo>
                <a:lnTo>
                  <a:pt x="693135" y="4772921"/>
                </a:lnTo>
                <a:lnTo>
                  <a:pt x="766533" y="4772921"/>
                </a:lnTo>
                <a:lnTo>
                  <a:pt x="760478" y="4742928"/>
                </a:lnTo>
                <a:close/>
                <a:moveTo>
                  <a:pt x="1286363" y="4116690"/>
                </a:moveTo>
                <a:lnTo>
                  <a:pt x="1286363" y="4574458"/>
                </a:lnTo>
                <a:lnTo>
                  <a:pt x="1389913" y="4772921"/>
                </a:lnTo>
                <a:lnTo>
                  <a:pt x="1441619" y="4772921"/>
                </a:lnTo>
                <a:lnTo>
                  <a:pt x="1441619" y="4116690"/>
                </a:lnTo>
                <a:close/>
                <a:moveTo>
                  <a:pt x="582362" y="4116689"/>
                </a:moveTo>
                <a:lnTo>
                  <a:pt x="582362" y="4772921"/>
                </a:lnTo>
                <a:lnTo>
                  <a:pt x="618960" y="4772921"/>
                </a:lnTo>
                <a:lnTo>
                  <a:pt x="760478" y="4501687"/>
                </a:lnTo>
                <a:lnTo>
                  <a:pt x="760478" y="4116689"/>
                </a:lnTo>
                <a:close/>
                <a:moveTo>
                  <a:pt x="1286363" y="3949802"/>
                </a:moveTo>
                <a:lnTo>
                  <a:pt x="1286363" y="4070970"/>
                </a:lnTo>
                <a:lnTo>
                  <a:pt x="1441619" y="4070970"/>
                </a:lnTo>
                <a:lnTo>
                  <a:pt x="1441619" y="3949802"/>
                </a:lnTo>
                <a:close/>
                <a:moveTo>
                  <a:pt x="582362" y="3949801"/>
                </a:moveTo>
                <a:lnTo>
                  <a:pt x="582362" y="4070970"/>
                </a:lnTo>
                <a:lnTo>
                  <a:pt x="760478" y="4070970"/>
                </a:lnTo>
                <a:lnTo>
                  <a:pt x="760478" y="3949801"/>
                </a:lnTo>
                <a:close/>
                <a:moveTo>
                  <a:pt x="1286363" y="3781025"/>
                </a:moveTo>
                <a:lnTo>
                  <a:pt x="1286363" y="3904082"/>
                </a:lnTo>
                <a:lnTo>
                  <a:pt x="1441619" y="3904082"/>
                </a:lnTo>
                <a:lnTo>
                  <a:pt x="1441619" y="3781025"/>
                </a:lnTo>
                <a:close/>
                <a:moveTo>
                  <a:pt x="582362" y="3781025"/>
                </a:moveTo>
                <a:lnTo>
                  <a:pt x="582362" y="3904082"/>
                </a:lnTo>
                <a:lnTo>
                  <a:pt x="760478" y="3904082"/>
                </a:lnTo>
                <a:lnTo>
                  <a:pt x="760478" y="3781025"/>
                </a:lnTo>
                <a:close/>
                <a:moveTo>
                  <a:pt x="1174823" y="2986866"/>
                </a:moveTo>
                <a:cubicBezTo>
                  <a:pt x="1163799" y="2986866"/>
                  <a:pt x="1154863" y="2995802"/>
                  <a:pt x="1154863" y="3006826"/>
                </a:cubicBezTo>
                <a:lnTo>
                  <a:pt x="1154863" y="3388285"/>
                </a:lnTo>
                <a:cubicBezTo>
                  <a:pt x="1154863" y="3399309"/>
                  <a:pt x="1163799" y="3408245"/>
                  <a:pt x="1174823" y="3408245"/>
                </a:cubicBezTo>
                <a:lnTo>
                  <a:pt x="1254662" y="3408245"/>
                </a:lnTo>
                <a:cubicBezTo>
                  <a:pt x="1265686" y="3408245"/>
                  <a:pt x="1274622" y="3399309"/>
                  <a:pt x="1274622" y="3388285"/>
                </a:cubicBezTo>
                <a:lnTo>
                  <a:pt x="1274622" y="3006826"/>
                </a:lnTo>
                <a:cubicBezTo>
                  <a:pt x="1274622" y="2995802"/>
                  <a:pt x="1265686" y="2986866"/>
                  <a:pt x="1254662" y="2986866"/>
                </a:cubicBezTo>
                <a:close/>
                <a:moveTo>
                  <a:pt x="694919" y="2986866"/>
                </a:moveTo>
                <a:cubicBezTo>
                  <a:pt x="685797" y="2986866"/>
                  <a:pt x="678402" y="2994261"/>
                  <a:pt x="678402" y="3003383"/>
                </a:cubicBezTo>
                <a:lnTo>
                  <a:pt x="678402" y="3391728"/>
                </a:lnTo>
                <a:cubicBezTo>
                  <a:pt x="678402" y="3400850"/>
                  <a:pt x="685797" y="3408245"/>
                  <a:pt x="694919" y="3408245"/>
                </a:cubicBezTo>
                <a:lnTo>
                  <a:pt x="760984" y="3408245"/>
                </a:lnTo>
                <a:cubicBezTo>
                  <a:pt x="770106" y="3408245"/>
                  <a:pt x="777501" y="3400850"/>
                  <a:pt x="777501" y="3391728"/>
                </a:cubicBezTo>
                <a:lnTo>
                  <a:pt x="777501" y="3003383"/>
                </a:lnTo>
                <a:cubicBezTo>
                  <a:pt x="777501" y="2994261"/>
                  <a:pt x="770106" y="2986866"/>
                  <a:pt x="760984" y="2986866"/>
                </a:cubicBezTo>
                <a:close/>
                <a:moveTo>
                  <a:pt x="502584" y="2986866"/>
                </a:moveTo>
                <a:cubicBezTo>
                  <a:pt x="493462" y="2986866"/>
                  <a:pt x="486067" y="2994261"/>
                  <a:pt x="486067" y="3003383"/>
                </a:cubicBezTo>
                <a:lnTo>
                  <a:pt x="486067" y="3391728"/>
                </a:lnTo>
                <a:cubicBezTo>
                  <a:pt x="486067" y="3400850"/>
                  <a:pt x="493462" y="3408245"/>
                  <a:pt x="502584" y="3408245"/>
                </a:cubicBezTo>
                <a:lnTo>
                  <a:pt x="568649" y="3408245"/>
                </a:lnTo>
                <a:cubicBezTo>
                  <a:pt x="577771" y="3408245"/>
                  <a:pt x="585166" y="3400850"/>
                  <a:pt x="585166" y="3391728"/>
                </a:cubicBezTo>
                <a:lnTo>
                  <a:pt x="585166" y="3003383"/>
                </a:lnTo>
                <a:cubicBezTo>
                  <a:pt x="585166" y="2994261"/>
                  <a:pt x="577771" y="2986866"/>
                  <a:pt x="568649" y="2986866"/>
                </a:cubicBezTo>
                <a:close/>
                <a:moveTo>
                  <a:pt x="310249" y="2986866"/>
                </a:moveTo>
                <a:cubicBezTo>
                  <a:pt x="301127" y="2986866"/>
                  <a:pt x="293732" y="2994261"/>
                  <a:pt x="293732" y="3003383"/>
                </a:cubicBezTo>
                <a:lnTo>
                  <a:pt x="293732" y="3391728"/>
                </a:lnTo>
                <a:cubicBezTo>
                  <a:pt x="293732" y="3400850"/>
                  <a:pt x="301127" y="3408245"/>
                  <a:pt x="310249" y="3408245"/>
                </a:cubicBezTo>
                <a:lnTo>
                  <a:pt x="376314" y="3408245"/>
                </a:lnTo>
                <a:cubicBezTo>
                  <a:pt x="385436" y="3408245"/>
                  <a:pt x="392831" y="3400850"/>
                  <a:pt x="392831" y="3391728"/>
                </a:cubicBezTo>
                <a:lnTo>
                  <a:pt x="392831" y="3003383"/>
                </a:lnTo>
                <a:cubicBezTo>
                  <a:pt x="392831" y="2994261"/>
                  <a:pt x="385436" y="2986866"/>
                  <a:pt x="376314" y="2986866"/>
                </a:cubicBezTo>
                <a:close/>
                <a:moveTo>
                  <a:pt x="871284" y="2156869"/>
                </a:moveTo>
                <a:lnTo>
                  <a:pt x="249133" y="2819733"/>
                </a:lnTo>
                <a:lnTo>
                  <a:pt x="830389" y="2819733"/>
                </a:lnTo>
                <a:close/>
                <a:moveTo>
                  <a:pt x="1322149" y="1457297"/>
                </a:moveTo>
                <a:lnTo>
                  <a:pt x="1134233" y="1473712"/>
                </a:lnTo>
                <a:lnTo>
                  <a:pt x="1155963" y="1825935"/>
                </a:lnTo>
                <a:lnTo>
                  <a:pt x="1248284" y="1825935"/>
                </a:lnTo>
                <a:cubicBezTo>
                  <a:pt x="1253432" y="1825935"/>
                  <a:pt x="1257606" y="1830109"/>
                  <a:pt x="1257606" y="1835257"/>
                </a:cubicBezTo>
                <a:lnTo>
                  <a:pt x="1257606" y="1872543"/>
                </a:lnTo>
                <a:cubicBezTo>
                  <a:pt x="1257606" y="1877691"/>
                  <a:pt x="1253432" y="1881866"/>
                  <a:pt x="1248284" y="1881866"/>
                </a:cubicBezTo>
                <a:lnTo>
                  <a:pt x="1159414" y="1881866"/>
                </a:lnTo>
                <a:lnTo>
                  <a:pt x="1170086" y="2054855"/>
                </a:lnTo>
                <a:lnTo>
                  <a:pt x="1233364" y="2054855"/>
                </a:lnTo>
                <a:cubicBezTo>
                  <a:pt x="1241359" y="2054855"/>
                  <a:pt x="1247840" y="2061336"/>
                  <a:pt x="1247840" y="2069332"/>
                </a:cubicBezTo>
                <a:lnTo>
                  <a:pt x="1247840" y="2127235"/>
                </a:lnTo>
                <a:cubicBezTo>
                  <a:pt x="1247840" y="2135230"/>
                  <a:pt x="1241359" y="2141711"/>
                  <a:pt x="1233364" y="2141711"/>
                </a:cubicBezTo>
                <a:lnTo>
                  <a:pt x="1175445" y="2141711"/>
                </a:lnTo>
                <a:lnTo>
                  <a:pt x="1217275" y="2819733"/>
                </a:lnTo>
                <a:lnTo>
                  <a:pt x="1538655" y="2819733"/>
                </a:lnTo>
                <a:lnTo>
                  <a:pt x="1538655" y="2916015"/>
                </a:lnTo>
                <a:lnTo>
                  <a:pt x="1834975" y="2426775"/>
                </a:lnTo>
                <a:close/>
                <a:moveTo>
                  <a:pt x="2470117" y="140636"/>
                </a:moveTo>
                <a:lnTo>
                  <a:pt x="2450688" y="169453"/>
                </a:lnTo>
                <a:cubicBezTo>
                  <a:pt x="2432725" y="187416"/>
                  <a:pt x="2407910" y="198526"/>
                  <a:pt x="2380499" y="198526"/>
                </a:cubicBezTo>
                <a:cubicBezTo>
                  <a:pt x="2366794" y="198526"/>
                  <a:pt x="2353737" y="195749"/>
                  <a:pt x="2341862" y="190726"/>
                </a:cubicBezTo>
                <a:lnTo>
                  <a:pt x="2319689" y="175776"/>
                </a:lnTo>
                <a:lnTo>
                  <a:pt x="1188989" y="1308426"/>
                </a:lnTo>
                <a:lnTo>
                  <a:pt x="1342990" y="1294974"/>
                </a:lnTo>
                <a:lnTo>
                  <a:pt x="1353866" y="1419480"/>
                </a:lnTo>
                <a:lnTo>
                  <a:pt x="1862584" y="2381191"/>
                </a:lnTo>
                <a:lnTo>
                  <a:pt x="3029209" y="455030"/>
                </a:lnTo>
                <a:close/>
                <a:moveTo>
                  <a:pt x="2380499" y="0"/>
                </a:moveTo>
                <a:cubicBezTo>
                  <a:pt x="2435320" y="0"/>
                  <a:pt x="2479762" y="44442"/>
                  <a:pt x="2479762" y="99263"/>
                </a:cubicBezTo>
                <a:lnTo>
                  <a:pt x="2478311" y="106448"/>
                </a:lnTo>
                <a:lnTo>
                  <a:pt x="3219890" y="215733"/>
                </a:lnTo>
                <a:lnTo>
                  <a:pt x="3217054" y="220776"/>
                </a:lnTo>
                <a:lnTo>
                  <a:pt x="4067223" y="1004298"/>
                </a:lnTo>
                <a:lnTo>
                  <a:pt x="4069653" y="1000693"/>
                </a:lnTo>
                <a:cubicBezTo>
                  <a:pt x="4079200" y="991147"/>
                  <a:pt x="4092388" y="985242"/>
                  <a:pt x="4106956" y="985242"/>
                </a:cubicBezTo>
                <a:cubicBezTo>
                  <a:pt x="4136091" y="985242"/>
                  <a:pt x="4159710" y="1008861"/>
                  <a:pt x="4159710" y="1037996"/>
                </a:cubicBezTo>
                <a:cubicBezTo>
                  <a:pt x="4159710" y="1067131"/>
                  <a:pt x="4136091" y="1090750"/>
                  <a:pt x="4106956" y="1090750"/>
                </a:cubicBezTo>
                <a:cubicBezTo>
                  <a:pt x="4077821" y="1090750"/>
                  <a:pt x="4054202" y="1067131"/>
                  <a:pt x="4054202" y="1037996"/>
                </a:cubicBezTo>
                <a:cubicBezTo>
                  <a:pt x="4054202" y="1030713"/>
                  <a:pt x="4055678" y="1023773"/>
                  <a:pt x="4058348" y="1017462"/>
                </a:cubicBezTo>
                <a:lnTo>
                  <a:pt x="4060261" y="1014623"/>
                </a:lnTo>
                <a:lnTo>
                  <a:pt x="3137412" y="519074"/>
                </a:lnTo>
                <a:lnTo>
                  <a:pt x="1538655" y="3357254"/>
                </a:lnTo>
                <a:lnTo>
                  <a:pt x="1538655" y="3364856"/>
                </a:lnTo>
                <a:lnTo>
                  <a:pt x="1696915" y="3364856"/>
                </a:lnTo>
                <a:lnTo>
                  <a:pt x="1696915" y="3781025"/>
                </a:lnTo>
                <a:lnTo>
                  <a:pt x="1487338" y="3781025"/>
                </a:lnTo>
                <a:lnTo>
                  <a:pt x="1487338" y="3904082"/>
                </a:lnTo>
                <a:lnTo>
                  <a:pt x="1563403" y="3904082"/>
                </a:lnTo>
                <a:cubicBezTo>
                  <a:pt x="1576028" y="3904082"/>
                  <a:pt x="1586263" y="3914317"/>
                  <a:pt x="1586263" y="3926942"/>
                </a:cubicBezTo>
                <a:lnTo>
                  <a:pt x="1586262" y="3926942"/>
                </a:lnTo>
                <a:cubicBezTo>
                  <a:pt x="1586262" y="3939567"/>
                  <a:pt x="1576027" y="3949802"/>
                  <a:pt x="1563402" y="3949802"/>
                </a:cubicBezTo>
                <a:lnTo>
                  <a:pt x="1487338" y="3949802"/>
                </a:lnTo>
                <a:lnTo>
                  <a:pt x="1487338" y="4070970"/>
                </a:lnTo>
                <a:lnTo>
                  <a:pt x="1563403" y="4070970"/>
                </a:lnTo>
                <a:cubicBezTo>
                  <a:pt x="1576028" y="4070970"/>
                  <a:pt x="1586263" y="4081205"/>
                  <a:pt x="1586263" y="4093830"/>
                </a:cubicBezTo>
                <a:lnTo>
                  <a:pt x="1586262" y="4093830"/>
                </a:lnTo>
                <a:cubicBezTo>
                  <a:pt x="1586262" y="4106455"/>
                  <a:pt x="1576027" y="4116690"/>
                  <a:pt x="1563402" y="4116690"/>
                </a:cubicBezTo>
                <a:lnTo>
                  <a:pt x="1487338" y="4116690"/>
                </a:lnTo>
                <a:lnTo>
                  <a:pt x="1487338" y="4772921"/>
                </a:lnTo>
                <a:lnTo>
                  <a:pt x="1529674" y="4772921"/>
                </a:lnTo>
                <a:cubicBezTo>
                  <a:pt x="1560927" y="4772921"/>
                  <a:pt x="1586262" y="4798256"/>
                  <a:pt x="1586262" y="4829509"/>
                </a:cubicBezTo>
                <a:lnTo>
                  <a:pt x="1586262" y="4848693"/>
                </a:lnTo>
                <a:cubicBezTo>
                  <a:pt x="1586262" y="4879946"/>
                  <a:pt x="1560927" y="4905281"/>
                  <a:pt x="1529674" y="4905281"/>
                </a:cubicBezTo>
                <a:lnTo>
                  <a:pt x="1518652" y="4905281"/>
                </a:lnTo>
                <a:lnTo>
                  <a:pt x="1488812" y="4962472"/>
                </a:lnTo>
                <a:lnTo>
                  <a:pt x="1773161" y="5507455"/>
                </a:lnTo>
                <a:lnTo>
                  <a:pt x="1945385" y="5507455"/>
                </a:lnTo>
                <a:cubicBezTo>
                  <a:pt x="1984041" y="5507455"/>
                  <a:pt x="2015377" y="5538791"/>
                  <a:pt x="2015377" y="5577447"/>
                </a:cubicBezTo>
                <a:lnTo>
                  <a:pt x="2015377" y="5716606"/>
                </a:lnTo>
                <a:cubicBezTo>
                  <a:pt x="2015377" y="5755262"/>
                  <a:pt x="1984041" y="5786598"/>
                  <a:pt x="1945385" y="5786598"/>
                </a:cubicBezTo>
                <a:lnTo>
                  <a:pt x="166286" y="5786598"/>
                </a:lnTo>
                <a:cubicBezTo>
                  <a:pt x="127630" y="5786598"/>
                  <a:pt x="96294" y="5755262"/>
                  <a:pt x="96294" y="5716606"/>
                </a:cubicBezTo>
                <a:lnTo>
                  <a:pt x="96294" y="5577447"/>
                </a:lnTo>
                <a:cubicBezTo>
                  <a:pt x="96294" y="5538791"/>
                  <a:pt x="127630" y="5507455"/>
                  <a:pt x="166286" y="5507455"/>
                </a:cubicBezTo>
                <a:lnTo>
                  <a:pt x="235712" y="5507455"/>
                </a:lnTo>
                <a:lnTo>
                  <a:pt x="537898" y="4928284"/>
                </a:lnTo>
                <a:lnTo>
                  <a:pt x="525896" y="4905281"/>
                </a:lnTo>
                <a:lnTo>
                  <a:pt x="517166" y="4905281"/>
                </a:lnTo>
                <a:cubicBezTo>
                  <a:pt x="485913" y="4905281"/>
                  <a:pt x="460578" y="4879946"/>
                  <a:pt x="460578" y="4848693"/>
                </a:cubicBezTo>
                <a:lnTo>
                  <a:pt x="460578" y="4829509"/>
                </a:lnTo>
                <a:cubicBezTo>
                  <a:pt x="460578" y="4798256"/>
                  <a:pt x="485913" y="4772921"/>
                  <a:pt x="517166" y="4772921"/>
                </a:cubicBezTo>
                <a:lnTo>
                  <a:pt x="536643" y="4772921"/>
                </a:lnTo>
                <a:lnTo>
                  <a:pt x="536643" y="4116689"/>
                </a:lnTo>
                <a:lnTo>
                  <a:pt x="483438" y="4116689"/>
                </a:lnTo>
                <a:cubicBezTo>
                  <a:pt x="477126" y="4116689"/>
                  <a:pt x="471411" y="4114130"/>
                  <a:pt x="467274" y="4109993"/>
                </a:cubicBezTo>
                <a:lnTo>
                  <a:pt x="460578" y="4093829"/>
                </a:lnTo>
                <a:lnTo>
                  <a:pt x="467274" y="4077665"/>
                </a:lnTo>
                <a:cubicBezTo>
                  <a:pt x="471411" y="4073529"/>
                  <a:pt x="477126" y="4070970"/>
                  <a:pt x="483438" y="4070970"/>
                </a:cubicBezTo>
                <a:lnTo>
                  <a:pt x="536643" y="4070970"/>
                </a:lnTo>
                <a:lnTo>
                  <a:pt x="536643" y="3949801"/>
                </a:lnTo>
                <a:lnTo>
                  <a:pt x="483438" y="3949801"/>
                </a:lnTo>
                <a:cubicBezTo>
                  <a:pt x="477126" y="3949801"/>
                  <a:pt x="471411" y="3947242"/>
                  <a:pt x="467274" y="3943105"/>
                </a:cubicBezTo>
                <a:lnTo>
                  <a:pt x="460578" y="3926941"/>
                </a:lnTo>
                <a:lnTo>
                  <a:pt x="467274" y="3910777"/>
                </a:lnTo>
                <a:cubicBezTo>
                  <a:pt x="471411" y="3906640"/>
                  <a:pt x="477126" y="3904082"/>
                  <a:pt x="483438" y="3904082"/>
                </a:cubicBezTo>
                <a:lnTo>
                  <a:pt x="536643" y="3904082"/>
                </a:lnTo>
                <a:lnTo>
                  <a:pt x="536643" y="3781025"/>
                </a:lnTo>
                <a:lnTo>
                  <a:pt x="0" y="3781025"/>
                </a:lnTo>
                <a:lnTo>
                  <a:pt x="0" y="3364856"/>
                </a:lnTo>
                <a:lnTo>
                  <a:pt x="1" y="3364856"/>
                </a:lnTo>
                <a:lnTo>
                  <a:pt x="1" y="2819733"/>
                </a:lnTo>
                <a:lnTo>
                  <a:pt x="186431" y="2819733"/>
                </a:lnTo>
                <a:lnTo>
                  <a:pt x="823097" y="2141404"/>
                </a:lnTo>
                <a:lnTo>
                  <a:pt x="813602" y="2137471"/>
                </a:lnTo>
                <a:cubicBezTo>
                  <a:pt x="810982" y="2134852"/>
                  <a:pt x="809362" y="2131233"/>
                  <a:pt x="809362" y="2127235"/>
                </a:cubicBezTo>
                <a:lnTo>
                  <a:pt x="809362" y="2069332"/>
                </a:lnTo>
                <a:cubicBezTo>
                  <a:pt x="809362" y="2061336"/>
                  <a:pt x="815843" y="2054855"/>
                  <a:pt x="823838" y="2054855"/>
                </a:cubicBezTo>
                <a:lnTo>
                  <a:pt x="877577" y="2054855"/>
                </a:lnTo>
                <a:lnTo>
                  <a:pt x="888250" y="1881866"/>
                </a:lnTo>
                <a:lnTo>
                  <a:pt x="828450" y="1881866"/>
                </a:lnTo>
                <a:cubicBezTo>
                  <a:pt x="823302" y="1881866"/>
                  <a:pt x="819128" y="1877691"/>
                  <a:pt x="819128" y="1872543"/>
                </a:cubicBezTo>
                <a:lnTo>
                  <a:pt x="819128" y="1835257"/>
                </a:lnTo>
                <a:cubicBezTo>
                  <a:pt x="819128" y="1830109"/>
                  <a:pt x="823302" y="1825935"/>
                  <a:pt x="828450" y="1825935"/>
                </a:cubicBezTo>
                <a:lnTo>
                  <a:pt x="891700" y="1825935"/>
                </a:lnTo>
                <a:lnTo>
                  <a:pt x="912234" y="1493103"/>
                </a:lnTo>
                <a:lnTo>
                  <a:pt x="860727" y="1497602"/>
                </a:lnTo>
                <a:lnTo>
                  <a:pt x="861169" y="1501090"/>
                </a:lnTo>
                <a:lnTo>
                  <a:pt x="562355" y="1538964"/>
                </a:lnTo>
                <a:lnTo>
                  <a:pt x="573819" y="1582489"/>
                </a:lnTo>
                <a:cubicBezTo>
                  <a:pt x="581039" y="1609902"/>
                  <a:pt x="564670" y="1637977"/>
                  <a:pt x="537257" y="1645198"/>
                </a:cubicBezTo>
                <a:lnTo>
                  <a:pt x="530211" y="1647053"/>
                </a:lnTo>
                <a:cubicBezTo>
                  <a:pt x="509651" y="1652468"/>
                  <a:pt x="488719" y="1644615"/>
                  <a:pt x="476492" y="1628784"/>
                </a:cubicBezTo>
                <a:lnTo>
                  <a:pt x="469491" y="1614538"/>
                </a:lnTo>
                <a:lnTo>
                  <a:pt x="470721" y="1635605"/>
                </a:lnTo>
                <a:cubicBezTo>
                  <a:pt x="467670" y="1656861"/>
                  <a:pt x="452267" y="1675268"/>
                  <a:pt x="430195" y="1681081"/>
                </a:cubicBezTo>
                <a:lnTo>
                  <a:pt x="422631" y="1683073"/>
                </a:lnTo>
                <a:cubicBezTo>
                  <a:pt x="393202" y="1690825"/>
                  <a:pt x="363062" y="1673252"/>
                  <a:pt x="355310" y="1643823"/>
                </a:cubicBezTo>
                <a:lnTo>
                  <a:pt x="315776" y="1493723"/>
                </a:lnTo>
                <a:cubicBezTo>
                  <a:pt x="308025" y="1464294"/>
                  <a:pt x="325598" y="1434153"/>
                  <a:pt x="355027" y="1426402"/>
                </a:cubicBezTo>
                <a:lnTo>
                  <a:pt x="362591" y="1424410"/>
                </a:lnTo>
                <a:cubicBezTo>
                  <a:pt x="384663" y="1418597"/>
                  <a:pt x="407134" y="1427028"/>
                  <a:pt x="420261" y="1444022"/>
                </a:cubicBezTo>
                <a:lnTo>
                  <a:pt x="427578" y="1458912"/>
                </a:lnTo>
                <a:lnTo>
                  <a:pt x="426045" y="1453091"/>
                </a:lnTo>
                <a:cubicBezTo>
                  <a:pt x="418825" y="1425678"/>
                  <a:pt x="435194" y="1397602"/>
                  <a:pt x="462607" y="1390382"/>
                </a:cubicBezTo>
                <a:lnTo>
                  <a:pt x="469653" y="1388526"/>
                </a:lnTo>
                <a:cubicBezTo>
                  <a:pt x="497066" y="1381306"/>
                  <a:pt x="525141" y="1397675"/>
                  <a:pt x="532361" y="1425088"/>
                </a:cubicBezTo>
                <a:lnTo>
                  <a:pt x="549415" y="1489834"/>
                </a:lnTo>
                <a:lnTo>
                  <a:pt x="840002" y="1334084"/>
                </a:lnTo>
                <a:lnTo>
                  <a:pt x="840607" y="1338857"/>
                </a:lnTo>
                <a:lnTo>
                  <a:pt x="1112835" y="1315078"/>
                </a:lnTo>
                <a:lnTo>
                  <a:pt x="2288860" y="137025"/>
                </a:lnTo>
                <a:lnTo>
                  <a:pt x="2281236" y="99263"/>
                </a:lnTo>
                <a:cubicBezTo>
                  <a:pt x="2281236" y="44442"/>
                  <a:pt x="2325678" y="0"/>
                  <a:pt x="238049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9" name="Group 1548">
            <a:extLst>
              <a:ext uri="{FF2B5EF4-FFF2-40B4-BE49-F238E27FC236}">
                <a16:creationId xmlns:a16="http://schemas.microsoft.com/office/drawing/2014/main" id="{705443AC-1043-4D10-B1B7-B3ADAEA2691F}"/>
              </a:ext>
            </a:extLst>
          </p:cNvPr>
          <p:cNvGrpSpPr/>
          <p:nvPr/>
        </p:nvGrpSpPr>
        <p:grpSpPr>
          <a:xfrm rot="16813156">
            <a:off x="3604142" y="3661804"/>
            <a:ext cx="741507" cy="677625"/>
            <a:chOff x="10038250" y="1087963"/>
            <a:chExt cx="3493563" cy="3192589"/>
          </a:xfrm>
          <a:solidFill>
            <a:schemeClr val="accent1"/>
          </a:solidFill>
        </p:grpSpPr>
        <p:sp>
          <p:nvSpPr>
            <p:cNvPr id="1550" name="Freeform: Shape 1549">
              <a:extLst>
                <a:ext uri="{FF2B5EF4-FFF2-40B4-BE49-F238E27FC236}">
                  <a16:creationId xmlns:a16="http://schemas.microsoft.com/office/drawing/2014/main" id="{1F50659E-4A5C-4A2C-9C93-9CB4DFC4FE2D}"/>
                </a:ext>
              </a:extLst>
            </p:cNvPr>
            <p:cNvSpPr/>
            <p:nvPr/>
          </p:nvSpPr>
          <p:spPr>
            <a:xfrm>
              <a:off x="10038250" y="2837935"/>
              <a:ext cx="632499" cy="678473"/>
            </a:xfrm>
            <a:custGeom>
              <a:avLst/>
              <a:gdLst>
                <a:gd name="connsiteX0" fmla="*/ 597314 w 638668"/>
                <a:gd name="connsiteY0" fmla="*/ 306119 h 685090"/>
                <a:gd name="connsiteX1" fmla="*/ 597314 w 638668"/>
                <a:gd name="connsiteY1" fmla="*/ 577205 h 685090"/>
                <a:gd name="connsiteX2" fmla="*/ 616698 w 638668"/>
                <a:gd name="connsiteY2" fmla="*/ 572897 h 685090"/>
                <a:gd name="connsiteX3" fmla="*/ 616698 w 638668"/>
                <a:gd name="connsiteY3" fmla="*/ 313155 h 685090"/>
                <a:gd name="connsiteX4" fmla="*/ 561418 w 638668"/>
                <a:gd name="connsiteY4" fmla="*/ 292910 h 685090"/>
                <a:gd name="connsiteX5" fmla="*/ 561418 w 638668"/>
                <a:gd name="connsiteY5" fmla="*/ 585245 h 685090"/>
                <a:gd name="connsiteX6" fmla="*/ 582094 w 638668"/>
                <a:gd name="connsiteY6" fmla="*/ 580651 h 685090"/>
                <a:gd name="connsiteX7" fmla="*/ 582094 w 638668"/>
                <a:gd name="connsiteY7" fmla="*/ 300520 h 685090"/>
                <a:gd name="connsiteX8" fmla="*/ 525522 w 638668"/>
                <a:gd name="connsiteY8" fmla="*/ 279844 h 685090"/>
                <a:gd name="connsiteX9" fmla="*/ 525522 w 638668"/>
                <a:gd name="connsiteY9" fmla="*/ 593286 h 685090"/>
                <a:gd name="connsiteX10" fmla="*/ 546198 w 638668"/>
                <a:gd name="connsiteY10" fmla="*/ 588691 h 685090"/>
                <a:gd name="connsiteX11" fmla="*/ 546198 w 638668"/>
                <a:gd name="connsiteY11" fmla="*/ 287454 h 685090"/>
                <a:gd name="connsiteX12" fmla="*/ 489626 w 638668"/>
                <a:gd name="connsiteY12" fmla="*/ 266778 h 685090"/>
                <a:gd name="connsiteX13" fmla="*/ 489626 w 638668"/>
                <a:gd name="connsiteY13" fmla="*/ 601327 h 685090"/>
                <a:gd name="connsiteX14" fmla="*/ 510303 w 638668"/>
                <a:gd name="connsiteY14" fmla="*/ 596732 h 685090"/>
                <a:gd name="connsiteX15" fmla="*/ 510303 w 638668"/>
                <a:gd name="connsiteY15" fmla="*/ 274244 h 685090"/>
                <a:gd name="connsiteX16" fmla="*/ 453730 w 638668"/>
                <a:gd name="connsiteY16" fmla="*/ 253568 h 685090"/>
                <a:gd name="connsiteX17" fmla="*/ 453730 w 638668"/>
                <a:gd name="connsiteY17" fmla="*/ 609224 h 685090"/>
                <a:gd name="connsiteX18" fmla="*/ 474407 w 638668"/>
                <a:gd name="connsiteY18" fmla="*/ 604629 h 685090"/>
                <a:gd name="connsiteX19" fmla="*/ 474407 w 638668"/>
                <a:gd name="connsiteY19" fmla="*/ 261178 h 685090"/>
                <a:gd name="connsiteX20" fmla="*/ 417835 w 638668"/>
                <a:gd name="connsiteY20" fmla="*/ 240502 h 685090"/>
                <a:gd name="connsiteX21" fmla="*/ 417835 w 638668"/>
                <a:gd name="connsiteY21" fmla="*/ 617265 h 685090"/>
                <a:gd name="connsiteX22" fmla="*/ 438367 w 638668"/>
                <a:gd name="connsiteY22" fmla="*/ 612670 h 685090"/>
                <a:gd name="connsiteX23" fmla="*/ 438367 w 638668"/>
                <a:gd name="connsiteY23" fmla="*/ 248112 h 685090"/>
                <a:gd name="connsiteX24" fmla="*/ 381939 w 638668"/>
                <a:gd name="connsiteY24" fmla="*/ 227436 h 685090"/>
                <a:gd name="connsiteX25" fmla="*/ 381939 w 638668"/>
                <a:gd name="connsiteY25" fmla="*/ 625305 h 685090"/>
                <a:gd name="connsiteX26" fmla="*/ 402471 w 638668"/>
                <a:gd name="connsiteY26" fmla="*/ 620710 h 685090"/>
                <a:gd name="connsiteX27" fmla="*/ 402471 w 638668"/>
                <a:gd name="connsiteY27" fmla="*/ 234902 h 685090"/>
                <a:gd name="connsiteX28" fmla="*/ 345899 w 638668"/>
                <a:gd name="connsiteY28" fmla="*/ 214370 h 685090"/>
                <a:gd name="connsiteX29" fmla="*/ 345899 w 638668"/>
                <a:gd name="connsiteY29" fmla="*/ 633346 h 685090"/>
                <a:gd name="connsiteX30" fmla="*/ 366575 w 638668"/>
                <a:gd name="connsiteY30" fmla="*/ 628751 h 685090"/>
                <a:gd name="connsiteX31" fmla="*/ 366575 w 638668"/>
                <a:gd name="connsiteY31" fmla="*/ 221836 h 685090"/>
                <a:gd name="connsiteX32" fmla="*/ 296650 w 638668"/>
                <a:gd name="connsiteY32" fmla="*/ 196278 h 685090"/>
                <a:gd name="connsiteX33" fmla="*/ 296650 w 638668"/>
                <a:gd name="connsiteY33" fmla="*/ 644258 h 685090"/>
                <a:gd name="connsiteX34" fmla="*/ 330679 w 638668"/>
                <a:gd name="connsiteY34" fmla="*/ 636648 h 685090"/>
                <a:gd name="connsiteX35" fmla="*/ 330679 w 638668"/>
                <a:gd name="connsiteY35" fmla="*/ 208770 h 685090"/>
                <a:gd name="connsiteX36" fmla="*/ 313736 w 638668"/>
                <a:gd name="connsiteY36" fmla="*/ 20102 h 685090"/>
                <a:gd name="connsiteX37" fmla="*/ 122196 w 638668"/>
                <a:gd name="connsiteY37" fmla="*/ 196278 h 685090"/>
                <a:gd name="connsiteX38" fmla="*/ 246827 w 638668"/>
                <a:gd name="connsiteY38" fmla="*/ 152916 h 685090"/>
                <a:gd name="connsiteX39" fmla="*/ 277553 w 638668"/>
                <a:gd name="connsiteY39" fmla="*/ 151768 h 685090"/>
                <a:gd name="connsiteX40" fmla="*/ 396440 w 638668"/>
                <a:gd name="connsiteY40" fmla="*/ 201878 h 685090"/>
                <a:gd name="connsiteX41" fmla="*/ 537152 w 638668"/>
                <a:gd name="connsiteY41" fmla="*/ 262470 h 685090"/>
                <a:gd name="connsiteX42" fmla="*/ 313736 w 638668"/>
                <a:gd name="connsiteY42" fmla="*/ 20102 h 685090"/>
                <a:gd name="connsiteX43" fmla="*/ 311439 w 638668"/>
                <a:gd name="connsiteY43" fmla="*/ 0 h 685090"/>
                <a:gd name="connsiteX44" fmla="*/ 561417 w 638668"/>
                <a:gd name="connsiteY44" fmla="*/ 273526 h 685090"/>
                <a:gd name="connsiteX45" fmla="*/ 622010 w 638668"/>
                <a:gd name="connsiteY45" fmla="*/ 298653 h 685090"/>
                <a:gd name="connsiteX46" fmla="*/ 638665 w 638668"/>
                <a:gd name="connsiteY46" fmla="*/ 324068 h 685090"/>
                <a:gd name="connsiteX47" fmla="*/ 638522 w 638668"/>
                <a:gd name="connsiteY47" fmla="*/ 575913 h 685090"/>
                <a:gd name="connsiteX48" fmla="*/ 625025 w 638668"/>
                <a:gd name="connsiteY48" fmla="*/ 598168 h 685090"/>
                <a:gd name="connsiteX49" fmla="*/ 403763 w 638668"/>
                <a:gd name="connsiteY49" fmla="*/ 657324 h 685090"/>
                <a:gd name="connsiteX50" fmla="*/ 303398 w 638668"/>
                <a:gd name="connsiteY50" fmla="*/ 684174 h 685090"/>
                <a:gd name="connsiteX51" fmla="*/ 282722 w 638668"/>
                <a:gd name="connsiteY51" fmla="*/ 683313 h 685090"/>
                <a:gd name="connsiteX52" fmla="*/ 26713 w 638668"/>
                <a:gd name="connsiteY52" fmla="*/ 587543 h 685090"/>
                <a:gd name="connsiteX53" fmla="*/ 7 w 638668"/>
                <a:gd name="connsiteY53" fmla="*/ 552652 h 685090"/>
                <a:gd name="connsiteX54" fmla="*/ 581 w 638668"/>
                <a:gd name="connsiteY54" fmla="*/ 264337 h 685090"/>
                <a:gd name="connsiteX55" fmla="*/ 22406 w 638668"/>
                <a:gd name="connsiteY55" fmla="*/ 235333 h 685090"/>
                <a:gd name="connsiteX56" fmla="*/ 92044 w 638668"/>
                <a:gd name="connsiteY56" fmla="*/ 206760 h 685090"/>
                <a:gd name="connsiteX57" fmla="*/ 311439 w 638668"/>
                <a:gd name="connsiteY57" fmla="*/ 0 h 685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38668" h="685090">
                  <a:moveTo>
                    <a:pt x="597314" y="306119"/>
                  </a:moveTo>
                  <a:lnTo>
                    <a:pt x="597314" y="577205"/>
                  </a:lnTo>
                  <a:lnTo>
                    <a:pt x="616698" y="572897"/>
                  </a:lnTo>
                  <a:lnTo>
                    <a:pt x="616698" y="313155"/>
                  </a:lnTo>
                  <a:close/>
                  <a:moveTo>
                    <a:pt x="561418" y="292910"/>
                  </a:moveTo>
                  <a:lnTo>
                    <a:pt x="561418" y="585245"/>
                  </a:lnTo>
                  <a:lnTo>
                    <a:pt x="582094" y="580651"/>
                  </a:lnTo>
                  <a:lnTo>
                    <a:pt x="582094" y="300520"/>
                  </a:lnTo>
                  <a:close/>
                  <a:moveTo>
                    <a:pt x="525522" y="279844"/>
                  </a:moveTo>
                  <a:lnTo>
                    <a:pt x="525522" y="593286"/>
                  </a:lnTo>
                  <a:lnTo>
                    <a:pt x="546198" y="588691"/>
                  </a:lnTo>
                  <a:lnTo>
                    <a:pt x="546198" y="287454"/>
                  </a:lnTo>
                  <a:close/>
                  <a:moveTo>
                    <a:pt x="489626" y="266778"/>
                  </a:moveTo>
                  <a:lnTo>
                    <a:pt x="489626" y="601327"/>
                  </a:lnTo>
                  <a:lnTo>
                    <a:pt x="510303" y="596732"/>
                  </a:lnTo>
                  <a:lnTo>
                    <a:pt x="510303" y="274244"/>
                  </a:lnTo>
                  <a:close/>
                  <a:moveTo>
                    <a:pt x="453730" y="253568"/>
                  </a:moveTo>
                  <a:lnTo>
                    <a:pt x="453730" y="609224"/>
                  </a:lnTo>
                  <a:lnTo>
                    <a:pt x="474407" y="604629"/>
                  </a:lnTo>
                  <a:lnTo>
                    <a:pt x="474407" y="261178"/>
                  </a:lnTo>
                  <a:close/>
                  <a:moveTo>
                    <a:pt x="417835" y="240502"/>
                  </a:moveTo>
                  <a:lnTo>
                    <a:pt x="417835" y="617265"/>
                  </a:lnTo>
                  <a:lnTo>
                    <a:pt x="438367" y="612670"/>
                  </a:lnTo>
                  <a:lnTo>
                    <a:pt x="438367" y="248112"/>
                  </a:lnTo>
                  <a:close/>
                  <a:moveTo>
                    <a:pt x="381939" y="227436"/>
                  </a:moveTo>
                  <a:lnTo>
                    <a:pt x="381939" y="625305"/>
                  </a:lnTo>
                  <a:lnTo>
                    <a:pt x="402471" y="620710"/>
                  </a:lnTo>
                  <a:lnTo>
                    <a:pt x="402471" y="234902"/>
                  </a:lnTo>
                  <a:close/>
                  <a:moveTo>
                    <a:pt x="345899" y="214370"/>
                  </a:moveTo>
                  <a:lnTo>
                    <a:pt x="345899" y="633346"/>
                  </a:lnTo>
                  <a:lnTo>
                    <a:pt x="366575" y="628751"/>
                  </a:lnTo>
                  <a:lnTo>
                    <a:pt x="366575" y="221836"/>
                  </a:lnTo>
                  <a:close/>
                  <a:moveTo>
                    <a:pt x="296650" y="196278"/>
                  </a:moveTo>
                  <a:lnTo>
                    <a:pt x="296650" y="644258"/>
                  </a:lnTo>
                  <a:lnTo>
                    <a:pt x="330679" y="636648"/>
                  </a:lnTo>
                  <a:lnTo>
                    <a:pt x="330679" y="208770"/>
                  </a:lnTo>
                  <a:close/>
                  <a:moveTo>
                    <a:pt x="313736" y="20102"/>
                  </a:moveTo>
                  <a:cubicBezTo>
                    <a:pt x="250129" y="80263"/>
                    <a:pt x="184081" y="137696"/>
                    <a:pt x="122196" y="196278"/>
                  </a:cubicBezTo>
                  <a:cubicBezTo>
                    <a:pt x="164410" y="185940"/>
                    <a:pt x="206767" y="165982"/>
                    <a:pt x="246827" y="152916"/>
                  </a:cubicBezTo>
                  <a:cubicBezTo>
                    <a:pt x="256303" y="149901"/>
                    <a:pt x="268651" y="148178"/>
                    <a:pt x="277553" y="151768"/>
                  </a:cubicBezTo>
                  <a:cubicBezTo>
                    <a:pt x="317613" y="167275"/>
                    <a:pt x="356811" y="185079"/>
                    <a:pt x="396440" y="201878"/>
                  </a:cubicBezTo>
                  <a:cubicBezTo>
                    <a:pt x="444253" y="222123"/>
                    <a:pt x="489339" y="242225"/>
                    <a:pt x="537152" y="262470"/>
                  </a:cubicBezTo>
                  <a:cubicBezTo>
                    <a:pt x="537870" y="261465"/>
                    <a:pt x="391128" y="102949"/>
                    <a:pt x="313736" y="20102"/>
                  </a:cubicBezTo>
                  <a:close/>
                  <a:moveTo>
                    <a:pt x="311439" y="0"/>
                  </a:moveTo>
                  <a:cubicBezTo>
                    <a:pt x="311439" y="0"/>
                    <a:pt x="522219" y="228872"/>
                    <a:pt x="561417" y="273526"/>
                  </a:cubicBezTo>
                  <a:cubicBezTo>
                    <a:pt x="590134" y="286592"/>
                    <a:pt x="591857" y="288459"/>
                    <a:pt x="622010" y="298653"/>
                  </a:cubicBezTo>
                  <a:cubicBezTo>
                    <a:pt x="635076" y="303104"/>
                    <a:pt x="638809" y="310571"/>
                    <a:pt x="638665" y="324068"/>
                  </a:cubicBezTo>
                  <a:cubicBezTo>
                    <a:pt x="638091" y="408064"/>
                    <a:pt x="638378" y="491916"/>
                    <a:pt x="638522" y="575913"/>
                  </a:cubicBezTo>
                  <a:cubicBezTo>
                    <a:pt x="638522" y="586394"/>
                    <a:pt x="638953" y="594578"/>
                    <a:pt x="625025" y="598168"/>
                  </a:cubicBezTo>
                  <a:cubicBezTo>
                    <a:pt x="550075" y="617264"/>
                    <a:pt x="478426" y="637366"/>
                    <a:pt x="403763" y="657324"/>
                  </a:cubicBezTo>
                  <a:cubicBezTo>
                    <a:pt x="370308" y="666226"/>
                    <a:pt x="336997" y="675703"/>
                    <a:pt x="303398" y="684174"/>
                  </a:cubicBezTo>
                  <a:cubicBezTo>
                    <a:pt x="296937" y="685754"/>
                    <a:pt x="288753" y="685179"/>
                    <a:pt x="282722" y="683313"/>
                  </a:cubicBezTo>
                  <a:cubicBezTo>
                    <a:pt x="187527" y="652730"/>
                    <a:pt x="118319" y="617983"/>
                    <a:pt x="26713" y="587543"/>
                  </a:cubicBezTo>
                  <a:cubicBezTo>
                    <a:pt x="8765" y="581512"/>
                    <a:pt x="-281" y="573184"/>
                    <a:pt x="7" y="552652"/>
                  </a:cubicBezTo>
                  <a:cubicBezTo>
                    <a:pt x="1012" y="456595"/>
                    <a:pt x="1012" y="360538"/>
                    <a:pt x="581" y="264337"/>
                  </a:cubicBezTo>
                  <a:cubicBezTo>
                    <a:pt x="581" y="247968"/>
                    <a:pt x="6899" y="239784"/>
                    <a:pt x="22406" y="235333"/>
                  </a:cubicBezTo>
                  <a:cubicBezTo>
                    <a:pt x="47102" y="228010"/>
                    <a:pt x="68783" y="217529"/>
                    <a:pt x="92044" y="206760"/>
                  </a:cubicBezTo>
                  <a:cubicBezTo>
                    <a:pt x="106258" y="200155"/>
                    <a:pt x="311726" y="4308"/>
                    <a:pt x="311439" y="0"/>
                  </a:cubicBezTo>
                  <a:close/>
                </a:path>
              </a:pathLst>
            </a:custGeom>
            <a:grpFill/>
            <a:ln w="55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551" name="Group 1550">
              <a:extLst>
                <a:ext uri="{FF2B5EF4-FFF2-40B4-BE49-F238E27FC236}">
                  <a16:creationId xmlns:a16="http://schemas.microsoft.com/office/drawing/2014/main" id="{A158B36D-0579-4B82-8613-D6F3A07E7BFD}"/>
                </a:ext>
              </a:extLst>
            </p:cNvPr>
            <p:cNvGrpSpPr/>
            <p:nvPr/>
          </p:nvGrpSpPr>
          <p:grpSpPr>
            <a:xfrm>
              <a:off x="10112868" y="1087963"/>
              <a:ext cx="3418945" cy="3192589"/>
              <a:chOff x="10112869" y="1087963"/>
              <a:chExt cx="3418944" cy="3192589"/>
            </a:xfrm>
            <a:grpFill/>
          </p:grpSpPr>
          <p:sp>
            <p:nvSpPr>
              <p:cNvPr id="1552" name="Rectangle: Rounded Corners 1551">
                <a:extLst>
                  <a:ext uri="{FF2B5EF4-FFF2-40B4-BE49-F238E27FC236}">
                    <a16:creationId xmlns:a16="http://schemas.microsoft.com/office/drawing/2014/main" id="{B4E80FB0-77BE-4AFA-8BE5-EDAEEE777516}"/>
                  </a:ext>
                </a:extLst>
              </p:cNvPr>
              <p:cNvSpPr/>
              <p:nvPr/>
            </p:nvSpPr>
            <p:spPr>
              <a:xfrm>
                <a:off x="10147853" y="2407464"/>
                <a:ext cx="3383960" cy="8694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53" name="Rectangle 1552">
                <a:extLst>
                  <a:ext uri="{FF2B5EF4-FFF2-40B4-BE49-F238E27FC236}">
                    <a16:creationId xmlns:a16="http://schemas.microsoft.com/office/drawing/2014/main" id="{EE9CA0BF-63CD-4AB8-9E05-C7194C00848F}"/>
                  </a:ext>
                </a:extLst>
              </p:cNvPr>
              <p:cNvSpPr/>
              <p:nvPr/>
            </p:nvSpPr>
            <p:spPr>
              <a:xfrm>
                <a:off x="11772474" y="3314205"/>
                <a:ext cx="1343744" cy="92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4" name="Rectangle 1553">
                <a:extLst>
                  <a:ext uri="{FF2B5EF4-FFF2-40B4-BE49-F238E27FC236}">
                    <a16:creationId xmlns:a16="http://schemas.microsoft.com/office/drawing/2014/main" id="{357D32FC-26CA-4C42-85DD-37740B26466C}"/>
                  </a:ext>
                </a:extLst>
              </p:cNvPr>
              <p:cNvSpPr/>
              <p:nvPr/>
            </p:nvSpPr>
            <p:spPr>
              <a:xfrm>
                <a:off x="11766761" y="2239508"/>
                <a:ext cx="80436" cy="203922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5" name="Rectangle 1554">
                <a:extLst>
                  <a:ext uri="{FF2B5EF4-FFF2-40B4-BE49-F238E27FC236}">
                    <a16:creationId xmlns:a16="http://schemas.microsoft.com/office/drawing/2014/main" id="{30F258E9-B231-40FF-B120-612C7A8BF50D}"/>
                  </a:ext>
                </a:extLst>
              </p:cNvPr>
              <p:cNvSpPr/>
              <p:nvPr/>
            </p:nvSpPr>
            <p:spPr>
              <a:xfrm>
                <a:off x="12239858" y="2239508"/>
                <a:ext cx="80436" cy="203922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6" name="Rectangle 1555">
                <a:extLst>
                  <a:ext uri="{FF2B5EF4-FFF2-40B4-BE49-F238E27FC236}">
                    <a16:creationId xmlns:a16="http://schemas.microsoft.com/office/drawing/2014/main" id="{A5327803-897D-49D8-91FE-B4EC2F1B5694}"/>
                  </a:ext>
                </a:extLst>
              </p:cNvPr>
              <p:cNvSpPr/>
              <p:nvPr/>
            </p:nvSpPr>
            <p:spPr>
              <a:xfrm>
                <a:off x="13026689" y="2239508"/>
                <a:ext cx="80436" cy="203922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7" name="Rectangle 1556">
                <a:extLst>
                  <a:ext uri="{FF2B5EF4-FFF2-40B4-BE49-F238E27FC236}">
                    <a16:creationId xmlns:a16="http://schemas.microsoft.com/office/drawing/2014/main" id="{A484A37F-D306-4365-8B03-908B844A2C39}"/>
                  </a:ext>
                </a:extLst>
              </p:cNvPr>
              <p:cNvSpPr/>
              <p:nvPr/>
            </p:nvSpPr>
            <p:spPr>
              <a:xfrm>
                <a:off x="12523780" y="2451528"/>
                <a:ext cx="77841" cy="1827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8" name="Rectangle 1557">
                <a:extLst>
                  <a:ext uri="{FF2B5EF4-FFF2-40B4-BE49-F238E27FC236}">
                    <a16:creationId xmlns:a16="http://schemas.microsoft.com/office/drawing/2014/main" id="{F70057AA-8659-4F16-B7E1-5CA718106B35}"/>
                  </a:ext>
                </a:extLst>
              </p:cNvPr>
              <p:cNvSpPr/>
              <p:nvPr/>
            </p:nvSpPr>
            <p:spPr>
              <a:xfrm rot="2465944">
                <a:off x="12622677" y="2284600"/>
                <a:ext cx="45720" cy="11753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9" name="Rectangle 1558">
                <a:extLst>
                  <a:ext uri="{FF2B5EF4-FFF2-40B4-BE49-F238E27FC236}">
                    <a16:creationId xmlns:a16="http://schemas.microsoft.com/office/drawing/2014/main" id="{21AC50F0-B3D0-4141-B53D-2AD649A0EB44}"/>
                  </a:ext>
                </a:extLst>
              </p:cNvPr>
              <p:cNvSpPr/>
              <p:nvPr/>
            </p:nvSpPr>
            <p:spPr>
              <a:xfrm rot="658490">
                <a:off x="11863647" y="1255476"/>
                <a:ext cx="64929" cy="105520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0" name="Rectangle 1559">
                <a:extLst>
                  <a:ext uri="{FF2B5EF4-FFF2-40B4-BE49-F238E27FC236}">
                    <a16:creationId xmlns:a16="http://schemas.microsoft.com/office/drawing/2014/main" id="{D240A3FC-67A7-4BE1-9E45-868294825AA3}"/>
                  </a:ext>
                </a:extLst>
              </p:cNvPr>
              <p:cNvSpPr/>
              <p:nvPr/>
            </p:nvSpPr>
            <p:spPr>
              <a:xfrm rot="20633081">
                <a:off x="12106628" y="1224307"/>
                <a:ext cx="64929" cy="105520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1" name="Rectangle 1560">
                <a:extLst>
                  <a:ext uri="{FF2B5EF4-FFF2-40B4-BE49-F238E27FC236}">
                    <a16:creationId xmlns:a16="http://schemas.microsoft.com/office/drawing/2014/main" id="{33F90217-39E6-4D99-A98F-0375780465A1}"/>
                  </a:ext>
                </a:extLst>
              </p:cNvPr>
              <p:cNvSpPr/>
              <p:nvPr/>
            </p:nvSpPr>
            <p:spPr>
              <a:xfrm rot="19505308">
                <a:off x="12382395" y="1087963"/>
                <a:ext cx="47366" cy="145364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2" name="Rectangle 1561">
                <a:extLst>
                  <a:ext uri="{FF2B5EF4-FFF2-40B4-BE49-F238E27FC236}">
                    <a16:creationId xmlns:a16="http://schemas.microsoft.com/office/drawing/2014/main" id="{7256DC4F-7D28-4CFA-805B-15C9DC2877EB}"/>
                  </a:ext>
                </a:extLst>
              </p:cNvPr>
              <p:cNvSpPr/>
              <p:nvPr/>
            </p:nvSpPr>
            <p:spPr>
              <a:xfrm>
                <a:off x="12417111" y="2056336"/>
                <a:ext cx="962547" cy="3621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63" name="Rectangle 1562">
                <a:extLst>
                  <a:ext uri="{FF2B5EF4-FFF2-40B4-BE49-F238E27FC236}">
                    <a16:creationId xmlns:a16="http://schemas.microsoft.com/office/drawing/2014/main" id="{661FA597-3D7F-4FAF-9191-42F2796EA56B}"/>
                  </a:ext>
                </a:extLst>
              </p:cNvPr>
              <p:cNvSpPr/>
              <p:nvPr/>
            </p:nvSpPr>
            <p:spPr>
              <a:xfrm rot="3295761" flipH="1">
                <a:off x="11139455" y="771268"/>
                <a:ext cx="36576" cy="20897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4" name="Rectangle 1563">
                <a:extLst>
                  <a:ext uri="{FF2B5EF4-FFF2-40B4-BE49-F238E27FC236}">
                    <a16:creationId xmlns:a16="http://schemas.microsoft.com/office/drawing/2014/main" id="{C99506C1-0C8E-43F2-9FD6-B3B9BB8625DD}"/>
                  </a:ext>
                </a:extLst>
              </p:cNvPr>
              <p:cNvSpPr/>
              <p:nvPr/>
            </p:nvSpPr>
            <p:spPr>
              <a:xfrm>
                <a:off x="11766760" y="2239508"/>
                <a:ext cx="521564" cy="75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5" name="Rectangle: Top Corners Rounded 1564">
                <a:extLst>
                  <a:ext uri="{FF2B5EF4-FFF2-40B4-BE49-F238E27FC236}">
                    <a16:creationId xmlns:a16="http://schemas.microsoft.com/office/drawing/2014/main" id="{65CC5CC8-3EE7-47ED-8D24-5ED7F449859A}"/>
                  </a:ext>
                </a:extLst>
              </p:cNvPr>
              <p:cNvSpPr/>
              <p:nvPr/>
            </p:nvSpPr>
            <p:spPr>
              <a:xfrm>
                <a:off x="11734846" y="4112596"/>
                <a:ext cx="144264" cy="167956"/>
              </a:xfrm>
              <a:prstGeom prst="round2Same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6" name="Rectangle: Top Corners Rounded 1565">
                <a:extLst>
                  <a:ext uri="{FF2B5EF4-FFF2-40B4-BE49-F238E27FC236}">
                    <a16:creationId xmlns:a16="http://schemas.microsoft.com/office/drawing/2014/main" id="{61F1A2DF-6EAE-4D47-A6B9-6C8596977DA6}"/>
                  </a:ext>
                </a:extLst>
              </p:cNvPr>
              <p:cNvSpPr/>
              <p:nvPr/>
            </p:nvSpPr>
            <p:spPr>
              <a:xfrm>
                <a:off x="12200132" y="4112596"/>
                <a:ext cx="144264" cy="167956"/>
              </a:xfrm>
              <a:prstGeom prst="round2Same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7" name="Rectangle: Top Corners Rounded 1566">
                <a:extLst>
                  <a:ext uri="{FF2B5EF4-FFF2-40B4-BE49-F238E27FC236}">
                    <a16:creationId xmlns:a16="http://schemas.microsoft.com/office/drawing/2014/main" id="{D1E6E6BE-81B1-4E5C-A8F1-A5AE4AF9A85C}"/>
                  </a:ext>
                </a:extLst>
              </p:cNvPr>
              <p:cNvSpPr/>
              <p:nvPr/>
            </p:nvSpPr>
            <p:spPr>
              <a:xfrm>
                <a:off x="12490568" y="4112596"/>
                <a:ext cx="144264" cy="167956"/>
              </a:xfrm>
              <a:prstGeom prst="round2Same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8" name="Rectangle: Top Corners Rounded 1567">
                <a:extLst>
                  <a:ext uri="{FF2B5EF4-FFF2-40B4-BE49-F238E27FC236}">
                    <a16:creationId xmlns:a16="http://schemas.microsoft.com/office/drawing/2014/main" id="{78C420E7-D0F4-4DE6-92DB-749043C189A9}"/>
                  </a:ext>
                </a:extLst>
              </p:cNvPr>
              <p:cNvSpPr/>
              <p:nvPr/>
            </p:nvSpPr>
            <p:spPr>
              <a:xfrm>
                <a:off x="12994775" y="4112596"/>
                <a:ext cx="144264" cy="167956"/>
              </a:xfrm>
              <a:prstGeom prst="round2Same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9" name="Rectangle 1568">
                <a:extLst>
                  <a:ext uri="{FF2B5EF4-FFF2-40B4-BE49-F238E27FC236}">
                    <a16:creationId xmlns:a16="http://schemas.microsoft.com/office/drawing/2014/main" id="{E1616A9B-2C4B-49EF-AE9D-601730B2C311}"/>
                  </a:ext>
                </a:extLst>
              </p:cNvPr>
              <p:cNvSpPr/>
              <p:nvPr/>
            </p:nvSpPr>
            <p:spPr>
              <a:xfrm rot="2465944">
                <a:off x="12155656" y="2331293"/>
                <a:ext cx="45720" cy="11753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0" name="Rectangle 1569">
                <a:extLst>
                  <a:ext uri="{FF2B5EF4-FFF2-40B4-BE49-F238E27FC236}">
                    <a16:creationId xmlns:a16="http://schemas.microsoft.com/office/drawing/2014/main" id="{527B01E8-4DA4-4F96-B036-5187834E617C}"/>
                  </a:ext>
                </a:extLst>
              </p:cNvPr>
              <p:cNvSpPr/>
              <p:nvPr/>
            </p:nvSpPr>
            <p:spPr>
              <a:xfrm>
                <a:off x="10326532" y="2433584"/>
                <a:ext cx="45719" cy="43629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1" name="Rectangle 1570">
                <a:extLst>
                  <a:ext uri="{FF2B5EF4-FFF2-40B4-BE49-F238E27FC236}">
                    <a16:creationId xmlns:a16="http://schemas.microsoft.com/office/drawing/2014/main" id="{E594C505-ECB7-4724-B177-A6097F9ECAC5}"/>
                  </a:ext>
                </a:extLst>
              </p:cNvPr>
              <p:cNvSpPr/>
              <p:nvPr/>
            </p:nvSpPr>
            <p:spPr>
              <a:xfrm flipV="1">
                <a:off x="11921107" y="1202428"/>
                <a:ext cx="164311" cy="6181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</TotalTime>
  <Words>116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50</cp:revision>
  <dcterms:created xsi:type="dcterms:W3CDTF">2018-02-18T19:39:47Z</dcterms:created>
  <dcterms:modified xsi:type="dcterms:W3CDTF">2019-05-02T05:16:56Z</dcterms:modified>
</cp:coreProperties>
</file>