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70" name="Graphic 19">
            <a:extLst>
              <a:ext uri="{FF2B5EF4-FFF2-40B4-BE49-F238E27FC236}">
                <a16:creationId xmlns:a16="http://schemas.microsoft.com/office/drawing/2014/main" id="{656D90B8-5D28-48BC-A85D-1D4670FC166B}"/>
              </a:ext>
            </a:extLst>
          </p:cNvPr>
          <p:cNvGrpSpPr/>
          <p:nvPr/>
        </p:nvGrpSpPr>
        <p:grpSpPr>
          <a:xfrm>
            <a:off x="5353554" y="2440774"/>
            <a:ext cx="1484892" cy="3112866"/>
            <a:chOff x="4460307" y="0"/>
            <a:chExt cx="3271385" cy="6858000"/>
          </a:xfrm>
        </p:grpSpPr>
        <p:sp>
          <p:nvSpPr>
            <p:cNvPr id="2171" name="Freeform: Shape 2170">
              <a:extLst>
                <a:ext uri="{FF2B5EF4-FFF2-40B4-BE49-F238E27FC236}">
                  <a16:creationId xmlns:a16="http://schemas.microsoft.com/office/drawing/2014/main" id="{ED9CD505-C5E0-42B6-91A5-68B6766E748A}"/>
                </a:ext>
              </a:extLst>
            </p:cNvPr>
            <p:cNvSpPr/>
            <p:nvPr/>
          </p:nvSpPr>
          <p:spPr>
            <a:xfrm>
              <a:off x="6247204" y="1345681"/>
              <a:ext cx="1485083" cy="5506014"/>
            </a:xfrm>
            <a:custGeom>
              <a:avLst/>
              <a:gdLst>
                <a:gd name="connsiteX0" fmla="*/ 1479584 w 1485082"/>
                <a:gd name="connsiteY0" fmla="*/ 0 h 5506014"/>
                <a:gd name="connsiteX1" fmla="*/ 1484488 w 1485082"/>
                <a:gd name="connsiteY1" fmla="*/ 38528 h 5506014"/>
                <a:gd name="connsiteX2" fmla="*/ 1484488 w 1485082"/>
                <a:gd name="connsiteY2" fmla="*/ 3170512 h 5506014"/>
                <a:gd name="connsiteX3" fmla="*/ 1485189 w 1485082"/>
                <a:gd name="connsiteY3" fmla="*/ 4662600 h 5506014"/>
                <a:gd name="connsiteX4" fmla="*/ 1448061 w 1485082"/>
                <a:gd name="connsiteY4" fmla="*/ 4724245 h 5506014"/>
                <a:gd name="connsiteX5" fmla="*/ 16918 w 1485082"/>
                <a:gd name="connsiteY5" fmla="*/ 5501811 h 5506014"/>
                <a:gd name="connsiteX6" fmla="*/ 5009 w 1485082"/>
                <a:gd name="connsiteY6" fmla="*/ 5508817 h 5506014"/>
                <a:gd name="connsiteX7" fmla="*/ 5710 w 1485082"/>
                <a:gd name="connsiteY7" fmla="*/ 5505314 h 5506014"/>
                <a:gd name="connsiteX8" fmla="*/ 2908 w 1485082"/>
                <a:gd name="connsiteY8" fmla="*/ 5470989 h 5506014"/>
                <a:gd name="connsiteX9" fmla="*/ 2908 w 1485082"/>
                <a:gd name="connsiteY9" fmla="*/ 841313 h 5506014"/>
                <a:gd name="connsiteX10" fmla="*/ 106 w 1485082"/>
                <a:gd name="connsiteY10" fmla="*/ 806988 h 5506014"/>
                <a:gd name="connsiteX11" fmla="*/ 106 w 1485082"/>
                <a:gd name="connsiteY11" fmla="*/ 802085 h 5506014"/>
                <a:gd name="connsiteX12" fmla="*/ 7811 w 1485082"/>
                <a:gd name="connsiteY12" fmla="*/ 788775 h 5506014"/>
                <a:gd name="connsiteX13" fmla="*/ 87670 w 1485082"/>
                <a:gd name="connsiteY13" fmla="*/ 741841 h 5506014"/>
                <a:gd name="connsiteX14" fmla="*/ 567520 w 1485082"/>
                <a:gd name="connsiteY14" fmla="*/ 481951 h 5506014"/>
                <a:gd name="connsiteX15" fmla="*/ 1138436 w 1485082"/>
                <a:gd name="connsiteY15" fmla="*/ 170925 h 5506014"/>
                <a:gd name="connsiteX16" fmla="*/ 1425645 w 1485082"/>
                <a:gd name="connsiteY16" fmla="*/ 16112 h 5506014"/>
                <a:gd name="connsiteX17" fmla="*/ 1479584 w 1485082"/>
                <a:gd name="connsiteY17" fmla="*/ 0 h 5506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485082" h="5506014">
                  <a:moveTo>
                    <a:pt x="1479584" y="0"/>
                  </a:moveTo>
                  <a:cubicBezTo>
                    <a:pt x="1488691" y="11909"/>
                    <a:pt x="1484488" y="25919"/>
                    <a:pt x="1484488" y="38528"/>
                  </a:cubicBezTo>
                  <a:cubicBezTo>
                    <a:pt x="1484488" y="1082289"/>
                    <a:pt x="1484488" y="2126751"/>
                    <a:pt x="1484488" y="3170512"/>
                  </a:cubicBezTo>
                  <a:cubicBezTo>
                    <a:pt x="1484488" y="3667874"/>
                    <a:pt x="1484488" y="4165237"/>
                    <a:pt x="1485189" y="4662600"/>
                  </a:cubicBezTo>
                  <a:cubicBezTo>
                    <a:pt x="1485189" y="4693422"/>
                    <a:pt x="1475381" y="4709534"/>
                    <a:pt x="1448061" y="4724245"/>
                  </a:cubicBezTo>
                  <a:cubicBezTo>
                    <a:pt x="970313" y="4982733"/>
                    <a:pt x="493966" y="5242622"/>
                    <a:pt x="16918" y="5501811"/>
                  </a:cubicBezTo>
                  <a:cubicBezTo>
                    <a:pt x="12715" y="5503913"/>
                    <a:pt x="9212" y="5506014"/>
                    <a:pt x="5009" y="5508817"/>
                  </a:cubicBezTo>
                  <a:cubicBezTo>
                    <a:pt x="5009" y="5507415"/>
                    <a:pt x="5710" y="5506715"/>
                    <a:pt x="5710" y="5505314"/>
                  </a:cubicBezTo>
                  <a:cubicBezTo>
                    <a:pt x="-595" y="5494106"/>
                    <a:pt x="2908" y="5482898"/>
                    <a:pt x="2908" y="5470989"/>
                  </a:cubicBezTo>
                  <a:cubicBezTo>
                    <a:pt x="2908" y="3927764"/>
                    <a:pt x="2908" y="2384539"/>
                    <a:pt x="2908" y="841313"/>
                  </a:cubicBezTo>
                  <a:cubicBezTo>
                    <a:pt x="2908" y="830105"/>
                    <a:pt x="5710" y="818196"/>
                    <a:pt x="106" y="806988"/>
                  </a:cubicBezTo>
                  <a:cubicBezTo>
                    <a:pt x="106" y="804887"/>
                    <a:pt x="106" y="803486"/>
                    <a:pt x="106" y="802085"/>
                  </a:cubicBezTo>
                  <a:cubicBezTo>
                    <a:pt x="-595" y="795780"/>
                    <a:pt x="2207" y="791577"/>
                    <a:pt x="7811" y="788775"/>
                  </a:cubicBezTo>
                  <a:cubicBezTo>
                    <a:pt x="37933" y="778968"/>
                    <a:pt x="60350" y="756552"/>
                    <a:pt x="87670" y="741841"/>
                  </a:cubicBezTo>
                  <a:cubicBezTo>
                    <a:pt x="248087" y="656378"/>
                    <a:pt x="407803" y="568815"/>
                    <a:pt x="567520" y="481951"/>
                  </a:cubicBezTo>
                  <a:cubicBezTo>
                    <a:pt x="757358" y="378276"/>
                    <a:pt x="947897" y="275301"/>
                    <a:pt x="1138436" y="170925"/>
                  </a:cubicBezTo>
                  <a:cubicBezTo>
                    <a:pt x="1233705" y="118386"/>
                    <a:pt x="1328975" y="66549"/>
                    <a:pt x="1425645" y="16112"/>
                  </a:cubicBezTo>
                  <a:cubicBezTo>
                    <a:pt x="1442457" y="7706"/>
                    <a:pt x="1459970" y="0"/>
                    <a:pt x="1479584" y="0"/>
                  </a:cubicBezTo>
                  <a:close/>
                </a:path>
              </a:pathLst>
            </a:custGeom>
            <a:solidFill>
              <a:srgbClr val="7F7F7F"/>
            </a:solidFill>
            <a:ln w="69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2" name="Freeform: Shape 2171">
              <a:extLst>
                <a:ext uri="{FF2B5EF4-FFF2-40B4-BE49-F238E27FC236}">
                  <a16:creationId xmlns:a16="http://schemas.microsoft.com/office/drawing/2014/main" id="{F9D9AB47-728B-4FD5-9001-9FDF67ADE71E}"/>
                </a:ext>
              </a:extLst>
            </p:cNvPr>
            <p:cNvSpPr/>
            <p:nvPr/>
          </p:nvSpPr>
          <p:spPr>
            <a:xfrm>
              <a:off x="4485121" y="337680"/>
              <a:ext cx="2577879" cy="1807318"/>
            </a:xfrm>
            <a:custGeom>
              <a:avLst/>
              <a:gdLst>
                <a:gd name="connsiteX0" fmla="*/ 1772696 w 2577879"/>
                <a:gd name="connsiteY0" fmla="*/ 1805183 h 1807317"/>
                <a:gd name="connsiteX1" fmla="*/ 1762889 w 2577879"/>
                <a:gd name="connsiteY1" fmla="*/ 1811487 h 1807317"/>
                <a:gd name="connsiteX2" fmla="*/ 1756585 w 2577879"/>
                <a:gd name="connsiteY2" fmla="*/ 1810787 h 1807317"/>
                <a:gd name="connsiteX3" fmla="*/ 1623488 w 2577879"/>
                <a:gd name="connsiteY3" fmla="*/ 1754746 h 1807317"/>
                <a:gd name="connsiteX4" fmla="*/ 1388816 w 2577879"/>
                <a:gd name="connsiteY4" fmla="*/ 1660177 h 1807317"/>
                <a:gd name="connsiteX5" fmla="*/ 1071485 w 2577879"/>
                <a:gd name="connsiteY5" fmla="*/ 1534786 h 1807317"/>
                <a:gd name="connsiteX6" fmla="*/ 899159 w 2577879"/>
                <a:gd name="connsiteY6" fmla="*/ 1466136 h 1807317"/>
                <a:gd name="connsiteX7" fmla="*/ 702316 w 2577879"/>
                <a:gd name="connsiteY7" fmla="*/ 1393282 h 1807317"/>
                <a:gd name="connsiteX8" fmla="*/ 637869 w 2577879"/>
                <a:gd name="connsiteY8" fmla="*/ 1366663 h 1807317"/>
                <a:gd name="connsiteX9" fmla="*/ 497767 w 2577879"/>
                <a:gd name="connsiteY9" fmla="*/ 1306419 h 1807317"/>
                <a:gd name="connsiteX10" fmla="*/ 154517 w 2577879"/>
                <a:gd name="connsiteY10" fmla="*/ 1168418 h 1807317"/>
                <a:gd name="connsiteX11" fmla="*/ 8810 w 2577879"/>
                <a:gd name="connsiteY11" fmla="*/ 1111677 h 1807317"/>
                <a:gd name="connsiteX12" fmla="*/ 6709 w 2577879"/>
                <a:gd name="connsiteY12" fmla="*/ 1092763 h 1807317"/>
                <a:gd name="connsiteX13" fmla="*/ 363969 w 2577879"/>
                <a:gd name="connsiteY13" fmla="*/ 617817 h 1807317"/>
                <a:gd name="connsiteX14" fmla="*/ 798986 w 2577879"/>
                <a:gd name="connsiteY14" fmla="*/ 37094 h 1807317"/>
                <a:gd name="connsiteX15" fmla="*/ 820702 w 2577879"/>
                <a:gd name="connsiteY15" fmla="*/ 9774 h 1807317"/>
                <a:gd name="connsiteX16" fmla="*/ 858530 w 2577879"/>
                <a:gd name="connsiteY16" fmla="*/ 8373 h 1807317"/>
                <a:gd name="connsiteX17" fmla="*/ 1121922 w 2577879"/>
                <a:gd name="connsiteY17" fmla="*/ 113449 h 1807317"/>
                <a:gd name="connsiteX18" fmla="*/ 2108942 w 2577879"/>
                <a:gd name="connsiteY18" fmla="*/ 507136 h 1807317"/>
                <a:gd name="connsiteX19" fmla="*/ 2541157 w 2577879"/>
                <a:gd name="connsiteY19" fmla="*/ 679462 h 1807317"/>
                <a:gd name="connsiteX20" fmla="*/ 2583187 w 2577879"/>
                <a:gd name="connsiteY20" fmla="*/ 708183 h 1807317"/>
                <a:gd name="connsiteX21" fmla="*/ 2572680 w 2577879"/>
                <a:gd name="connsiteY21" fmla="*/ 744609 h 1807317"/>
                <a:gd name="connsiteX22" fmla="*/ 2449390 w 2577879"/>
                <a:gd name="connsiteY22" fmla="*/ 921138 h 1807317"/>
                <a:gd name="connsiteX23" fmla="*/ 2326800 w 2577879"/>
                <a:gd name="connsiteY23" fmla="*/ 1086459 h 1807317"/>
                <a:gd name="connsiteX24" fmla="*/ 1837143 w 2577879"/>
                <a:gd name="connsiteY24" fmla="*/ 1740035 h 1807317"/>
                <a:gd name="connsiteX25" fmla="*/ 1772696 w 2577879"/>
                <a:gd name="connsiteY25" fmla="*/ 1805183 h 1807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577879" h="1807317">
                  <a:moveTo>
                    <a:pt x="1772696" y="1805183"/>
                  </a:moveTo>
                  <a:cubicBezTo>
                    <a:pt x="1769194" y="1807284"/>
                    <a:pt x="1765691" y="1809386"/>
                    <a:pt x="1762889" y="1811487"/>
                  </a:cubicBezTo>
                  <a:cubicBezTo>
                    <a:pt x="1760788" y="1811487"/>
                    <a:pt x="1758686" y="1810787"/>
                    <a:pt x="1756585" y="1810787"/>
                  </a:cubicBezTo>
                  <a:cubicBezTo>
                    <a:pt x="1713853" y="1787670"/>
                    <a:pt x="1667620" y="1773660"/>
                    <a:pt x="1623488" y="1754746"/>
                  </a:cubicBezTo>
                  <a:cubicBezTo>
                    <a:pt x="1545731" y="1721822"/>
                    <a:pt x="1467274" y="1691000"/>
                    <a:pt x="1388816" y="1660177"/>
                  </a:cubicBezTo>
                  <a:cubicBezTo>
                    <a:pt x="1283039" y="1618146"/>
                    <a:pt x="1177963" y="1574715"/>
                    <a:pt x="1071485" y="1534786"/>
                  </a:cubicBezTo>
                  <a:cubicBezTo>
                    <a:pt x="1013343" y="1513070"/>
                    <a:pt x="956601" y="1488552"/>
                    <a:pt x="899159" y="1466136"/>
                  </a:cubicBezTo>
                  <a:cubicBezTo>
                    <a:pt x="834012" y="1440917"/>
                    <a:pt x="770265" y="1410795"/>
                    <a:pt x="702316" y="1393282"/>
                  </a:cubicBezTo>
                  <a:cubicBezTo>
                    <a:pt x="679199" y="1388379"/>
                    <a:pt x="657483" y="1379973"/>
                    <a:pt x="637869" y="1366663"/>
                  </a:cubicBezTo>
                  <a:cubicBezTo>
                    <a:pt x="593737" y="1340744"/>
                    <a:pt x="544701" y="1325333"/>
                    <a:pt x="497767" y="1306419"/>
                  </a:cubicBezTo>
                  <a:cubicBezTo>
                    <a:pt x="383584" y="1259485"/>
                    <a:pt x="268700" y="1214652"/>
                    <a:pt x="154517" y="1168418"/>
                  </a:cubicBezTo>
                  <a:cubicBezTo>
                    <a:pt x="106181" y="1148804"/>
                    <a:pt x="58547" y="1127088"/>
                    <a:pt x="8810" y="1111677"/>
                  </a:cubicBezTo>
                  <a:cubicBezTo>
                    <a:pt x="-8002" y="1106774"/>
                    <a:pt x="3907" y="1099768"/>
                    <a:pt x="6709" y="1092763"/>
                  </a:cubicBezTo>
                  <a:cubicBezTo>
                    <a:pt x="125796" y="934448"/>
                    <a:pt x="244882" y="776132"/>
                    <a:pt x="363969" y="617817"/>
                  </a:cubicBezTo>
                  <a:cubicBezTo>
                    <a:pt x="508975" y="424476"/>
                    <a:pt x="653981" y="231135"/>
                    <a:pt x="798986" y="37094"/>
                  </a:cubicBezTo>
                  <a:cubicBezTo>
                    <a:pt x="805992" y="27987"/>
                    <a:pt x="813697" y="18880"/>
                    <a:pt x="820702" y="9774"/>
                  </a:cubicBezTo>
                  <a:cubicBezTo>
                    <a:pt x="832611" y="-8440"/>
                    <a:pt x="846621" y="3469"/>
                    <a:pt x="858530" y="8373"/>
                  </a:cubicBezTo>
                  <a:cubicBezTo>
                    <a:pt x="946794" y="42698"/>
                    <a:pt x="1034358" y="78424"/>
                    <a:pt x="1121922" y="113449"/>
                  </a:cubicBezTo>
                  <a:cubicBezTo>
                    <a:pt x="1451162" y="243744"/>
                    <a:pt x="1779701" y="376141"/>
                    <a:pt x="2108942" y="507136"/>
                  </a:cubicBezTo>
                  <a:cubicBezTo>
                    <a:pt x="2253247" y="564578"/>
                    <a:pt x="2397552" y="621320"/>
                    <a:pt x="2541157" y="679462"/>
                  </a:cubicBezTo>
                  <a:cubicBezTo>
                    <a:pt x="2556568" y="685767"/>
                    <a:pt x="2577583" y="687168"/>
                    <a:pt x="2583187" y="708183"/>
                  </a:cubicBezTo>
                  <a:cubicBezTo>
                    <a:pt x="2588091" y="722894"/>
                    <a:pt x="2579685" y="734102"/>
                    <a:pt x="2572680" y="744609"/>
                  </a:cubicBezTo>
                  <a:cubicBezTo>
                    <a:pt x="2532050" y="803452"/>
                    <a:pt x="2491420" y="862996"/>
                    <a:pt x="2449390" y="921138"/>
                  </a:cubicBezTo>
                  <a:cubicBezTo>
                    <a:pt x="2410862" y="977880"/>
                    <a:pt x="2368131" y="1031819"/>
                    <a:pt x="2326800" y="1086459"/>
                  </a:cubicBezTo>
                  <a:cubicBezTo>
                    <a:pt x="2163581" y="1304318"/>
                    <a:pt x="2000362" y="1522176"/>
                    <a:pt x="1837143" y="1740035"/>
                  </a:cubicBezTo>
                  <a:cubicBezTo>
                    <a:pt x="1816828" y="1765254"/>
                    <a:pt x="1796514" y="1786269"/>
                    <a:pt x="1772696" y="1805183"/>
                  </a:cubicBezTo>
                  <a:close/>
                </a:path>
              </a:pathLst>
            </a:custGeom>
            <a:solidFill>
              <a:srgbClr val="F1F1F1"/>
            </a:solidFill>
            <a:ln w="69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3" name="Freeform: Shape 2172">
              <a:extLst>
                <a:ext uri="{FF2B5EF4-FFF2-40B4-BE49-F238E27FC236}">
                  <a16:creationId xmlns:a16="http://schemas.microsoft.com/office/drawing/2014/main" id="{99DCA39C-BA3C-4EE0-94C0-C837667B8621}"/>
                </a:ext>
              </a:extLst>
            </p:cNvPr>
            <p:cNvSpPr/>
            <p:nvPr/>
          </p:nvSpPr>
          <p:spPr>
            <a:xfrm>
              <a:off x="5297208" y="0"/>
              <a:ext cx="1772292" cy="1050766"/>
            </a:xfrm>
            <a:custGeom>
              <a:avLst/>
              <a:gdLst>
                <a:gd name="connsiteX0" fmla="*/ 1764796 w 1772292"/>
                <a:gd name="connsiteY0" fmla="*/ 1050066 h 1050766"/>
                <a:gd name="connsiteX1" fmla="*/ 1711557 w 1772292"/>
                <a:gd name="connsiteY1" fmla="*/ 1025548 h 1050766"/>
                <a:gd name="connsiteX2" fmla="*/ 535400 w 1772292"/>
                <a:gd name="connsiteY2" fmla="*/ 556206 h 1050766"/>
                <a:gd name="connsiteX3" fmla="*/ 38037 w 1772292"/>
                <a:gd name="connsiteY3" fmla="*/ 357961 h 1050766"/>
                <a:gd name="connsiteX4" fmla="*/ 7915 w 1772292"/>
                <a:gd name="connsiteY4" fmla="*/ 348154 h 1050766"/>
                <a:gd name="connsiteX5" fmla="*/ 7915 w 1772292"/>
                <a:gd name="connsiteY5" fmla="*/ 348154 h 1050766"/>
                <a:gd name="connsiteX6" fmla="*/ 209 w 1772292"/>
                <a:gd name="connsiteY6" fmla="*/ 329941 h 1050766"/>
                <a:gd name="connsiteX7" fmla="*/ 209 w 1772292"/>
                <a:gd name="connsiteY7" fmla="*/ 7005 h 1050766"/>
                <a:gd name="connsiteX8" fmla="*/ 3712 w 1772292"/>
                <a:gd name="connsiteY8" fmla="*/ 0 h 1050766"/>
                <a:gd name="connsiteX9" fmla="*/ 343460 w 1772292"/>
                <a:gd name="connsiteY9" fmla="*/ 137300 h 1050766"/>
                <a:gd name="connsiteX10" fmla="*/ 1340286 w 1772292"/>
                <a:gd name="connsiteY10" fmla="*/ 535190 h 1050766"/>
                <a:gd name="connsiteX11" fmla="*/ 1743080 w 1772292"/>
                <a:gd name="connsiteY11" fmla="*/ 694907 h 1050766"/>
                <a:gd name="connsiteX12" fmla="*/ 1776705 w 1772292"/>
                <a:gd name="connsiteY12" fmla="*/ 743942 h 1050766"/>
                <a:gd name="connsiteX13" fmla="*/ 1776705 w 1772292"/>
                <a:gd name="connsiteY13" fmla="*/ 1049365 h 1050766"/>
                <a:gd name="connsiteX14" fmla="*/ 1764796 w 1772292"/>
                <a:gd name="connsiteY14" fmla="*/ 1050066 h 1050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72292" h="1050766">
                  <a:moveTo>
                    <a:pt x="1764796" y="1050066"/>
                  </a:moveTo>
                  <a:cubicBezTo>
                    <a:pt x="1748684" y="1037456"/>
                    <a:pt x="1729770" y="1033253"/>
                    <a:pt x="1711557" y="1025548"/>
                  </a:cubicBezTo>
                  <a:cubicBezTo>
                    <a:pt x="1319271" y="868633"/>
                    <a:pt x="927686" y="712419"/>
                    <a:pt x="535400" y="556206"/>
                  </a:cubicBezTo>
                  <a:cubicBezTo>
                    <a:pt x="369379" y="490358"/>
                    <a:pt x="204058" y="423809"/>
                    <a:pt x="38037" y="357961"/>
                  </a:cubicBezTo>
                  <a:cubicBezTo>
                    <a:pt x="28230" y="353758"/>
                    <a:pt x="17722" y="350956"/>
                    <a:pt x="7915" y="348154"/>
                  </a:cubicBezTo>
                  <a:cubicBezTo>
                    <a:pt x="7915" y="348154"/>
                    <a:pt x="7915" y="348154"/>
                    <a:pt x="7915" y="348154"/>
                  </a:cubicBezTo>
                  <a:cubicBezTo>
                    <a:pt x="209" y="343951"/>
                    <a:pt x="-491" y="337646"/>
                    <a:pt x="209" y="329941"/>
                  </a:cubicBezTo>
                  <a:cubicBezTo>
                    <a:pt x="209" y="222062"/>
                    <a:pt x="209" y="114884"/>
                    <a:pt x="209" y="7005"/>
                  </a:cubicBezTo>
                  <a:cubicBezTo>
                    <a:pt x="209" y="4203"/>
                    <a:pt x="2311" y="2102"/>
                    <a:pt x="3712" y="0"/>
                  </a:cubicBezTo>
                  <a:cubicBezTo>
                    <a:pt x="117195" y="45533"/>
                    <a:pt x="229977" y="91767"/>
                    <a:pt x="343460" y="137300"/>
                  </a:cubicBezTo>
                  <a:cubicBezTo>
                    <a:pt x="675502" y="269697"/>
                    <a:pt x="1008244" y="402093"/>
                    <a:pt x="1340286" y="535190"/>
                  </a:cubicBezTo>
                  <a:cubicBezTo>
                    <a:pt x="1474785" y="588429"/>
                    <a:pt x="1608582" y="642368"/>
                    <a:pt x="1743080" y="694907"/>
                  </a:cubicBezTo>
                  <a:cubicBezTo>
                    <a:pt x="1767598" y="704714"/>
                    <a:pt x="1777405" y="718024"/>
                    <a:pt x="1776705" y="743942"/>
                  </a:cubicBezTo>
                  <a:cubicBezTo>
                    <a:pt x="1775304" y="845516"/>
                    <a:pt x="1776705" y="947091"/>
                    <a:pt x="1776705" y="1049365"/>
                  </a:cubicBezTo>
                  <a:cubicBezTo>
                    <a:pt x="1772502" y="1053568"/>
                    <a:pt x="1768999" y="1053568"/>
                    <a:pt x="1764796" y="1050066"/>
                  </a:cubicBezTo>
                  <a:close/>
                </a:path>
              </a:pathLst>
            </a:custGeom>
            <a:solidFill>
              <a:srgbClr val="CBCBCB"/>
            </a:solidFill>
            <a:ln w="69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4" name="Freeform: Shape 2173">
              <a:extLst>
                <a:ext uri="{FF2B5EF4-FFF2-40B4-BE49-F238E27FC236}">
                  <a16:creationId xmlns:a16="http://schemas.microsoft.com/office/drawing/2014/main" id="{F988D261-39FF-4729-9D76-DD747730A07D}"/>
                </a:ext>
              </a:extLst>
            </p:cNvPr>
            <p:cNvSpPr/>
            <p:nvPr/>
          </p:nvSpPr>
          <p:spPr>
            <a:xfrm>
              <a:off x="6257818" y="1248769"/>
              <a:ext cx="1464067" cy="889649"/>
            </a:xfrm>
            <a:custGeom>
              <a:avLst/>
              <a:gdLst>
                <a:gd name="connsiteX0" fmla="*/ 0 w 1464067"/>
                <a:gd name="connsiteY0" fmla="*/ 894093 h 889648"/>
                <a:gd name="connsiteX1" fmla="*/ 15411 w 1464067"/>
                <a:gd name="connsiteY1" fmla="*/ 869575 h 889648"/>
                <a:gd name="connsiteX2" fmla="*/ 664084 w 1464067"/>
                <a:gd name="connsiteY2" fmla="*/ 5145 h 889648"/>
                <a:gd name="connsiteX3" fmla="*/ 798582 w 1464067"/>
                <a:gd name="connsiteY3" fmla="*/ 10749 h 889648"/>
                <a:gd name="connsiteX4" fmla="*/ 1232198 w 1464067"/>
                <a:gd name="connsiteY4" fmla="*/ 56983 h 889648"/>
                <a:gd name="connsiteX5" fmla="*/ 1437448 w 1464067"/>
                <a:gd name="connsiteY5" fmla="*/ 85704 h 889648"/>
                <a:gd name="connsiteX6" fmla="*/ 1452159 w 1464067"/>
                <a:gd name="connsiteY6" fmla="*/ 91308 h 889648"/>
                <a:gd name="connsiteX7" fmla="*/ 1468971 w 1464067"/>
                <a:gd name="connsiteY7" fmla="*/ 97612 h 889648"/>
                <a:gd name="connsiteX8" fmla="*/ 1220290 w 1464067"/>
                <a:gd name="connsiteY8" fmla="*/ 234212 h 889648"/>
                <a:gd name="connsiteX9" fmla="*/ 581424 w 1464067"/>
                <a:gd name="connsiteY9" fmla="*/ 582366 h 889648"/>
                <a:gd name="connsiteX10" fmla="*/ 21716 w 1464067"/>
                <a:gd name="connsiteY10" fmla="*/ 886387 h 889648"/>
                <a:gd name="connsiteX11" fmla="*/ 0 w 1464067"/>
                <a:gd name="connsiteY11" fmla="*/ 894093 h 889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64067" h="889648">
                  <a:moveTo>
                    <a:pt x="0" y="894093"/>
                  </a:moveTo>
                  <a:cubicBezTo>
                    <a:pt x="4903" y="885687"/>
                    <a:pt x="9807" y="877281"/>
                    <a:pt x="15411" y="869575"/>
                  </a:cubicBezTo>
                  <a:cubicBezTo>
                    <a:pt x="231169" y="580965"/>
                    <a:pt x="447626" y="293055"/>
                    <a:pt x="664084" y="5145"/>
                  </a:cubicBezTo>
                  <a:cubicBezTo>
                    <a:pt x="709617" y="-7464"/>
                    <a:pt x="753750" y="6546"/>
                    <a:pt x="798582" y="10749"/>
                  </a:cubicBezTo>
                  <a:cubicBezTo>
                    <a:pt x="942887" y="24759"/>
                    <a:pt x="1087893" y="40170"/>
                    <a:pt x="1232198" y="56983"/>
                  </a:cubicBezTo>
                  <a:cubicBezTo>
                    <a:pt x="1300848" y="64688"/>
                    <a:pt x="1370899" y="66089"/>
                    <a:pt x="1437448" y="85704"/>
                  </a:cubicBezTo>
                  <a:cubicBezTo>
                    <a:pt x="1442352" y="87105"/>
                    <a:pt x="1447956" y="87805"/>
                    <a:pt x="1452159" y="91308"/>
                  </a:cubicBezTo>
                  <a:cubicBezTo>
                    <a:pt x="1457763" y="93409"/>
                    <a:pt x="1463367" y="95511"/>
                    <a:pt x="1468971" y="97612"/>
                  </a:cubicBezTo>
                  <a:cubicBezTo>
                    <a:pt x="1386311" y="143145"/>
                    <a:pt x="1303651" y="188679"/>
                    <a:pt x="1220290" y="234212"/>
                  </a:cubicBezTo>
                  <a:cubicBezTo>
                    <a:pt x="1007334" y="350497"/>
                    <a:pt x="794379" y="466081"/>
                    <a:pt x="581424" y="582366"/>
                  </a:cubicBezTo>
                  <a:cubicBezTo>
                    <a:pt x="395088" y="683940"/>
                    <a:pt x="208752" y="785514"/>
                    <a:pt x="21716" y="886387"/>
                  </a:cubicBezTo>
                  <a:cubicBezTo>
                    <a:pt x="15411" y="889190"/>
                    <a:pt x="7706" y="891291"/>
                    <a:pt x="0" y="894093"/>
                  </a:cubicBezTo>
                  <a:close/>
                </a:path>
              </a:pathLst>
            </a:custGeom>
            <a:solidFill>
              <a:srgbClr val="B1B1B1"/>
            </a:solidFill>
            <a:ln w="69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5" name="Freeform: Shape 2174">
              <a:extLst>
                <a:ext uri="{FF2B5EF4-FFF2-40B4-BE49-F238E27FC236}">
                  <a16:creationId xmlns:a16="http://schemas.microsoft.com/office/drawing/2014/main" id="{5B5F2574-5DA1-4B29-912F-9917DEE636D2}"/>
                </a:ext>
              </a:extLst>
            </p:cNvPr>
            <p:cNvSpPr/>
            <p:nvPr/>
          </p:nvSpPr>
          <p:spPr>
            <a:xfrm>
              <a:off x="6921201" y="1048665"/>
              <a:ext cx="784572" cy="287209"/>
            </a:xfrm>
            <a:custGeom>
              <a:avLst/>
              <a:gdLst>
                <a:gd name="connsiteX0" fmla="*/ 788775 w 784571"/>
                <a:gd name="connsiteY0" fmla="*/ 290712 h 287209"/>
                <a:gd name="connsiteX1" fmla="*/ 562510 w 784571"/>
                <a:gd name="connsiteY1" fmla="*/ 268996 h 287209"/>
                <a:gd name="connsiteX2" fmla="*/ 25218 w 784571"/>
                <a:gd name="connsiteY2" fmla="*/ 211554 h 287209"/>
                <a:gd name="connsiteX3" fmla="*/ 0 w 784571"/>
                <a:gd name="connsiteY3" fmla="*/ 204549 h 287209"/>
                <a:gd name="connsiteX4" fmla="*/ 140102 w 784571"/>
                <a:gd name="connsiteY4" fmla="*/ 1401 h 287209"/>
                <a:gd name="connsiteX5" fmla="*/ 151310 w 784571"/>
                <a:gd name="connsiteY5" fmla="*/ 0 h 287209"/>
                <a:gd name="connsiteX6" fmla="*/ 764257 w 784571"/>
                <a:gd name="connsiteY6" fmla="*/ 275301 h 287209"/>
                <a:gd name="connsiteX7" fmla="*/ 788775 w 784571"/>
                <a:gd name="connsiteY7" fmla="*/ 290712 h 287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4571" h="287209">
                  <a:moveTo>
                    <a:pt x="788775" y="290712"/>
                  </a:moveTo>
                  <a:cubicBezTo>
                    <a:pt x="713120" y="288610"/>
                    <a:pt x="638165" y="276702"/>
                    <a:pt x="562510" y="268996"/>
                  </a:cubicBezTo>
                  <a:cubicBezTo>
                    <a:pt x="383179" y="250783"/>
                    <a:pt x="204549" y="231169"/>
                    <a:pt x="25218" y="211554"/>
                  </a:cubicBezTo>
                  <a:cubicBezTo>
                    <a:pt x="16812" y="210854"/>
                    <a:pt x="7005" y="212255"/>
                    <a:pt x="0" y="204549"/>
                  </a:cubicBezTo>
                  <a:cubicBezTo>
                    <a:pt x="46934" y="136600"/>
                    <a:pt x="93869" y="69351"/>
                    <a:pt x="140102" y="1401"/>
                  </a:cubicBezTo>
                  <a:cubicBezTo>
                    <a:pt x="143605" y="701"/>
                    <a:pt x="147808" y="701"/>
                    <a:pt x="151310" y="0"/>
                  </a:cubicBezTo>
                  <a:cubicBezTo>
                    <a:pt x="355860" y="91767"/>
                    <a:pt x="559708" y="183534"/>
                    <a:pt x="764257" y="275301"/>
                  </a:cubicBezTo>
                  <a:cubicBezTo>
                    <a:pt x="773364" y="279504"/>
                    <a:pt x="784572" y="280204"/>
                    <a:pt x="788775" y="290712"/>
                  </a:cubicBezTo>
                  <a:close/>
                </a:path>
              </a:pathLst>
            </a:custGeom>
            <a:solidFill>
              <a:srgbClr val="4D4D4D"/>
            </a:solidFill>
            <a:ln w="69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6" name="Freeform: Shape 2175">
              <a:extLst>
                <a:ext uri="{FF2B5EF4-FFF2-40B4-BE49-F238E27FC236}">
                  <a16:creationId xmlns:a16="http://schemas.microsoft.com/office/drawing/2014/main" id="{3C41B1E4-13BA-421C-AC9D-3DE98B2C8A1D}"/>
                </a:ext>
              </a:extLst>
            </p:cNvPr>
            <p:cNvSpPr/>
            <p:nvPr/>
          </p:nvSpPr>
          <p:spPr>
            <a:xfrm>
              <a:off x="4460489" y="1443989"/>
              <a:ext cx="1800313" cy="5407943"/>
            </a:xfrm>
            <a:custGeom>
              <a:avLst/>
              <a:gdLst>
                <a:gd name="connsiteX0" fmla="*/ 1801531 w 1800312"/>
                <a:gd name="connsiteY0" fmla="*/ 5335553 h 5407942"/>
                <a:gd name="connsiteX1" fmla="*/ 1795227 w 1800312"/>
                <a:gd name="connsiteY1" fmla="*/ 5252893 h 5407942"/>
                <a:gd name="connsiteX2" fmla="*/ 1795227 w 1800312"/>
                <a:gd name="connsiteY2" fmla="*/ 765421 h 5407942"/>
                <a:gd name="connsiteX3" fmla="*/ 1795927 w 1800312"/>
                <a:gd name="connsiteY3" fmla="*/ 714284 h 5407942"/>
                <a:gd name="connsiteX4" fmla="*/ 1794526 w 1800312"/>
                <a:gd name="connsiteY4" fmla="*/ 704477 h 5407942"/>
                <a:gd name="connsiteX5" fmla="*/ 1788922 w 1800312"/>
                <a:gd name="connsiteY5" fmla="*/ 696771 h 5407942"/>
                <a:gd name="connsiteX6" fmla="*/ 1753196 w 1800312"/>
                <a:gd name="connsiteY6" fmla="*/ 686264 h 5407942"/>
                <a:gd name="connsiteX7" fmla="*/ 918187 w 1800312"/>
                <a:gd name="connsiteY7" fmla="*/ 353521 h 5407942"/>
                <a:gd name="connsiteX8" fmla="*/ 733252 w 1800312"/>
                <a:gd name="connsiteY8" fmla="*/ 277165 h 5407942"/>
                <a:gd name="connsiteX9" fmla="*/ 663201 w 1800312"/>
                <a:gd name="connsiteY9" fmla="*/ 250546 h 5407942"/>
                <a:gd name="connsiteX10" fmla="*/ 343068 w 1800312"/>
                <a:gd name="connsiteY10" fmla="*/ 125155 h 5407942"/>
                <a:gd name="connsiteX11" fmla="*/ 43249 w 1800312"/>
                <a:gd name="connsiteY11" fmla="*/ 5367 h 5407942"/>
                <a:gd name="connsiteX12" fmla="*/ 8224 w 1800312"/>
                <a:gd name="connsiteY12" fmla="*/ 5367 h 5407942"/>
                <a:gd name="connsiteX13" fmla="*/ 518 w 1800312"/>
                <a:gd name="connsiteY13" fmla="*/ 54403 h 5407942"/>
                <a:gd name="connsiteX14" fmla="*/ 518 w 1800312"/>
                <a:gd name="connsiteY14" fmla="*/ 4662363 h 5407942"/>
                <a:gd name="connsiteX15" fmla="*/ 50955 w 1800312"/>
                <a:gd name="connsiteY15" fmla="*/ 4737318 h 5407942"/>
                <a:gd name="connsiteX16" fmla="*/ 556023 w 1800312"/>
                <a:gd name="connsiteY16" fmla="*/ 4939065 h 5407942"/>
                <a:gd name="connsiteX17" fmla="*/ 1305570 w 1800312"/>
                <a:gd name="connsiteY17" fmla="*/ 5236081 h 5407942"/>
                <a:gd name="connsiteX18" fmla="*/ 1782617 w 1800312"/>
                <a:gd name="connsiteY18" fmla="*/ 5414711 h 5407942"/>
                <a:gd name="connsiteX19" fmla="*/ 1793125 w 1800312"/>
                <a:gd name="connsiteY19" fmla="*/ 5414711 h 5407942"/>
                <a:gd name="connsiteX20" fmla="*/ 1798729 w 1800312"/>
                <a:gd name="connsiteY20" fmla="*/ 5406305 h 5407942"/>
                <a:gd name="connsiteX21" fmla="*/ 1802232 w 1800312"/>
                <a:gd name="connsiteY21" fmla="*/ 5396498 h 5407942"/>
                <a:gd name="connsiteX22" fmla="*/ 1801531 w 1800312"/>
                <a:gd name="connsiteY22" fmla="*/ 5335553 h 5407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00312" h="5407942">
                  <a:moveTo>
                    <a:pt x="1801531" y="5335553"/>
                  </a:moveTo>
                  <a:cubicBezTo>
                    <a:pt x="1795227" y="5308234"/>
                    <a:pt x="1795227" y="5280914"/>
                    <a:pt x="1795227" y="5252893"/>
                  </a:cubicBezTo>
                  <a:cubicBezTo>
                    <a:pt x="1795227" y="3757303"/>
                    <a:pt x="1795227" y="2261012"/>
                    <a:pt x="1795227" y="765421"/>
                  </a:cubicBezTo>
                  <a:cubicBezTo>
                    <a:pt x="1795227" y="748609"/>
                    <a:pt x="1795227" y="731797"/>
                    <a:pt x="1795927" y="714284"/>
                  </a:cubicBezTo>
                  <a:cubicBezTo>
                    <a:pt x="1795927" y="710782"/>
                    <a:pt x="1795927" y="707279"/>
                    <a:pt x="1794526" y="704477"/>
                  </a:cubicBezTo>
                  <a:cubicBezTo>
                    <a:pt x="1793125" y="701675"/>
                    <a:pt x="1791024" y="698873"/>
                    <a:pt x="1788922" y="696771"/>
                  </a:cubicBezTo>
                  <a:cubicBezTo>
                    <a:pt x="1777714" y="691868"/>
                    <a:pt x="1765105" y="691167"/>
                    <a:pt x="1753196" y="686264"/>
                  </a:cubicBezTo>
                  <a:cubicBezTo>
                    <a:pt x="1475093" y="574883"/>
                    <a:pt x="1196290" y="465603"/>
                    <a:pt x="918187" y="353521"/>
                  </a:cubicBezTo>
                  <a:cubicBezTo>
                    <a:pt x="856542" y="328303"/>
                    <a:pt x="793496" y="305186"/>
                    <a:pt x="733252" y="277165"/>
                  </a:cubicBezTo>
                  <a:cubicBezTo>
                    <a:pt x="710836" y="265257"/>
                    <a:pt x="687019" y="257551"/>
                    <a:pt x="663201" y="250546"/>
                  </a:cubicBezTo>
                  <a:cubicBezTo>
                    <a:pt x="556724" y="208515"/>
                    <a:pt x="449545" y="167886"/>
                    <a:pt x="343068" y="125155"/>
                  </a:cubicBezTo>
                  <a:cubicBezTo>
                    <a:pt x="243595" y="85225"/>
                    <a:pt x="143422" y="44596"/>
                    <a:pt x="43249" y="5367"/>
                  </a:cubicBezTo>
                  <a:cubicBezTo>
                    <a:pt x="31341" y="464"/>
                    <a:pt x="20132" y="-3739"/>
                    <a:pt x="8224" y="5367"/>
                  </a:cubicBezTo>
                  <a:cubicBezTo>
                    <a:pt x="-2984" y="20078"/>
                    <a:pt x="518" y="37591"/>
                    <a:pt x="518" y="54403"/>
                  </a:cubicBezTo>
                  <a:cubicBezTo>
                    <a:pt x="518" y="1590623"/>
                    <a:pt x="518" y="3126843"/>
                    <a:pt x="518" y="4662363"/>
                  </a:cubicBezTo>
                  <a:cubicBezTo>
                    <a:pt x="518" y="4715601"/>
                    <a:pt x="1919" y="4717703"/>
                    <a:pt x="50955" y="4737318"/>
                  </a:cubicBezTo>
                  <a:cubicBezTo>
                    <a:pt x="219077" y="4805267"/>
                    <a:pt x="387200" y="4872516"/>
                    <a:pt x="556023" y="4939065"/>
                  </a:cubicBezTo>
                  <a:cubicBezTo>
                    <a:pt x="806105" y="5037836"/>
                    <a:pt x="1054787" y="5140111"/>
                    <a:pt x="1305570" y="5236081"/>
                  </a:cubicBezTo>
                  <a:cubicBezTo>
                    <a:pt x="1463885" y="5297025"/>
                    <a:pt x="1615896" y="5375483"/>
                    <a:pt x="1782617" y="5414711"/>
                  </a:cubicBezTo>
                  <a:cubicBezTo>
                    <a:pt x="1786120" y="5414711"/>
                    <a:pt x="1789623" y="5414711"/>
                    <a:pt x="1793125" y="5414711"/>
                  </a:cubicBezTo>
                  <a:cubicBezTo>
                    <a:pt x="1795227" y="5411909"/>
                    <a:pt x="1797328" y="5409107"/>
                    <a:pt x="1798729" y="5406305"/>
                  </a:cubicBezTo>
                  <a:cubicBezTo>
                    <a:pt x="1800130" y="5402803"/>
                    <a:pt x="1800831" y="5400001"/>
                    <a:pt x="1802232" y="5396498"/>
                  </a:cubicBezTo>
                  <a:cubicBezTo>
                    <a:pt x="1807135" y="5376183"/>
                    <a:pt x="1806435" y="5355168"/>
                    <a:pt x="1801531" y="5335553"/>
                  </a:cubicBezTo>
                  <a:close/>
                </a:path>
              </a:pathLst>
            </a:custGeom>
            <a:solidFill>
              <a:srgbClr val="CBCBCB"/>
            </a:solidFill>
            <a:ln w="69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77" name="Text Placeholder 70">
            <a:extLst>
              <a:ext uri="{FF2B5EF4-FFF2-40B4-BE49-F238E27FC236}">
                <a16:creationId xmlns:a16="http://schemas.microsoft.com/office/drawing/2014/main" id="{5742DEAD-64A5-4E20-ABA7-F9BA1B3F8500}"/>
              </a:ext>
            </a:extLst>
          </p:cNvPr>
          <p:cNvSpPr txBox="1">
            <a:spLocks/>
          </p:cNvSpPr>
          <p:nvPr/>
        </p:nvSpPr>
        <p:spPr>
          <a:xfrm>
            <a:off x="5272442" y="4063882"/>
            <a:ext cx="892190" cy="568726"/>
          </a:xfrm>
          <a:prstGeom prst="rect">
            <a:avLst/>
          </a:prstGeom>
          <a:scene3d>
            <a:camera prst="orthographicFront">
              <a:rot lat="1200000" lon="1800000" rev="21000000"/>
            </a:camera>
            <a:lightRig rig="threePt" dir="t"/>
          </a:scene3d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1800" spc="-150" dirty="0">
                <a:solidFill>
                  <a:schemeClr val="accent3"/>
                </a:solidFill>
              </a:rPr>
              <a:t>FLASH MILK</a:t>
            </a:r>
            <a:endParaRPr lang="ko-KR" altLang="en-US" sz="1800" spc="-150" dirty="0">
              <a:solidFill>
                <a:schemeClr val="accent3"/>
              </a:solidFill>
            </a:endParaRPr>
          </a:p>
        </p:txBody>
      </p:sp>
      <p:sp>
        <p:nvSpPr>
          <p:cNvPr id="2178" name="Rectangle 2177">
            <a:extLst>
              <a:ext uri="{FF2B5EF4-FFF2-40B4-BE49-F238E27FC236}">
                <a16:creationId xmlns:a16="http://schemas.microsoft.com/office/drawing/2014/main" id="{D181D844-E55D-4977-96C8-1CC0F6AD39D6}"/>
              </a:ext>
            </a:extLst>
          </p:cNvPr>
          <p:cNvSpPr/>
          <p:nvPr/>
        </p:nvSpPr>
        <p:spPr>
          <a:xfrm>
            <a:off x="-10603" y="1967623"/>
            <a:ext cx="4210050" cy="12514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9" name="Rectangle 2178">
            <a:extLst>
              <a:ext uri="{FF2B5EF4-FFF2-40B4-BE49-F238E27FC236}">
                <a16:creationId xmlns:a16="http://schemas.microsoft.com/office/drawing/2014/main" id="{A9EEF4F1-0CD5-463D-A901-2AF6B510FA97}"/>
              </a:ext>
            </a:extLst>
          </p:cNvPr>
          <p:cNvSpPr/>
          <p:nvPr/>
        </p:nvSpPr>
        <p:spPr>
          <a:xfrm>
            <a:off x="-15167" y="3371479"/>
            <a:ext cx="4210050" cy="12514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0" name="Rectangle 2179">
            <a:extLst>
              <a:ext uri="{FF2B5EF4-FFF2-40B4-BE49-F238E27FC236}">
                <a16:creationId xmlns:a16="http://schemas.microsoft.com/office/drawing/2014/main" id="{90A50768-4E3B-49F9-88F3-5722E22F5029}"/>
              </a:ext>
            </a:extLst>
          </p:cNvPr>
          <p:cNvSpPr/>
          <p:nvPr/>
        </p:nvSpPr>
        <p:spPr>
          <a:xfrm>
            <a:off x="-19731" y="4775335"/>
            <a:ext cx="4210050" cy="12514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1" name="Rectangle 2180">
            <a:extLst>
              <a:ext uri="{FF2B5EF4-FFF2-40B4-BE49-F238E27FC236}">
                <a16:creationId xmlns:a16="http://schemas.microsoft.com/office/drawing/2014/main" id="{18F9DF29-DF26-4849-9DF2-AECA3F86A2E1}"/>
              </a:ext>
            </a:extLst>
          </p:cNvPr>
          <p:cNvSpPr/>
          <p:nvPr/>
        </p:nvSpPr>
        <p:spPr>
          <a:xfrm>
            <a:off x="7981950" y="1967623"/>
            <a:ext cx="4210050" cy="12514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2" name="Rectangle 2181">
            <a:extLst>
              <a:ext uri="{FF2B5EF4-FFF2-40B4-BE49-F238E27FC236}">
                <a16:creationId xmlns:a16="http://schemas.microsoft.com/office/drawing/2014/main" id="{9D7EF570-81BB-4C80-A2A4-DDAF1701CAB7}"/>
              </a:ext>
            </a:extLst>
          </p:cNvPr>
          <p:cNvSpPr/>
          <p:nvPr/>
        </p:nvSpPr>
        <p:spPr>
          <a:xfrm>
            <a:off x="7981950" y="3371479"/>
            <a:ext cx="4210050" cy="12514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3" name="Rectangle 2182">
            <a:extLst>
              <a:ext uri="{FF2B5EF4-FFF2-40B4-BE49-F238E27FC236}">
                <a16:creationId xmlns:a16="http://schemas.microsoft.com/office/drawing/2014/main" id="{F4FE3B83-621A-4B2B-8618-DAB2470599F3}"/>
              </a:ext>
            </a:extLst>
          </p:cNvPr>
          <p:cNvSpPr/>
          <p:nvPr/>
        </p:nvSpPr>
        <p:spPr>
          <a:xfrm>
            <a:off x="7981950" y="4775335"/>
            <a:ext cx="4210050" cy="12514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84" name="Group 2183">
            <a:extLst>
              <a:ext uri="{FF2B5EF4-FFF2-40B4-BE49-F238E27FC236}">
                <a16:creationId xmlns:a16="http://schemas.microsoft.com/office/drawing/2014/main" id="{31FC2A78-17A8-4BAE-A3E3-02831A7705DF}"/>
              </a:ext>
            </a:extLst>
          </p:cNvPr>
          <p:cNvGrpSpPr/>
          <p:nvPr/>
        </p:nvGrpSpPr>
        <p:grpSpPr>
          <a:xfrm>
            <a:off x="810431" y="2052579"/>
            <a:ext cx="2738140" cy="1085948"/>
            <a:chOff x="302738" y="4417056"/>
            <a:chExt cx="2851594" cy="1085948"/>
          </a:xfrm>
        </p:grpSpPr>
        <p:sp>
          <p:nvSpPr>
            <p:cNvPr id="2185" name="TextBox 2184">
              <a:extLst>
                <a:ext uri="{FF2B5EF4-FFF2-40B4-BE49-F238E27FC236}">
                  <a16:creationId xmlns:a16="http://schemas.microsoft.com/office/drawing/2014/main" id="{F4E71A8E-71DE-4746-8013-4FD261C09ECC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86" name="TextBox 2185">
              <a:extLst>
                <a:ext uri="{FF2B5EF4-FFF2-40B4-BE49-F238E27FC236}">
                  <a16:creationId xmlns:a16="http://schemas.microsoft.com/office/drawing/2014/main" id="{7CED1413-794B-482C-8FD4-92740B036812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87" name="Group 2186">
            <a:extLst>
              <a:ext uri="{FF2B5EF4-FFF2-40B4-BE49-F238E27FC236}">
                <a16:creationId xmlns:a16="http://schemas.microsoft.com/office/drawing/2014/main" id="{1A5F7B1D-587A-49E3-A73D-7F911FEB1066}"/>
              </a:ext>
            </a:extLst>
          </p:cNvPr>
          <p:cNvGrpSpPr/>
          <p:nvPr/>
        </p:nvGrpSpPr>
        <p:grpSpPr>
          <a:xfrm>
            <a:off x="810431" y="3459742"/>
            <a:ext cx="2738140" cy="1085948"/>
            <a:chOff x="302738" y="4417056"/>
            <a:chExt cx="2851594" cy="1085948"/>
          </a:xfrm>
        </p:grpSpPr>
        <p:sp>
          <p:nvSpPr>
            <p:cNvPr id="2188" name="TextBox 2187">
              <a:extLst>
                <a:ext uri="{FF2B5EF4-FFF2-40B4-BE49-F238E27FC236}">
                  <a16:creationId xmlns:a16="http://schemas.microsoft.com/office/drawing/2014/main" id="{B7EFCFFE-FFA4-49E8-A424-73EE7698402E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89" name="TextBox 2188">
              <a:extLst>
                <a:ext uri="{FF2B5EF4-FFF2-40B4-BE49-F238E27FC236}">
                  <a16:creationId xmlns:a16="http://schemas.microsoft.com/office/drawing/2014/main" id="{1A411DDB-762D-402A-BF67-497275B56E9A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90" name="Group 2189">
            <a:extLst>
              <a:ext uri="{FF2B5EF4-FFF2-40B4-BE49-F238E27FC236}">
                <a16:creationId xmlns:a16="http://schemas.microsoft.com/office/drawing/2014/main" id="{8A5C869F-B428-48FD-A0ED-0F089F7D5EDC}"/>
              </a:ext>
            </a:extLst>
          </p:cNvPr>
          <p:cNvGrpSpPr/>
          <p:nvPr/>
        </p:nvGrpSpPr>
        <p:grpSpPr>
          <a:xfrm>
            <a:off x="810431" y="4866906"/>
            <a:ext cx="2738140" cy="1085948"/>
            <a:chOff x="302738" y="4417056"/>
            <a:chExt cx="2851594" cy="1085948"/>
          </a:xfrm>
        </p:grpSpPr>
        <p:sp>
          <p:nvSpPr>
            <p:cNvPr id="2191" name="TextBox 2190">
              <a:extLst>
                <a:ext uri="{FF2B5EF4-FFF2-40B4-BE49-F238E27FC236}">
                  <a16:creationId xmlns:a16="http://schemas.microsoft.com/office/drawing/2014/main" id="{B2E680B2-9A44-46E7-ACCE-478B7620F05F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92" name="TextBox 2191">
              <a:extLst>
                <a:ext uri="{FF2B5EF4-FFF2-40B4-BE49-F238E27FC236}">
                  <a16:creationId xmlns:a16="http://schemas.microsoft.com/office/drawing/2014/main" id="{EAA948C2-9A6C-4E1A-95F0-F0FE4A40C314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93" name="Group 2192">
            <a:extLst>
              <a:ext uri="{FF2B5EF4-FFF2-40B4-BE49-F238E27FC236}">
                <a16:creationId xmlns:a16="http://schemas.microsoft.com/office/drawing/2014/main" id="{DD3B8F89-8B89-43C0-B229-3F452349333A}"/>
              </a:ext>
            </a:extLst>
          </p:cNvPr>
          <p:cNvGrpSpPr/>
          <p:nvPr/>
        </p:nvGrpSpPr>
        <p:grpSpPr>
          <a:xfrm>
            <a:off x="8643429" y="2047070"/>
            <a:ext cx="2738140" cy="1085948"/>
            <a:chOff x="302738" y="4417056"/>
            <a:chExt cx="2851594" cy="1085948"/>
          </a:xfrm>
        </p:grpSpPr>
        <p:sp>
          <p:nvSpPr>
            <p:cNvPr id="2194" name="TextBox 2193">
              <a:extLst>
                <a:ext uri="{FF2B5EF4-FFF2-40B4-BE49-F238E27FC236}">
                  <a16:creationId xmlns:a16="http://schemas.microsoft.com/office/drawing/2014/main" id="{4CDE9463-0875-4D18-BBCE-29392CFAA8C6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95" name="TextBox 2194">
              <a:extLst>
                <a:ext uri="{FF2B5EF4-FFF2-40B4-BE49-F238E27FC236}">
                  <a16:creationId xmlns:a16="http://schemas.microsoft.com/office/drawing/2014/main" id="{13ED8ADC-4B30-49C9-8F1D-07E53A9FDBE2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96" name="Group 2195">
            <a:extLst>
              <a:ext uri="{FF2B5EF4-FFF2-40B4-BE49-F238E27FC236}">
                <a16:creationId xmlns:a16="http://schemas.microsoft.com/office/drawing/2014/main" id="{16C59D88-9248-45B7-A7FC-5550A8C53D5B}"/>
              </a:ext>
            </a:extLst>
          </p:cNvPr>
          <p:cNvGrpSpPr/>
          <p:nvPr/>
        </p:nvGrpSpPr>
        <p:grpSpPr>
          <a:xfrm>
            <a:off x="8643429" y="3454233"/>
            <a:ext cx="2738140" cy="1085948"/>
            <a:chOff x="302738" y="4417056"/>
            <a:chExt cx="2851594" cy="1085948"/>
          </a:xfrm>
        </p:grpSpPr>
        <p:sp>
          <p:nvSpPr>
            <p:cNvPr id="2197" name="TextBox 2196">
              <a:extLst>
                <a:ext uri="{FF2B5EF4-FFF2-40B4-BE49-F238E27FC236}">
                  <a16:creationId xmlns:a16="http://schemas.microsoft.com/office/drawing/2014/main" id="{3507AA86-B2EE-4F20-96F2-56FDF8384A6F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98" name="TextBox 2197">
              <a:extLst>
                <a:ext uri="{FF2B5EF4-FFF2-40B4-BE49-F238E27FC236}">
                  <a16:creationId xmlns:a16="http://schemas.microsoft.com/office/drawing/2014/main" id="{23798814-D509-4BBE-9745-407441C9D393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99" name="Group 2198">
            <a:extLst>
              <a:ext uri="{FF2B5EF4-FFF2-40B4-BE49-F238E27FC236}">
                <a16:creationId xmlns:a16="http://schemas.microsoft.com/office/drawing/2014/main" id="{E322B09D-BCFF-43DD-B480-50F2CAF0EC8A}"/>
              </a:ext>
            </a:extLst>
          </p:cNvPr>
          <p:cNvGrpSpPr/>
          <p:nvPr/>
        </p:nvGrpSpPr>
        <p:grpSpPr>
          <a:xfrm>
            <a:off x="8643429" y="4861397"/>
            <a:ext cx="2738140" cy="1085948"/>
            <a:chOff x="302738" y="4417056"/>
            <a:chExt cx="2851594" cy="1085948"/>
          </a:xfrm>
        </p:grpSpPr>
        <p:sp>
          <p:nvSpPr>
            <p:cNvPr id="2200" name="TextBox 2199">
              <a:extLst>
                <a:ext uri="{FF2B5EF4-FFF2-40B4-BE49-F238E27FC236}">
                  <a16:creationId xmlns:a16="http://schemas.microsoft.com/office/drawing/2014/main" id="{F90909C2-A4EA-4779-AE23-58B13C2BBB6D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01" name="TextBox 2200">
              <a:extLst>
                <a:ext uri="{FF2B5EF4-FFF2-40B4-BE49-F238E27FC236}">
                  <a16:creationId xmlns:a16="http://schemas.microsoft.com/office/drawing/2014/main" id="{D5E63FB6-8DC7-4C7C-BEBF-8B8886C2A01B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11262</TotalTime>
  <Words>160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54</cp:revision>
  <dcterms:created xsi:type="dcterms:W3CDTF">2018-02-18T19:39:47Z</dcterms:created>
  <dcterms:modified xsi:type="dcterms:W3CDTF">2019-04-25T04:15:47Z</dcterms:modified>
</cp:coreProperties>
</file>