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84" name="Group 1783">
            <a:extLst>
              <a:ext uri="{FF2B5EF4-FFF2-40B4-BE49-F238E27FC236}">
                <a16:creationId xmlns:a16="http://schemas.microsoft.com/office/drawing/2014/main" id="{7984331F-99F6-4EA1-887B-1C97D8E4F433}"/>
              </a:ext>
            </a:extLst>
          </p:cNvPr>
          <p:cNvGrpSpPr/>
          <p:nvPr/>
        </p:nvGrpSpPr>
        <p:grpSpPr>
          <a:xfrm>
            <a:off x="3790357" y="1804828"/>
            <a:ext cx="2546898" cy="2822827"/>
            <a:chOff x="3790357" y="1727004"/>
            <a:chExt cx="2546898" cy="2822827"/>
          </a:xfrm>
        </p:grpSpPr>
        <p:sp>
          <p:nvSpPr>
            <p:cNvPr id="1785" name="Freeform: Shape 1784">
              <a:extLst>
                <a:ext uri="{FF2B5EF4-FFF2-40B4-BE49-F238E27FC236}">
                  <a16:creationId xmlns:a16="http://schemas.microsoft.com/office/drawing/2014/main" id="{42EA0030-710B-4A98-B7DA-A369D52AD81E}"/>
                </a:ext>
              </a:extLst>
            </p:cNvPr>
            <p:cNvSpPr/>
            <p:nvPr/>
          </p:nvSpPr>
          <p:spPr>
            <a:xfrm rot="20419300">
              <a:off x="3790357" y="2577464"/>
              <a:ext cx="1591629" cy="1972367"/>
            </a:xfrm>
            <a:custGeom>
              <a:avLst/>
              <a:gdLst>
                <a:gd name="connsiteX0" fmla="*/ 760649 w 1591629"/>
                <a:gd name="connsiteY0" fmla="*/ 0 h 1972367"/>
                <a:gd name="connsiteX1" fmla="*/ 795715 w 1591629"/>
                <a:gd name="connsiteY1" fmla="*/ 13842 h 1972367"/>
                <a:gd name="connsiteX2" fmla="*/ 1152838 w 1591629"/>
                <a:gd name="connsiteY2" fmla="*/ 196556 h 1972367"/>
                <a:gd name="connsiteX3" fmla="*/ 1196210 w 1591629"/>
                <a:gd name="connsiteY3" fmla="*/ 213167 h 1972367"/>
                <a:gd name="connsiteX4" fmla="*/ 1261729 w 1591629"/>
                <a:gd name="connsiteY4" fmla="*/ 339129 h 1972367"/>
                <a:gd name="connsiteX5" fmla="*/ 1204515 w 1591629"/>
                <a:gd name="connsiteY5" fmla="*/ 402340 h 1972367"/>
                <a:gd name="connsiteX6" fmla="*/ 1122386 w 1591629"/>
                <a:gd name="connsiteY6" fmla="*/ 429101 h 1972367"/>
                <a:gd name="connsiteX7" fmla="*/ 1115927 w 1591629"/>
                <a:gd name="connsiteY7" fmla="*/ 432793 h 1972367"/>
                <a:gd name="connsiteX8" fmla="*/ 1205899 w 1591629"/>
                <a:gd name="connsiteY8" fmla="*/ 485854 h 1972367"/>
                <a:gd name="connsiteX9" fmla="*/ 1354931 w 1591629"/>
                <a:gd name="connsiteY9" fmla="*/ 569367 h 1972367"/>
                <a:gd name="connsiteX10" fmla="*/ 1447673 w 1591629"/>
                <a:gd name="connsiteY10" fmla="*/ 631656 h 1972367"/>
                <a:gd name="connsiteX11" fmla="*/ 1531186 w 1591629"/>
                <a:gd name="connsiteY11" fmla="*/ 681487 h 1972367"/>
                <a:gd name="connsiteX12" fmla="*/ 1591629 w 1591629"/>
                <a:gd name="connsiteY12" fmla="*/ 712029 h 1972367"/>
                <a:gd name="connsiteX13" fmla="*/ 1142918 w 1591629"/>
                <a:gd name="connsiteY13" fmla="*/ 1972367 h 1972367"/>
                <a:gd name="connsiteX14" fmla="*/ 1137497 w 1591629"/>
                <a:gd name="connsiteY14" fmla="*/ 1967119 h 1972367"/>
                <a:gd name="connsiteX15" fmla="*/ 1111313 w 1591629"/>
                <a:gd name="connsiteY15" fmla="*/ 1921728 h 1972367"/>
                <a:gd name="connsiteX16" fmla="*/ 1006575 w 1591629"/>
                <a:gd name="connsiteY16" fmla="*/ 1776849 h 1972367"/>
                <a:gd name="connsiteX17" fmla="*/ 949361 w 1591629"/>
                <a:gd name="connsiteY17" fmla="*/ 1677187 h 1972367"/>
                <a:gd name="connsiteX18" fmla="*/ 878767 w 1591629"/>
                <a:gd name="connsiteY18" fmla="*/ 1515697 h 1972367"/>
                <a:gd name="connsiteX19" fmla="*/ 763879 w 1591629"/>
                <a:gd name="connsiteY19" fmla="*/ 1288227 h 1972367"/>
                <a:gd name="connsiteX20" fmla="*/ 751421 w 1591629"/>
                <a:gd name="connsiteY20" fmla="*/ 1258698 h 1972367"/>
                <a:gd name="connsiteX21" fmla="*/ 708972 w 1591629"/>
                <a:gd name="connsiteY21" fmla="*/ 1229629 h 1972367"/>
                <a:gd name="connsiteX22" fmla="*/ 657295 w 1591629"/>
                <a:gd name="connsiteY22" fmla="*/ 1208866 h 1972367"/>
                <a:gd name="connsiteX23" fmla="*/ 626382 w 1591629"/>
                <a:gd name="connsiteY23" fmla="*/ 1176568 h 1972367"/>
                <a:gd name="connsiteX24" fmla="*/ 501804 w 1591629"/>
                <a:gd name="connsiteY24" fmla="*/ 1111511 h 1972367"/>
                <a:gd name="connsiteX25" fmla="*/ 408140 w 1591629"/>
                <a:gd name="connsiteY25" fmla="*/ 1116125 h 1972367"/>
                <a:gd name="connsiteX26" fmla="*/ 340776 w 1591629"/>
                <a:gd name="connsiteY26" fmla="*/ 1093978 h 1972367"/>
                <a:gd name="connsiteX27" fmla="*/ 313092 w 1591629"/>
                <a:gd name="connsiteY27" fmla="*/ 1069985 h 1972367"/>
                <a:gd name="connsiteX28" fmla="*/ 255417 w 1591629"/>
                <a:gd name="connsiteY28" fmla="*/ 991086 h 1972367"/>
                <a:gd name="connsiteX29" fmla="*/ 248034 w 1591629"/>
                <a:gd name="connsiteY29" fmla="*/ 868354 h 1972367"/>
                <a:gd name="connsiteX30" fmla="*/ 278025 w 1591629"/>
                <a:gd name="connsiteY30" fmla="*/ 822214 h 1972367"/>
                <a:gd name="connsiteX31" fmla="*/ 318628 w 1591629"/>
                <a:gd name="connsiteY31" fmla="*/ 768230 h 1972367"/>
                <a:gd name="connsiteX32" fmla="*/ 331086 w 1591629"/>
                <a:gd name="connsiteY32" fmla="*/ 747928 h 1972367"/>
                <a:gd name="connsiteX33" fmla="*/ 349080 w 1591629"/>
                <a:gd name="connsiteY33" fmla="*/ 725320 h 1972367"/>
                <a:gd name="connsiteX34" fmla="*/ 351849 w 1591629"/>
                <a:gd name="connsiteY34" fmla="*/ 653342 h 1972367"/>
                <a:gd name="connsiteX35" fmla="*/ 303402 w 1591629"/>
                <a:gd name="connsiteY35" fmla="*/ 567060 h 1972367"/>
                <a:gd name="connsiteX36" fmla="*/ 319551 w 1591629"/>
                <a:gd name="connsiteY36" fmla="*/ 546297 h 1972367"/>
                <a:gd name="connsiteX37" fmla="*/ 348619 w 1591629"/>
                <a:gd name="connsiteY37" fmla="*/ 553679 h 1972367"/>
                <a:gd name="connsiteX38" fmla="*/ 369382 w 1591629"/>
                <a:gd name="connsiteY38" fmla="*/ 553218 h 1972367"/>
                <a:gd name="connsiteX39" fmla="*/ 367998 w 1591629"/>
                <a:gd name="connsiteY39" fmla="*/ 537992 h 1972367"/>
                <a:gd name="connsiteX40" fmla="*/ 350004 w 1591629"/>
                <a:gd name="connsiteY40" fmla="*/ 527380 h 1972367"/>
                <a:gd name="connsiteX41" fmla="*/ 269259 w 1591629"/>
                <a:gd name="connsiteY41" fmla="*/ 520458 h 1972367"/>
                <a:gd name="connsiteX42" fmla="*/ 103155 w 1591629"/>
                <a:gd name="connsiteY42" fmla="*/ 475703 h 1972367"/>
                <a:gd name="connsiteX43" fmla="*/ 21948 w 1591629"/>
                <a:gd name="connsiteY43" fmla="*/ 412491 h 1972367"/>
                <a:gd name="connsiteX44" fmla="*/ 724 w 1591629"/>
                <a:gd name="connsiteY44" fmla="*/ 318366 h 1972367"/>
                <a:gd name="connsiteX45" fmla="*/ 45480 w 1591629"/>
                <a:gd name="connsiteY45" fmla="*/ 166104 h 1972367"/>
                <a:gd name="connsiteX46" fmla="*/ 65320 w 1591629"/>
                <a:gd name="connsiteY46" fmla="*/ 164258 h 1972367"/>
                <a:gd name="connsiteX47" fmla="*/ 58860 w 1591629"/>
                <a:gd name="connsiteY47" fmla="*/ 152262 h 1972367"/>
                <a:gd name="connsiteX48" fmla="*/ 83776 w 1591629"/>
                <a:gd name="connsiteY48" fmla="*/ 188712 h 1972367"/>
                <a:gd name="connsiteX49" fmla="*/ 72702 w 1591629"/>
                <a:gd name="connsiteY49" fmla="*/ 269457 h 1972367"/>
                <a:gd name="connsiteX50" fmla="*/ 70395 w 1591629"/>
                <a:gd name="connsiteY50" fmla="*/ 326671 h 1972367"/>
                <a:gd name="connsiteX51" fmla="*/ 90697 w 1591629"/>
                <a:gd name="connsiteY51" fmla="*/ 351125 h 1972367"/>
                <a:gd name="connsiteX52" fmla="*/ 229117 w 1591629"/>
                <a:gd name="connsiteY52" fmla="*/ 382500 h 1972367"/>
                <a:gd name="connsiteX53" fmla="*/ 458894 w 1591629"/>
                <a:gd name="connsiteY53" fmla="*/ 374195 h 1972367"/>
                <a:gd name="connsiteX54" fmla="*/ 487039 w 1591629"/>
                <a:gd name="connsiteY54" fmla="*/ 357585 h 1972367"/>
                <a:gd name="connsiteX55" fmla="*/ 676674 w 1591629"/>
                <a:gd name="connsiteY55" fmla="*/ 278685 h 1972367"/>
                <a:gd name="connsiteX56" fmla="*/ 780489 w 1591629"/>
                <a:gd name="connsiteY56" fmla="*/ 262998 h 1972367"/>
                <a:gd name="connsiteX57" fmla="*/ 838626 w 1591629"/>
                <a:gd name="connsiteY57" fmla="*/ 252385 h 1972367"/>
                <a:gd name="connsiteX58" fmla="*/ 886149 w 1591629"/>
                <a:gd name="connsiteY58" fmla="*/ 262075 h 1972367"/>
                <a:gd name="connsiteX59" fmla="*/ 915218 w 1591629"/>
                <a:gd name="connsiteY59" fmla="*/ 266227 h 1972367"/>
                <a:gd name="connsiteX60" fmla="*/ 943363 w 1591629"/>
                <a:gd name="connsiteY60" fmla="*/ 259306 h 1972367"/>
                <a:gd name="connsiteX61" fmla="*/ 996885 w 1591629"/>
                <a:gd name="connsiteY61" fmla="*/ 279608 h 1972367"/>
                <a:gd name="connsiteX62" fmla="*/ 1013496 w 1591629"/>
                <a:gd name="connsiteY62" fmla="*/ 288375 h 1972367"/>
                <a:gd name="connsiteX63" fmla="*/ 1075784 w 1591629"/>
                <a:gd name="connsiteY63" fmla="*/ 288375 h 1972367"/>
                <a:gd name="connsiteX64" fmla="*/ 1057328 w 1591629"/>
                <a:gd name="connsiteY64" fmla="*/ 269457 h 1972367"/>
                <a:gd name="connsiteX65" fmla="*/ 922139 w 1591629"/>
                <a:gd name="connsiteY65" fmla="*/ 180869 h 1972367"/>
                <a:gd name="connsiteX66" fmla="*/ 775414 w 1591629"/>
                <a:gd name="connsiteY66" fmla="*/ 59521 h 1972367"/>
                <a:gd name="connsiteX67" fmla="*/ 750037 w 1591629"/>
                <a:gd name="connsiteY67" fmla="*/ 11535 h 1972367"/>
                <a:gd name="connsiteX68" fmla="*/ 760649 w 1591629"/>
                <a:gd name="connsiteY68" fmla="*/ 0 h 1972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1591629" h="1972367">
                  <a:moveTo>
                    <a:pt x="760649" y="0"/>
                  </a:moveTo>
                  <a:cubicBezTo>
                    <a:pt x="774491" y="461"/>
                    <a:pt x="786026" y="5075"/>
                    <a:pt x="795715" y="13842"/>
                  </a:cubicBezTo>
                  <a:cubicBezTo>
                    <a:pt x="897684" y="108429"/>
                    <a:pt x="1025492" y="151800"/>
                    <a:pt x="1152838" y="196556"/>
                  </a:cubicBezTo>
                  <a:cubicBezTo>
                    <a:pt x="1167603" y="202093"/>
                    <a:pt x="1182368" y="206707"/>
                    <a:pt x="1196210" y="213167"/>
                  </a:cubicBezTo>
                  <a:cubicBezTo>
                    <a:pt x="1244657" y="234852"/>
                    <a:pt x="1271879" y="288375"/>
                    <a:pt x="1261729" y="339129"/>
                  </a:cubicBezTo>
                  <a:cubicBezTo>
                    <a:pt x="1255269" y="371427"/>
                    <a:pt x="1234506" y="391728"/>
                    <a:pt x="1204515" y="402340"/>
                  </a:cubicBezTo>
                  <a:cubicBezTo>
                    <a:pt x="1177292" y="412030"/>
                    <a:pt x="1149608" y="420335"/>
                    <a:pt x="1122386" y="429101"/>
                  </a:cubicBezTo>
                  <a:cubicBezTo>
                    <a:pt x="1120541" y="430024"/>
                    <a:pt x="1118695" y="431408"/>
                    <a:pt x="1115927" y="432793"/>
                  </a:cubicBezTo>
                  <a:cubicBezTo>
                    <a:pt x="1144994" y="453094"/>
                    <a:pt x="1175908" y="468782"/>
                    <a:pt x="1205899" y="485854"/>
                  </a:cubicBezTo>
                  <a:cubicBezTo>
                    <a:pt x="1255269" y="513538"/>
                    <a:pt x="1306023" y="540299"/>
                    <a:pt x="1354931" y="569367"/>
                  </a:cubicBezTo>
                  <a:cubicBezTo>
                    <a:pt x="1387229" y="588284"/>
                    <a:pt x="1420450" y="606740"/>
                    <a:pt x="1447673" y="631656"/>
                  </a:cubicBezTo>
                  <a:cubicBezTo>
                    <a:pt x="1472588" y="654726"/>
                    <a:pt x="1501195" y="668106"/>
                    <a:pt x="1531186" y="681487"/>
                  </a:cubicBezTo>
                  <a:lnTo>
                    <a:pt x="1591629" y="712029"/>
                  </a:lnTo>
                  <a:lnTo>
                    <a:pt x="1142918" y="1972367"/>
                  </a:lnTo>
                  <a:lnTo>
                    <a:pt x="1137497" y="1967119"/>
                  </a:lnTo>
                  <a:cubicBezTo>
                    <a:pt x="1126885" y="1953335"/>
                    <a:pt x="1118234" y="1938108"/>
                    <a:pt x="1111313" y="1921728"/>
                  </a:cubicBezTo>
                  <a:cubicBezTo>
                    <a:pt x="1087781" y="1864976"/>
                    <a:pt x="1053638" y="1816991"/>
                    <a:pt x="1006575" y="1776849"/>
                  </a:cubicBezTo>
                  <a:cubicBezTo>
                    <a:pt x="976122" y="1751011"/>
                    <a:pt x="957205" y="1716867"/>
                    <a:pt x="949361" y="1677187"/>
                  </a:cubicBezTo>
                  <a:cubicBezTo>
                    <a:pt x="937826" y="1618128"/>
                    <a:pt x="911526" y="1565067"/>
                    <a:pt x="878767" y="1515697"/>
                  </a:cubicBezTo>
                  <a:cubicBezTo>
                    <a:pt x="831243" y="1444180"/>
                    <a:pt x="792947" y="1368972"/>
                    <a:pt x="763879" y="1288227"/>
                  </a:cubicBezTo>
                  <a:cubicBezTo>
                    <a:pt x="760188" y="1278076"/>
                    <a:pt x="755112" y="1268848"/>
                    <a:pt x="751421" y="1258698"/>
                  </a:cubicBezTo>
                  <a:cubicBezTo>
                    <a:pt x="744500" y="1238396"/>
                    <a:pt x="735272" y="1225015"/>
                    <a:pt x="708972" y="1229629"/>
                  </a:cubicBezTo>
                  <a:cubicBezTo>
                    <a:pt x="689593" y="1233321"/>
                    <a:pt x="672060" y="1222247"/>
                    <a:pt x="657295" y="1208866"/>
                  </a:cubicBezTo>
                  <a:cubicBezTo>
                    <a:pt x="646222" y="1198716"/>
                    <a:pt x="635148" y="1188565"/>
                    <a:pt x="626382" y="1176568"/>
                  </a:cubicBezTo>
                  <a:cubicBezTo>
                    <a:pt x="595929" y="1133197"/>
                    <a:pt x="552558" y="1116125"/>
                    <a:pt x="501804" y="1111511"/>
                  </a:cubicBezTo>
                  <a:cubicBezTo>
                    <a:pt x="469967" y="1108281"/>
                    <a:pt x="439053" y="1109204"/>
                    <a:pt x="408140" y="1116125"/>
                  </a:cubicBezTo>
                  <a:cubicBezTo>
                    <a:pt x="381840" y="1121662"/>
                    <a:pt x="358308" y="1117048"/>
                    <a:pt x="340776" y="1093978"/>
                  </a:cubicBezTo>
                  <a:cubicBezTo>
                    <a:pt x="333393" y="1083827"/>
                    <a:pt x="323703" y="1075983"/>
                    <a:pt x="313092" y="1069985"/>
                  </a:cubicBezTo>
                  <a:cubicBezTo>
                    <a:pt x="281716" y="1052452"/>
                    <a:pt x="264183" y="1025229"/>
                    <a:pt x="255417" y="991086"/>
                  </a:cubicBezTo>
                  <a:cubicBezTo>
                    <a:pt x="245266" y="950483"/>
                    <a:pt x="234654" y="910341"/>
                    <a:pt x="248034" y="868354"/>
                  </a:cubicBezTo>
                  <a:cubicBezTo>
                    <a:pt x="254032" y="849898"/>
                    <a:pt x="262338" y="834210"/>
                    <a:pt x="278025" y="822214"/>
                  </a:cubicBezTo>
                  <a:cubicBezTo>
                    <a:pt x="296481" y="808372"/>
                    <a:pt x="311246" y="790839"/>
                    <a:pt x="318628" y="768230"/>
                  </a:cubicBezTo>
                  <a:cubicBezTo>
                    <a:pt x="320935" y="760848"/>
                    <a:pt x="326472" y="754388"/>
                    <a:pt x="331086" y="747928"/>
                  </a:cubicBezTo>
                  <a:cubicBezTo>
                    <a:pt x="336623" y="740085"/>
                    <a:pt x="343083" y="733164"/>
                    <a:pt x="349080" y="725320"/>
                  </a:cubicBezTo>
                  <a:cubicBezTo>
                    <a:pt x="374919" y="691638"/>
                    <a:pt x="374919" y="687485"/>
                    <a:pt x="351849" y="653342"/>
                  </a:cubicBezTo>
                  <a:cubicBezTo>
                    <a:pt x="333393" y="625658"/>
                    <a:pt x="314937" y="598435"/>
                    <a:pt x="303402" y="567060"/>
                  </a:cubicBezTo>
                  <a:cubicBezTo>
                    <a:pt x="298326" y="552756"/>
                    <a:pt x="303864" y="544913"/>
                    <a:pt x="319551" y="546297"/>
                  </a:cubicBezTo>
                  <a:cubicBezTo>
                    <a:pt x="329241" y="547220"/>
                    <a:pt x="338930" y="550911"/>
                    <a:pt x="348619" y="553679"/>
                  </a:cubicBezTo>
                  <a:cubicBezTo>
                    <a:pt x="355540" y="555525"/>
                    <a:pt x="363846" y="558755"/>
                    <a:pt x="369382" y="553218"/>
                  </a:cubicBezTo>
                  <a:cubicBezTo>
                    <a:pt x="371689" y="550911"/>
                    <a:pt x="369843" y="543067"/>
                    <a:pt x="367998" y="537992"/>
                  </a:cubicBezTo>
                  <a:cubicBezTo>
                    <a:pt x="364768" y="530148"/>
                    <a:pt x="357847" y="525995"/>
                    <a:pt x="350004" y="527380"/>
                  </a:cubicBezTo>
                  <a:cubicBezTo>
                    <a:pt x="322320" y="531993"/>
                    <a:pt x="296019" y="525073"/>
                    <a:pt x="269259" y="520458"/>
                  </a:cubicBezTo>
                  <a:cubicBezTo>
                    <a:pt x="212506" y="510769"/>
                    <a:pt x="155754" y="500157"/>
                    <a:pt x="103155" y="475703"/>
                  </a:cubicBezTo>
                  <a:cubicBezTo>
                    <a:pt x="71318" y="460938"/>
                    <a:pt x="44557" y="440175"/>
                    <a:pt x="21948" y="412491"/>
                  </a:cubicBezTo>
                  <a:cubicBezTo>
                    <a:pt x="-1122" y="383884"/>
                    <a:pt x="-1122" y="351586"/>
                    <a:pt x="724" y="318366"/>
                  </a:cubicBezTo>
                  <a:cubicBezTo>
                    <a:pt x="3954" y="264382"/>
                    <a:pt x="22410" y="214551"/>
                    <a:pt x="45480" y="166104"/>
                  </a:cubicBezTo>
                  <a:cubicBezTo>
                    <a:pt x="48248" y="160106"/>
                    <a:pt x="48710" y="160567"/>
                    <a:pt x="65320" y="164258"/>
                  </a:cubicBezTo>
                  <a:cubicBezTo>
                    <a:pt x="64859" y="159183"/>
                    <a:pt x="55631" y="158721"/>
                    <a:pt x="58860" y="152262"/>
                  </a:cubicBezTo>
                  <a:cubicBezTo>
                    <a:pt x="75009" y="157337"/>
                    <a:pt x="82853" y="168411"/>
                    <a:pt x="83776" y="188712"/>
                  </a:cubicBezTo>
                  <a:cubicBezTo>
                    <a:pt x="85160" y="216396"/>
                    <a:pt x="76855" y="242696"/>
                    <a:pt x="72702" y="269457"/>
                  </a:cubicBezTo>
                  <a:cubicBezTo>
                    <a:pt x="69473" y="288375"/>
                    <a:pt x="65320" y="307292"/>
                    <a:pt x="70395" y="326671"/>
                  </a:cubicBezTo>
                  <a:cubicBezTo>
                    <a:pt x="73164" y="338667"/>
                    <a:pt x="79162" y="346511"/>
                    <a:pt x="90697" y="351125"/>
                  </a:cubicBezTo>
                  <a:cubicBezTo>
                    <a:pt x="134991" y="369581"/>
                    <a:pt x="182054" y="377886"/>
                    <a:pt x="229117" y="382500"/>
                  </a:cubicBezTo>
                  <a:cubicBezTo>
                    <a:pt x="305709" y="389882"/>
                    <a:pt x="382763" y="388498"/>
                    <a:pt x="458894" y="374195"/>
                  </a:cubicBezTo>
                  <a:cubicBezTo>
                    <a:pt x="470890" y="371888"/>
                    <a:pt x="479195" y="366351"/>
                    <a:pt x="487039" y="357585"/>
                  </a:cubicBezTo>
                  <a:cubicBezTo>
                    <a:pt x="536870" y="299448"/>
                    <a:pt x="601005" y="274533"/>
                    <a:pt x="676674" y="278685"/>
                  </a:cubicBezTo>
                  <a:cubicBezTo>
                    <a:pt x="712202" y="280531"/>
                    <a:pt x="746346" y="270841"/>
                    <a:pt x="780489" y="262998"/>
                  </a:cubicBezTo>
                  <a:cubicBezTo>
                    <a:pt x="799868" y="258845"/>
                    <a:pt x="818785" y="254692"/>
                    <a:pt x="838626" y="252385"/>
                  </a:cubicBezTo>
                  <a:cubicBezTo>
                    <a:pt x="855697" y="250540"/>
                    <a:pt x="871846" y="251463"/>
                    <a:pt x="886149" y="262075"/>
                  </a:cubicBezTo>
                  <a:cubicBezTo>
                    <a:pt x="894916" y="268534"/>
                    <a:pt x="905067" y="268996"/>
                    <a:pt x="915218" y="266227"/>
                  </a:cubicBezTo>
                  <a:cubicBezTo>
                    <a:pt x="924907" y="263920"/>
                    <a:pt x="934135" y="261613"/>
                    <a:pt x="943363" y="259306"/>
                  </a:cubicBezTo>
                  <a:cubicBezTo>
                    <a:pt x="965972" y="253308"/>
                    <a:pt x="984428" y="259306"/>
                    <a:pt x="996885" y="279608"/>
                  </a:cubicBezTo>
                  <a:cubicBezTo>
                    <a:pt x="1001038" y="286529"/>
                    <a:pt x="1005652" y="288375"/>
                    <a:pt x="1013496" y="288375"/>
                  </a:cubicBezTo>
                  <a:cubicBezTo>
                    <a:pt x="1033797" y="287913"/>
                    <a:pt x="1054099" y="288375"/>
                    <a:pt x="1075784" y="288375"/>
                  </a:cubicBezTo>
                  <a:cubicBezTo>
                    <a:pt x="1071632" y="279147"/>
                    <a:pt x="1063788" y="274533"/>
                    <a:pt x="1057328" y="269457"/>
                  </a:cubicBezTo>
                  <a:cubicBezTo>
                    <a:pt x="1014880" y="235775"/>
                    <a:pt x="966894" y="210860"/>
                    <a:pt x="922139" y="180869"/>
                  </a:cubicBezTo>
                  <a:cubicBezTo>
                    <a:pt x="869078" y="144879"/>
                    <a:pt x="822015" y="102892"/>
                    <a:pt x="775414" y="59521"/>
                  </a:cubicBezTo>
                  <a:cubicBezTo>
                    <a:pt x="761572" y="46601"/>
                    <a:pt x="750498" y="31837"/>
                    <a:pt x="750037" y="11535"/>
                  </a:cubicBezTo>
                  <a:cubicBezTo>
                    <a:pt x="750037" y="3230"/>
                    <a:pt x="751882" y="0"/>
                    <a:pt x="760649" y="0"/>
                  </a:cubicBezTo>
                  <a:close/>
                </a:path>
              </a:pathLst>
            </a:custGeom>
            <a:solidFill>
              <a:schemeClr val="accent5"/>
            </a:solidFill>
            <a:ln w="461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786" name="Up Arrow 7">
              <a:extLst>
                <a:ext uri="{FF2B5EF4-FFF2-40B4-BE49-F238E27FC236}">
                  <a16:creationId xmlns:a16="http://schemas.microsoft.com/office/drawing/2014/main" id="{5D7C8A47-12C5-482C-B06A-9ADE304B35D3}"/>
                </a:ext>
              </a:extLst>
            </p:cNvPr>
            <p:cNvSpPr/>
            <p:nvPr/>
          </p:nvSpPr>
          <p:spPr>
            <a:xfrm rot="10800000" flipV="1">
              <a:off x="4826586" y="1727004"/>
              <a:ext cx="1510669" cy="2651760"/>
            </a:xfrm>
            <a:prstGeom prst="upArrow">
              <a:avLst>
                <a:gd name="adj1" fmla="val 50000"/>
                <a:gd name="adj2" fmla="val 6193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787" name="Group 1786">
            <a:extLst>
              <a:ext uri="{FF2B5EF4-FFF2-40B4-BE49-F238E27FC236}">
                <a16:creationId xmlns:a16="http://schemas.microsoft.com/office/drawing/2014/main" id="{AB07D5BA-8A29-43E7-BD9A-263DB2BDE204}"/>
              </a:ext>
            </a:extLst>
          </p:cNvPr>
          <p:cNvGrpSpPr/>
          <p:nvPr/>
        </p:nvGrpSpPr>
        <p:grpSpPr>
          <a:xfrm>
            <a:off x="5843802" y="2872859"/>
            <a:ext cx="2503314" cy="3047413"/>
            <a:chOff x="5843802" y="2795035"/>
            <a:chExt cx="2503314" cy="3047413"/>
          </a:xfrm>
        </p:grpSpPr>
        <p:sp>
          <p:nvSpPr>
            <p:cNvPr id="1788" name="Freeform: Shape 1787">
              <a:extLst>
                <a:ext uri="{FF2B5EF4-FFF2-40B4-BE49-F238E27FC236}">
                  <a16:creationId xmlns:a16="http://schemas.microsoft.com/office/drawing/2014/main" id="{1817DFB2-5481-488E-B87B-FE7E4B49B102}"/>
                </a:ext>
              </a:extLst>
            </p:cNvPr>
            <p:cNvSpPr/>
            <p:nvPr/>
          </p:nvSpPr>
          <p:spPr>
            <a:xfrm rot="2082747" flipH="1">
              <a:off x="6613404" y="2795035"/>
              <a:ext cx="1733712" cy="1835947"/>
            </a:xfrm>
            <a:custGeom>
              <a:avLst/>
              <a:gdLst>
                <a:gd name="connsiteX0" fmla="*/ 975077 w 1504382"/>
                <a:gd name="connsiteY0" fmla="*/ 0 h 1640133"/>
                <a:gd name="connsiteX1" fmla="*/ 910776 w 1504382"/>
                <a:gd name="connsiteY1" fmla="*/ 0 h 1640133"/>
                <a:gd name="connsiteX2" fmla="*/ 870129 w 1504382"/>
                <a:gd name="connsiteY2" fmla="*/ 13549 h 1640133"/>
                <a:gd name="connsiteX3" fmla="*/ 795723 w 1504382"/>
                <a:gd name="connsiteY3" fmla="*/ 17683 h 1640133"/>
                <a:gd name="connsiteX4" fmla="*/ 602132 w 1504382"/>
                <a:gd name="connsiteY4" fmla="*/ 95073 h 1640133"/>
                <a:gd name="connsiteX5" fmla="*/ 562174 w 1504382"/>
                <a:gd name="connsiteY5" fmla="*/ 126076 h 1640133"/>
                <a:gd name="connsiteX6" fmla="*/ 541505 w 1504382"/>
                <a:gd name="connsiteY6" fmla="*/ 175450 h 1640133"/>
                <a:gd name="connsiteX7" fmla="*/ 545409 w 1504382"/>
                <a:gd name="connsiteY7" fmla="*/ 200481 h 1640133"/>
                <a:gd name="connsiteX8" fmla="*/ 499250 w 1504382"/>
                <a:gd name="connsiteY8" fmla="*/ 294866 h 1640133"/>
                <a:gd name="connsiteX9" fmla="*/ 421860 w 1504382"/>
                <a:gd name="connsiteY9" fmla="*/ 339417 h 1640133"/>
                <a:gd name="connsiteX10" fmla="*/ 411755 w 1504382"/>
                <a:gd name="connsiteY10" fmla="*/ 406244 h 1640133"/>
                <a:gd name="connsiteX11" fmla="*/ 454010 w 1504382"/>
                <a:gd name="connsiteY11" fmla="*/ 449877 h 1640133"/>
                <a:gd name="connsiteX12" fmla="*/ 533468 w 1504382"/>
                <a:gd name="connsiteY12" fmla="*/ 471693 h 1640133"/>
                <a:gd name="connsiteX13" fmla="*/ 571359 w 1504382"/>
                <a:gd name="connsiteY13" fmla="*/ 448499 h 1640133"/>
                <a:gd name="connsiteX14" fmla="*/ 589272 w 1504382"/>
                <a:gd name="connsiteY14" fmla="*/ 433802 h 1640133"/>
                <a:gd name="connsiteX15" fmla="*/ 607643 w 1504382"/>
                <a:gd name="connsiteY15" fmla="*/ 439772 h 1640133"/>
                <a:gd name="connsiteX16" fmla="*/ 599606 w 1504382"/>
                <a:gd name="connsiteY16" fmla="*/ 456307 h 1640133"/>
                <a:gd name="connsiteX17" fmla="*/ 551839 w 1504382"/>
                <a:gd name="connsiteY17" fmla="*/ 478812 h 1640133"/>
                <a:gd name="connsiteX18" fmla="*/ 528875 w 1504382"/>
                <a:gd name="connsiteY18" fmla="*/ 503155 h 1640133"/>
                <a:gd name="connsiteX19" fmla="*/ 559188 w 1504382"/>
                <a:gd name="connsiteY19" fmla="*/ 540128 h 1640133"/>
                <a:gd name="connsiteX20" fmla="*/ 611548 w 1504382"/>
                <a:gd name="connsiteY20" fmla="*/ 537142 h 1640133"/>
                <a:gd name="connsiteX21" fmla="*/ 635201 w 1504382"/>
                <a:gd name="connsiteY21" fmla="*/ 533468 h 1640133"/>
                <a:gd name="connsiteX22" fmla="*/ 653113 w 1504382"/>
                <a:gd name="connsiteY22" fmla="*/ 538061 h 1640133"/>
                <a:gd name="connsiteX23" fmla="*/ 654262 w 1504382"/>
                <a:gd name="connsiteY23" fmla="*/ 560336 h 1640133"/>
                <a:gd name="connsiteX24" fmla="*/ 640942 w 1504382"/>
                <a:gd name="connsiteY24" fmla="*/ 575493 h 1640133"/>
                <a:gd name="connsiteX25" fmla="*/ 529104 w 1504382"/>
                <a:gd name="connsiteY25" fmla="*/ 699272 h 1640133"/>
                <a:gd name="connsiteX26" fmla="*/ 504303 w 1504382"/>
                <a:gd name="connsiteY26" fmla="*/ 764032 h 1640133"/>
                <a:gd name="connsiteX27" fmla="*/ 469626 w 1504382"/>
                <a:gd name="connsiteY27" fmla="*/ 805139 h 1640133"/>
                <a:gd name="connsiteX28" fmla="*/ 302674 w 1504382"/>
                <a:gd name="connsiteY28" fmla="*/ 902739 h 1640133"/>
                <a:gd name="connsiteX29" fmla="*/ 175220 w 1504382"/>
                <a:gd name="connsiteY29" fmla="*/ 992301 h 1640133"/>
                <a:gd name="connsiteX30" fmla="*/ 88414 w 1504382"/>
                <a:gd name="connsiteY30" fmla="*/ 1090360 h 1640133"/>
                <a:gd name="connsiteX31" fmla="*/ 5282 w 1504382"/>
                <a:gd name="connsiteY31" fmla="*/ 1293137 h 1640133"/>
                <a:gd name="connsiteX32" fmla="*/ 0 w 1504382"/>
                <a:gd name="connsiteY32" fmla="*/ 1303012 h 1640133"/>
                <a:gd name="connsiteX33" fmla="*/ 0 w 1504382"/>
                <a:gd name="connsiteY33" fmla="*/ 1378795 h 1640133"/>
                <a:gd name="connsiteX34" fmla="*/ 30313 w 1504382"/>
                <a:gd name="connsiteY34" fmla="*/ 1362720 h 1640133"/>
                <a:gd name="connsiteX35" fmla="*/ 30543 w 1504382"/>
                <a:gd name="connsiteY35" fmla="*/ 1387751 h 1640133"/>
                <a:gd name="connsiteX36" fmla="*/ 39729 w 1504382"/>
                <a:gd name="connsiteY36" fmla="*/ 1427710 h 1640133"/>
                <a:gd name="connsiteX37" fmla="*/ 52130 w 1504382"/>
                <a:gd name="connsiteY37" fmla="*/ 1435977 h 1640133"/>
                <a:gd name="connsiteX38" fmla="*/ 60626 w 1504382"/>
                <a:gd name="connsiteY38" fmla="*/ 1425183 h 1640133"/>
                <a:gd name="connsiteX39" fmla="*/ 64301 w 1504382"/>
                <a:gd name="connsiteY39" fmla="*/ 1413931 h 1640133"/>
                <a:gd name="connsiteX40" fmla="*/ 67975 w 1504382"/>
                <a:gd name="connsiteY40" fmla="*/ 1430925 h 1640133"/>
                <a:gd name="connsiteX41" fmla="*/ 76013 w 1504382"/>
                <a:gd name="connsiteY41" fmla="*/ 1441029 h 1640133"/>
                <a:gd name="connsiteX42" fmla="*/ 88414 w 1504382"/>
                <a:gd name="connsiteY42" fmla="*/ 1431614 h 1640133"/>
                <a:gd name="connsiteX43" fmla="*/ 94384 w 1504382"/>
                <a:gd name="connsiteY43" fmla="*/ 1408419 h 1640133"/>
                <a:gd name="connsiteX44" fmla="*/ 99896 w 1504382"/>
                <a:gd name="connsiteY44" fmla="*/ 1398085 h 1640133"/>
                <a:gd name="connsiteX45" fmla="*/ 108393 w 1504382"/>
                <a:gd name="connsiteY45" fmla="*/ 1410946 h 1640133"/>
                <a:gd name="connsiteX46" fmla="*/ 126305 w 1504382"/>
                <a:gd name="connsiteY46" fmla="*/ 1413012 h 1640133"/>
                <a:gd name="connsiteX47" fmla="*/ 135721 w 1504382"/>
                <a:gd name="connsiteY47" fmla="*/ 1392344 h 1640133"/>
                <a:gd name="connsiteX48" fmla="*/ 158226 w 1504382"/>
                <a:gd name="connsiteY48" fmla="*/ 1370069 h 1640133"/>
                <a:gd name="connsiteX49" fmla="*/ 202318 w 1504382"/>
                <a:gd name="connsiteY49" fmla="*/ 1329192 h 1640133"/>
                <a:gd name="connsiteX50" fmla="*/ 213341 w 1504382"/>
                <a:gd name="connsiteY50" fmla="*/ 1287166 h 1640133"/>
                <a:gd name="connsiteX51" fmla="*/ 217475 w 1504382"/>
                <a:gd name="connsiteY51" fmla="*/ 1270402 h 1640133"/>
                <a:gd name="connsiteX52" fmla="*/ 244343 w 1504382"/>
                <a:gd name="connsiteY52" fmla="*/ 1249964 h 1640133"/>
                <a:gd name="connsiteX53" fmla="*/ 338269 w 1504382"/>
                <a:gd name="connsiteY53" fmla="*/ 1253408 h 1640133"/>
                <a:gd name="connsiteX54" fmla="*/ 531401 w 1504382"/>
                <a:gd name="connsiteY54" fmla="*/ 1270862 h 1640133"/>
                <a:gd name="connsiteX55" fmla="*/ 543572 w 1504382"/>
                <a:gd name="connsiteY55" fmla="*/ 1273847 h 1640133"/>
                <a:gd name="connsiteX56" fmla="*/ 547017 w 1504382"/>
                <a:gd name="connsiteY56" fmla="*/ 1295204 h 1640133"/>
                <a:gd name="connsiteX57" fmla="*/ 401651 w 1504382"/>
                <a:gd name="connsiteY57" fmla="*/ 1398775 h 1640133"/>
                <a:gd name="connsiteX58" fmla="*/ 375931 w 1504382"/>
                <a:gd name="connsiteY58" fmla="*/ 1415998 h 1640133"/>
                <a:gd name="connsiteX59" fmla="*/ 351358 w 1504382"/>
                <a:gd name="connsiteY59" fmla="*/ 1432762 h 1640133"/>
                <a:gd name="connsiteX60" fmla="*/ 329083 w 1504382"/>
                <a:gd name="connsiteY60" fmla="*/ 1468357 h 1640133"/>
                <a:gd name="connsiteX61" fmla="*/ 324720 w 1504382"/>
                <a:gd name="connsiteY61" fmla="*/ 1541614 h 1640133"/>
                <a:gd name="connsiteX62" fmla="*/ 340565 w 1504382"/>
                <a:gd name="connsiteY62" fmla="*/ 1564579 h 1640133"/>
                <a:gd name="connsiteX63" fmla="*/ 372256 w 1504382"/>
                <a:gd name="connsiteY63" fmla="*/ 1563890 h 1640133"/>
                <a:gd name="connsiteX64" fmla="*/ 396599 w 1504382"/>
                <a:gd name="connsiteY64" fmla="*/ 1557689 h 1640133"/>
                <a:gd name="connsiteX65" fmla="*/ 396369 w 1504382"/>
                <a:gd name="connsiteY65" fmla="*/ 1559756 h 1640133"/>
                <a:gd name="connsiteX66" fmla="*/ 413133 w 1504382"/>
                <a:gd name="connsiteY66" fmla="*/ 1592825 h 1640133"/>
                <a:gd name="connsiteX67" fmla="*/ 519919 w 1504382"/>
                <a:gd name="connsiteY67" fmla="*/ 1582491 h 1640133"/>
                <a:gd name="connsiteX68" fmla="*/ 544261 w 1504382"/>
                <a:gd name="connsiteY68" fmla="*/ 1577669 h 1640133"/>
                <a:gd name="connsiteX69" fmla="*/ 517852 w 1504382"/>
                <a:gd name="connsiteY69" fmla="*/ 1608211 h 1640133"/>
                <a:gd name="connsiteX70" fmla="*/ 511192 w 1504382"/>
                <a:gd name="connsiteY70" fmla="*/ 1617397 h 1640133"/>
                <a:gd name="connsiteX71" fmla="*/ 512111 w 1504382"/>
                <a:gd name="connsiteY71" fmla="*/ 1628880 h 1640133"/>
                <a:gd name="connsiteX72" fmla="*/ 521067 w 1504382"/>
                <a:gd name="connsiteY72" fmla="*/ 1629569 h 1640133"/>
                <a:gd name="connsiteX73" fmla="*/ 531401 w 1504382"/>
                <a:gd name="connsiteY73" fmla="*/ 1627732 h 1640133"/>
                <a:gd name="connsiteX74" fmla="*/ 533698 w 1504382"/>
                <a:gd name="connsiteY74" fmla="*/ 1631636 h 1640133"/>
                <a:gd name="connsiteX75" fmla="*/ 523109 w 1504382"/>
                <a:gd name="connsiteY75" fmla="*/ 1640133 h 1640133"/>
                <a:gd name="connsiteX76" fmla="*/ 1503385 w 1504382"/>
                <a:gd name="connsiteY76" fmla="*/ 1569052 h 1640133"/>
                <a:gd name="connsiteX77" fmla="*/ 1504382 w 1504382"/>
                <a:gd name="connsiteY77" fmla="*/ 1556426 h 1640133"/>
                <a:gd name="connsiteX78" fmla="*/ 1497751 w 1504382"/>
                <a:gd name="connsiteY78" fmla="*/ 1472491 h 1640133"/>
                <a:gd name="connsiteX79" fmla="*/ 1444244 w 1504382"/>
                <a:gd name="connsiteY79" fmla="*/ 1240319 h 1640133"/>
                <a:gd name="connsiteX80" fmla="*/ 1420131 w 1504382"/>
                <a:gd name="connsiteY80" fmla="*/ 950046 h 1640133"/>
                <a:gd name="connsiteX81" fmla="*/ 1393492 w 1504382"/>
                <a:gd name="connsiteY81" fmla="*/ 736934 h 1640133"/>
                <a:gd name="connsiteX82" fmla="*/ 1295893 w 1504382"/>
                <a:gd name="connsiteY82" fmla="*/ 546328 h 1640133"/>
                <a:gd name="connsiteX83" fmla="*/ 1242385 w 1504382"/>
                <a:gd name="connsiteY83" fmla="*/ 456766 h 1640133"/>
                <a:gd name="connsiteX84" fmla="*/ 1221717 w 1504382"/>
                <a:gd name="connsiteY84" fmla="*/ 386035 h 1640133"/>
                <a:gd name="connsiteX85" fmla="*/ 1066246 w 1504382"/>
                <a:gd name="connsiteY85" fmla="*/ 122401 h 1640133"/>
                <a:gd name="connsiteX86" fmla="*/ 1046727 w 1504382"/>
                <a:gd name="connsiteY86" fmla="*/ 108393 h 1640133"/>
                <a:gd name="connsiteX87" fmla="*/ 1018021 w 1504382"/>
                <a:gd name="connsiteY87" fmla="*/ 53967 h 1640133"/>
                <a:gd name="connsiteX88" fmla="*/ 994367 w 1504382"/>
                <a:gd name="connsiteY88" fmla="*/ 11712 h 1640133"/>
                <a:gd name="connsiteX89" fmla="*/ 975077 w 1504382"/>
                <a:gd name="connsiteY89" fmla="*/ 0 h 1640133"/>
                <a:gd name="connsiteX0" fmla="*/ 975077 w 1504382"/>
                <a:gd name="connsiteY0" fmla="*/ 0 h 1631636"/>
                <a:gd name="connsiteX1" fmla="*/ 910776 w 1504382"/>
                <a:gd name="connsiteY1" fmla="*/ 0 h 1631636"/>
                <a:gd name="connsiteX2" fmla="*/ 870129 w 1504382"/>
                <a:gd name="connsiteY2" fmla="*/ 13549 h 1631636"/>
                <a:gd name="connsiteX3" fmla="*/ 795723 w 1504382"/>
                <a:gd name="connsiteY3" fmla="*/ 17683 h 1631636"/>
                <a:gd name="connsiteX4" fmla="*/ 602132 w 1504382"/>
                <a:gd name="connsiteY4" fmla="*/ 95073 h 1631636"/>
                <a:gd name="connsiteX5" fmla="*/ 562174 w 1504382"/>
                <a:gd name="connsiteY5" fmla="*/ 126076 h 1631636"/>
                <a:gd name="connsiteX6" fmla="*/ 541505 w 1504382"/>
                <a:gd name="connsiteY6" fmla="*/ 175450 h 1631636"/>
                <a:gd name="connsiteX7" fmla="*/ 545409 w 1504382"/>
                <a:gd name="connsiteY7" fmla="*/ 200481 h 1631636"/>
                <a:gd name="connsiteX8" fmla="*/ 499250 w 1504382"/>
                <a:gd name="connsiteY8" fmla="*/ 294866 h 1631636"/>
                <a:gd name="connsiteX9" fmla="*/ 421860 w 1504382"/>
                <a:gd name="connsiteY9" fmla="*/ 339417 h 1631636"/>
                <a:gd name="connsiteX10" fmla="*/ 411755 w 1504382"/>
                <a:gd name="connsiteY10" fmla="*/ 406244 h 1631636"/>
                <a:gd name="connsiteX11" fmla="*/ 454010 w 1504382"/>
                <a:gd name="connsiteY11" fmla="*/ 449877 h 1631636"/>
                <a:gd name="connsiteX12" fmla="*/ 533468 w 1504382"/>
                <a:gd name="connsiteY12" fmla="*/ 471693 h 1631636"/>
                <a:gd name="connsiteX13" fmla="*/ 571359 w 1504382"/>
                <a:gd name="connsiteY13" fmla="*/ 448499 h 1631636"/>
                <a:gd name="connsiteX14" fmla="*/ 589272 w 1504382"/>
                <a:gd name="connsiteY14" fmla="*/ 433802 h 1631636"/>
                <a:gd name="connsiteX15" fmla="*/ 607643 w 1504382"/>
                <a:gd name="connsiteY15" fmla="*/ 439772 h 1631636"/>
                <a:gd name="connsiteX16" fmla="*/ 599606 w 1504382"/>
                <a:gd name="connsiteY16" fmla="*/ 456307 h 1631636"/>
                <a:gd name="connsiteX17" fmla="*/ 551839 w 1504382"/>
                <a:gd name="connsiteY17" fmla="*/ 478812 h 1631636"/>
                <a:gd name="connsiteX18" fmla="*/ 528875 w 1504382"/>
                <a:gd name="connsiteY18" fmla="*/ 503155 h 1631636"/>
                <a:gd name="connsiteX19" fmla="*/ 559188 w 1504382"/>
                <a:gd name="connsiteY19" fmla="*/ 540128 h 1631636"/>
                <a:gd name="connsiteX20" fmla="*/ 611548 w 1504382"/>
                <a:gd name="connsiteY20" fmla="*/ 537142 h 1631636"/>
                <a:gd name="connsiteX21" fmla="*/ 635201 w 1504382"/>
                <a:gd name="connsiteY21" fmla="*/ 533468 h 1631636"/>
                <a:gd name="connsiteX22" fmla="*/ 653113 w 1504382"/>
                <a:gd name="connsiteY22" fmla="*/ 538061 h 1631636"/>
                <a:gd name="connsiteX23" fmla="*/ 654262 w 1504382"/>
                <a:gd name="connsiteY23" fmla="*/ 560336 h 1631636"/>
                <a:gd name="connsiteX24" fmla="*/ 640942 w 1504382"/>
                <a:gd name="connsiteY24" fmla="*/ 575493 h 1631636"/>
                <a:gd name="connsiteX25" fmla="*/ 529104 w 1504382"/>
                <a:gd name="connsiteY25" fmla="*/ 699272 h 1631636"/>
                <a:gd name="connsiteX26" fmla="*/ 504303 w 1504382"/>
                <a:gd name="connsiteY26" fmla="*/ 764032 h 1631636"/>
                <a:gd name="connsiteX27" fmla="*/ 469626 w 1504382"/>
                <a:gd name="connsiteY27" fmla="*/ 805139 h 1631636"/>
                <a:gd name="connsiteX28" fmla="*/ 302674 w 1504382"/>
                <a:gd name="connsiteY28" fmla="*/ 902739 h 1631636"/>
                <a:gd name="connsiteX29" fmla="*/ 175220 w 1504382"/>
                <a:gd name="connsiteY29" fmla="*/ 992301 h 1631636"/>
                <a:gd name="connsiteX30" fmla="*/ 88414 w 1504382"/>
                <a:gd name="connsiteY30" fmla="*/ 1090360 h 1631636"/>
                <a:gd name="connsiteX31" fmla="*/ 5282 w 1504382"/>
                <a:gd name="connsiteY31" fmla="*/ 1293137 h 1631636"/>
                <a:gd name="connsiteX32" fmla="*/ 0 w 1504382"/>
                <a:gd name="connsiteY32" fmla="*/ 1303012 h 1631636"/>
                <a:gd name="connsiteX33" fmla="*/ 0 w 1504382"/>
                <a:gd name="connsiteY33" fmla="*/ 1378795 h 1631636"/>
                <a:gd name="connsiteX34" fmla="*/ 30313 w 1504382"/>
                <a:gd name="connsiteY34" fmla="*/ 1362720 h 1631636"/>
                <a:gd name="connsiteX35" fmla="*/ 30543 w 1504382"/>
                <a:gd name="connsiteY35" fmla="*/ 1387751 h 1631636"/>
                <a:gd name="connsiteX36" fmla="*/ 39729 w 1504382"/>
                <a:gd name="connsiteY36" fmla="*/ 1427710 h 1631636"/>
                <a:gd name="connsiteX37" fmla="*/ 52130 w 1504382"/>
                <a:gd name="connsiteY37" fmla="*/ 1435977 h 1631636"/>
                <a:gd name="connsiteX38" fmla="*/ 60626 w 1504382"/>
                <a:gd name="connsiteY38" fmla="*/ 1425183 h 1631636"/>
                <a:gd name="connsiteX39" fmla="*/ 64301 w 1504382"/>
                <a:gd name="connsiteY39" fmla="*/ 1413931 h 1631636"/>
                <a:gd name="connsiteX40" fmla="*/ 67975 w 1504382"/>
                <a:gd name="connsiteY40" fmla="*/ 1430925 h 1631636"/>
                <a:gd name="connsiteX41" fmla="*/ 76013 w 1504382"/>
                <a:gd name="connsiteY41" fmla="*/ 1441029 h 1631636"/>
                <a:gd name="connsiteX42" fmla="*/ 88414 w 1504382"/>
                <a:gd name="connsiteY42" fmla="*/ 1431614 h 1631636"/>
                <a:gd name="connsiteX43" fmla="*/ 94384 w 1504382"/>
                <a:gd name="connsiteY43" fmla="*/ 1408419 h 1631636"/>
                <a:gd name="connsiteX44" fmla="*/ 99896 w 1504382"/>
                <a:gd name="connsiteY44" fmla="*/ 1398085 h 1631636"/>
                <a:gd name="connsiteX45" fmla="*/ 108393 w 1504382"/>
                <a:gd name="connsiteY45" fmla="*/ 1410946 h 1631636"/>
                <a:gd name="connsiteX46" fmla="*/ 126305 w 1504382"/>
                <a:gd name="connsiteY46" fmla="*/ 1413012 h 1631636"/>
                <a:gd name="connsiteX47" fmla="*/ 135721 w 1504382"/>
                <a:gd name="connsiteY47" fmla="*/ 1392344 h 1631636"/>
                <a:gd name="connsiteX48" fmla="*/ 158226 w 1504382"/>
                <a:gd name="connsiteY48" fmla="*/ 1370069 h 1631636"/>
                <a:gd name="connsiteX49" fmla="*/ 202318 w 1504382"/>
                <a:gd name="connsiteY49" fmla="*/ 1329192 h 1631636"/>
                <a:gd name="connsiteX50" fmla="*/ 213341 w 1504382"/>
                <a:gd name="connsiteY50" fmla="*/ 1287166 h 1631636"/>
                <a:gd name="connsiteX51" fmla="*/ 217475 w 1504382"/>
                <a:gd name="connsiteY51" fmla="*/ 1270402 h 1631636"/>
                <a:gd name="connsiteX52" fmla="*/ 244343 w 1504382"/>
                <a:gd name="connsiteY52" fmla="*/ 1249964 h 1631636"/>
                <a:gd name="connsiteX53" fmla="*/ 338269 w 1504382"/>
                <a:gd name="connsiteY53" fmla="*/ 1253408 h 1631636"/>
                <a:gd name="connsiteX54" fmla="*/ 531401 w 1504382"/>
                <a:gd name="connsiteY54" fmla="*/ 1270862 h 1631636"/>
                <a:gd name="connsiteX55" fmla="*/ 543572 w 1504382"/>
                <a:gd name="connsiteY55" fmla="*/ 1273847 h 1631636"/>
                <a:gd name="connsiteX56" fmla="*/ 547017 w 1504382"/>
                <a:gd name="connsiteY56" fmla="*/ 1295204 h 1631636"/>
                <a:gd name="connsiteX57" fmla="*/ 401651 w 1504382"/>
                <a:gd name="connsiteY57" fmla="*/ 1398775 h 1631636"/>
                <a:gd name="connsiteX58" fmla="*/ 375931 w 1504382"/>
                <a:gd name="connsiteY58" fmla="*/ 1415998 h 1631636"/>
                <a:gd name="connsiteX59" fmla="*/ 351358 w 1504382"/>
                <a:gd name="connsiteY59" fmla="*/ 1432762 h 1631636"/>
                <a:gd name="connsiteX60" fmla="*/ 329083 w 1504382"/>
                <a:gd name="connsiteY60" fmla="*/ 1468357 h 1631636"/>
                <a:gd name="connsiteX61" fmla="*/ 324720 w 1504382"/>
                <a:gd name="connsiteY61" fmla="*/ 1541614 h 1631636"/>
                <a:gd name="connsiteX62" fmla="*/ 340565 w 1504382"/>
                <a:gd name="connsiteY62" fmla="*/ 1564579 h 1631636"/>
                <a:gd name="connsiteX63" fmla="*/ 372256 w 1504382"/>
                <a:gd name="connsiteY63" fmla="*/ 1563890 h 1631636"/>
                <a:gd name="connsiteX64" fmla="*/ 396599 w 1504382"/>
                <a:gd name="connsiteY64" fmla="*/ 1557689 h 1631636"/>
                <a:gd name="connsiteX65" fmla="*/ 396369 w 1504382"/>
                <a:gd name="connsiteY65" fmla="*/ 1559756 h 1631636"/>
                <a:gd name="connsiteX66" fmla="*/ 413133 w 1504382"/>
                <a:gd name="connsiteY66" fmla="*/ 1592825 h 1631636"/>
                <a:gd name="connsiteX67" fmla="*/ 519919 w 1504382"/>
                <a:gd name="connsiteY67" fmla="*/ 1582491 h 1631636"/>
                <a:gd name="connsiteX68" fmla="*/ 544261 w 1504382"/>
                <a:gd name="connsiteY68" fmla="*/ 1577669 h 1631636"/>
                <a:gd name="connsiteX69" fmla="*/ 517852 w 1504382"/>
                <a:gd name="connsiteY69" fmla="*/ 1608211 h 1631636"/>
                <a:gd name="connsiteX70" fmla="*/ 511192 w 1504382"/>
                <a:gd name="connsiteY70" fmla="*/ 1617397 h 1631636"/>
                <a:gd name="connsiteX71" fmla="*/ 512111 w 1504382"/>
                <a:gd name="connsiteY71" fmla="*/ 1628880 h 1631636"/>
                <a:gd name="connsiteX72" fmla="*/ 521067 w 1504382"/>
                <a:gd name="connsiteY72" fmla="*/ 1629569 h 1631636"/>
                <a:gd name="connsiteX73" fmla="*/ 531401 w 1504382"/>
                <a:gd name="connsiteY73" fmla="*/ 1627732 h 1631636"/>
                <a:gd name="connsiteX74" fmla="*/ 533698 w 1504382"/>
                <a:gd name="connsiteY74" fmla="*/ 1631636 h 1631636"/>
                <a:gd name="connsiteX75" fmla="*/ 1503385 w 1504382"/>
                <a:gd name="connsiteY75" fmla="*/ 1569052 h 1631636"/>
                <a:gd name="connsiteX76" fmla="*/ 1504382 w 1504382"/>
                <a:gd name="connsiteY76" fmla="*/ 1556426 h 1631636"/>
                <a:gd name="connsiteX77" fmla="*/ 1497751 w 1504382"/>
                <a:gd name="connsiteY77" fmla="*/ 1472491 h 1631636"/>
                <a:gd name="connsiteX78" fmla="*/ 1444244 w 1504382"/>
                <a:gd name="connsiteY78" fmla="*/ 1240319 h 1631636"/>
                <a:gd name="connsiteX79" fmla="*/ 1420131 w 1504382"/>
                <a:gd name="connsiteY79" fmla="*/ 950046 h 1631636"/>
                <a:gd name="connsiteX80" fmla="*/ 1393492 w 1504382"/>
                <a:gd name="connsiteY80" fmla="*/ 736934 h 1631636"/>
                <a:gd name="connsiteX81" fmla="*/ 1295893 w 1504382"/>
                <a:gd name="connsiteY81" fmla="*/ 546328 h 1631636"/>
                <a:gd name="connsiteX82" fmla="*/ 1242385 w 1504382"/>
                <a:gd name="connsiteY82" fmla="*/ 456766 h 1631636"/>
                <a:gd name="connsiteX83" fmla="*/ 1221717 w 1504382"/>
                <a:gd name="connsiteY83" fmla="*/ 386035 h 1631636"/>
                <a:gd name="connsiteX84" fmla="*/ 1066246 w 1504382"/>
                <a:gd name="connsiteY84" fmla="*/ 122401 h 1631636"/>
                <a:gd name="connsiteX85" fmla="*/ 1046727 w 1504382"/>
                <a:gd name="connsiteY85" fmla="*/ 108393 h 1631636"/>
                <a:gd name="connsiteX86" fmla="*/ 1018021 w 1504382"/>
                <a:gd name="connsiteY86" fmla="*/ 53967 h 1631636"/>
                <a:gd name="connsiteX87" fmla="*/ 994367 w 1504382"/>
                <a:gd name="connsiteY87" fmla="*/ 11712 h 1631636"/>
                <a:gd name="connsiteX88" fmla="*/ 975077 w 1504382"/>
                <a:gd name="connsiteY88" fmla="*/ 0 h 1631636"/>
                <a:gd name="connsiteX0" fmla="*/ 975077 w 1504382"/>
                <a:gd name="connsiteY0" fmla="*/ 0 h 1629830"/>
                <a:gd name="connsiteX1" fmla="*/ 910776 w 1504382"/>
                <a:gd name="connsiteY1" fmla="*/ 0 h 1629830"/>
                <a:gd name="connsiteX2" fmla="*/ 870129 w 1504382"/>
                <a:gd name="connsiteY2" fmla="*/ 13549 h 1629830"/>
                <a:gd name="connsiteX3" fmla="*/ 795723 w 1504382"/>
                <a:gd name="connsiteY3" fmla="*/ 17683 h 1629830"/>
                <a:gd name="connsiteX4" fmla="*/ 602132 w 1504382"/>
                <a:gd name="connsiteY4" fmla="*/ 95073 h 1629830"/>
                <a:gd name="connsiteX5" fmla="*/ 562174 w 1504382"/>
                <a:gd name="connsiteY5" fmla="*/ 126076 h 1629830"/>
                <a:gd name="connsiteX6" fmla="*/ 541505 w 1504382"/>
                <a:gd name="connsiteY6" fmla="*/ 175450 h 1629830"/>
                <a:gd name="connsiteX7" fmla="*/ 545409 w 1504382"/>
                <a:gd name="connsiteY7" fmla="*/ 200481 h 1629830"/>
                <a:gd name="connsiteX8" fmla="*/ 499250 w 1504382"/>
                <a:gd name="connsiteY8" fmla="*/ 294866 h 1629830"/>
                <a:gd name="connsiteX9" fmla="*/ 421860 w 1504382"/>
                <a:gd name="connsiteY9" fmla="*/ 339417 h 1629830"/>
                <a:gd name="connsiteX10" fmla="*/ 411755 w 1504382"/>
                <a:gd name="connsiteY10" fmla="*/ 406244 h 1629830"/>
                <a:gd name="connsiteX11" fmla="*/ 454010 w 1504382"/>
                <a:gd name="connsiteY11" fmla="*/ 449877 h 1629830"/>
                <a:gd name="connsiteX12" fmla="*/ 533468 w 1504382"/>
                <a:gd name="connsiteY12" fmla="*/ 471693 h 1629830"/>
                <a:gd name="connsiteX13" fmla="*/ 571359 w 1504382"/>
                <a:gd name="connsiteY13" fmla="*/ 448499 h 1629830"/>
                <a:gd name="connsiteX14" fmla="*/ 589272 w 1504382"/>
                <a:gd name="connsiteY14" fmla="*/ 433802 h 1629830"/>
                <a:gd name="connsiteX15" fmla="*/ 607643 w 1504382"/>
                <a:gd name="connsiteY15" fmla="*/ 439772 h 1629830"/>
                <a:gd name="connsiteX16" fmla="*/ 599606 w 1504382"/>
                <a:gd name="connsiteY16" fmla="*/ 456307 h 1629830"/>
                <a:gd name="connsiteX17" fmla="*/ 551839 w 1504382"/>
                <a:gd name="connsiteY17" fmla="*/ 478812 h 1629830"/>
                <a:gd name="connsiteX18" fmla="*/ 528875 w 1504382"/>
                <a:gd name="connsiteY18" fmla="*/ 503155 h 1629830"/>
                <a:gd name="connsiteX19" fmla="*/ 559188 w 1504382"/>
                <a:gd name="connsiteY19" fmla="*/ 540128 h 1629830"/>
                <a:gd name="connsiteX20" fmla="*/ 611548 w 1504382"/>
                <a:gd name="connsiteY20" fmla="*/ 537142 h 1629830"/>
                <a:gd name="connsiteX21" fmla="*/ 635201 w 1504382"/>
                <a:gd name="connsiteY21" fmla="*/ 533468 h 1629830"/>
                <a:gd name="connsiteX22" fmla="*/ 653113 w 1504382"/>
                <a:gd name="connsiteY22" fmla="*/ 538061 h 1629830"/>
                <a:gd name="connsiteX23" fmla="*/ 654262 w 1504382"/>
                <a:gd name="connsiteY23" fmla="*/ 560336 h 1629830"/>
                <a:gd name="connsiteX24" fmla="*/ 640942 w 1504382"/>
                <a:gd name="connsiteY24" fmla="*/ 575493 h 1629830"/>
                <a:gd name="connsiteX25" fmla="*/ 529104 w 1504382"/>
                <a:gd name="connsiteY25" fmla="*/ 699272 h 1629830"/>
                <a:gd name="connsiteX26" fmla="*/ 504303 w 1504382"/>
                <a:gd name="connsiteY26" fmla="*/ 764032 h 1629830"/>
                <a:gd name="connsiteX27" fmla="*/ 469626 w 1504382"/>
                <a:gd name="connsiteY27" fmla="*/ 805139 h 1629830"/>
                <a:gd name="connsiteX28" fmla="*/ 302674 w 1504382"/>
                <a:gd name="connsiteY28" fmla="*/ 902739 h 1629830"/>
                <a:gd name="connsiteX29" fmla="*/ 175220 w 1504382"/>
                <a:gd name="connsiteY29" fmla="*/ 992301 h 1629830"/>
                <a:gd name="connsiteX30" fmla="*/ 88414 w 1504382"/>
                <a:gd name="connsiteY30" fmla="*/ 1090360 h 1629830"/>
                <a:gd name="connsiteX31" fmla="*/ 5282 w 1504382"/>
                <a:gd name="connsiteY31" fmla="*/ 1293137 h 1629830"/>
                <a:gd name="connsiteX32" fmla="*/ 0 w 1504382"/>
                <a:gd name="connsiteY32" fmla="*/ 1303012 h 1629830"/>
                <a:gd name="connsiteX33" fmla="*/ 0 w 1504382"/>
                <a:gd name="connsiteY33" fmla="*/ 1378795 h 1629830"/>
                <a:gd name="connsiteX34" fmla="*/ 30313 w 1504382"/>
                <a:gd name="connsiteY34" fmla="*/ 1362720 h 1629830"/>
                <a:gd name="connsiteX35" fmla="*/ 30543 w 1504382"/>
                <a:gd name="connsiteY35" fmla="*/ 1387751 h 1629830"/>
                <a:gd name="connsiteX36" fmla="*/ 39729 w 1504382"/>
                <a:gd name="connsiteY36" fmla="*/ 1427710 h 1629830"/>
                <a:gd name="connsiteX37" fmla="*/ 52130 w 1504382"/>
                <a:gd name="connsiteY37" fmla="*/ 1435977 h 1629830"/>
                <a:gd name="connsiteX38" fmla="*/ 60626 w 1504382"/>
                <a:gd name="connsiteY38" fmla="*/ 1425183 h 1629830"/>
                <a:gd name="connsiteX39" fmla="*/ 64301 w 1504382"/>
                <a:gd name="connsiteY39" fmla="*/ 1413931 h 1629830"/>
                <a:gd name="connsiteX40" fmla="*/ 67975 w 1504382"/>
                <a:gd name="connsiteY40" fmla="*/ 1430925 h 1629830"/>
                <a:gd name="connsiteX41" fmla="*/ 76013 w 1504382"/>
                <a:gd name="connsiteY41" fmla="*/ 1441029 h 1629830"/>
                <a:gd name="connsiteX42" fmla="*/ 88414 w 1504382"/>
                <a:gd name="connsiteY42" fmla="*/ 1431614 h 1629830"/>
                <a:gd name="connsiteX43" fmla="*/ 94384 w 1504382"/>
                <a:gd name="connsiteY43" fmla="*/ 1408419 h 1629830"/>
                <a:gd name="connsiteX44" fmla="*/ 99896 w 1504382"/>
                <a:gd name="connsiteY44" fmla="*/ 1398085 h 1629830"/>
                <a:gd name="connsiteX45" fmla="*/ 108393 w 1504382"/>
                <a:gd name="connsiteY45" fmla="*/ 1410946 h 1629830"/>
                <a:gd name="connsiteX46" fmla="*/ 126305 w 1504382"/>
                <a:gd name="connsiteY46" fmla="*/ 1413012 h 1629830"/>
                <a:gd name="connsiteX47" fmla="*/ 135721 w 1504382"/>
                <a:gd name="connsiteY47" fmla="*/ 1392344 h 1629830"/>
                <a:gd name="connsiteX48" fmla="*/ 158226 w 1504382"/>
                <a:gd name="connsiteY48" fmla="*/ 1370069 h 1629830"/>
                <a:gd name="connsiteX49" fmla="*/ 202318 w 1504382"/>
                <a:gd name="connsiteY49" fmla="*/ 1329192 h 1629830"/>
                <a:gd name="connsiteX50" fmla="*/ 213341 w 1504382"/>
                <a:gd name="connsiteY50" fmla="*/ 1287166 h 1629830"/>
                <a:gd name="connsiteX51" fmla="*/ 217475 w 1504382"/>
                <a:gd name="connsiteY51" fmla="*/ 1270402 h 1629830"/>
                <a:gd name="connsiteX52" fmla="*/ 244343 w 1504382"/>
                <a:gd name="connsiteY52" fmla="*/ 1249964 h 1629830"/>
                <a:gd name="connsiteX53" fmla="*/ 338269 w 1504382"/>
                <a:gd name="connsiteY53" fmla="*/ 1253408 h 1629830"/>
                <a:gd name="connsiteX54" fmla="*/ 531401 w 1504382"/>
                <a:gd name="connsiteY54" fmla="*/ 1270862 h 1629830"/>
                <a:gd name="connsiteX55" fmla="*/ 543572 w 1504382"/>
                <a:gd name="connsiteY55" fmla="*/ 1273847 h 1629830"/>
                <a:gd name="connsiteX56" fmla="*/ 547017 w 1504382"/>
                <a:gd name="connsiteY56" fmla="*/ 1295204 h 1629830"/>
                <a:gd name="connsiteX57" fmla="*/ 401651 w 1504382"/>
                <a:gd name="connsiteY57" fmla="*/ 1398775 h 1629830"/>
                <a:gd name="connsiteX58" fmla="*/ 375931 w 1504382"/>
                <a:gd name="connsiteY58" fmla="*/ 1415998 h 1629830"/>
                <a:gd name="connsiteX59" fmla="*/ 351358 w 1504382"/>
                <a:gd name="connsiteY59" fmla="*/ 1432762 h 1629830"/>
                <a:gd name="connsiteX60" fmla="*/ 329083 w 1504382"/>
                <a:gd name="connsiteY60" fmla="*/ 1468357 h 1629830"/>
                <a:gd name="connsiteX61" fmla="*/ 324720 w 1504382"/>
                <a:gd name="connsiteY61" fmla="*/ 1541614 h 1629830"/>
                <a:gd name="connsiteX62" fmla="*/ 340565 w 1504382"/>
                <a:gd name="connsiteY62" fmla="*/ 1564579 h 1629830"/>
                <a:gd name="connsiteX63" fmla="*/ 372256 w 1504382"/>
                <a:gd name="connsiteY63" fmla="*/ 1563890 h 1629830"/>
                <a:gd name="connsiteX64" fmla="*/ 396599 w 1504382"/>
                <a:gd name="connsiteY64" fmla="*/ 1557689 h 1629830"/>
                <a:gd name="connsiteX65" fmla="*/ 396369 w 1504382"/>
                <a:gd name="connsiteY65" fmla="*/ 1559756 h 1629830"/>
                <a:gd name="connsiteX66" fmla="*/ 413133 w 1504382"/>
                <a:gd name="connsiteY66" fmla="*/ 1592825 h 1629830"/>
                <a:gd name="connsiteX67" fmla="*/ 519919 w 1504382"/>
                <a:gd name="connsiteY67" fmla="*/ 1582491 h 1629830"/>
                <a:gd name="connsiteX68" fmla="*/ 544261 w 1504382"/>
                <a:gd name="connsiteY68" fmla="*/ 1577669 h 1629830"/>
                <a:gd name="connsiteX69" fmla="*/ 517852 w 1504382"/>
                <a:gd name="connsiteY69" fmla="*/ 1608211 h 1629830"/>
                <a:gd name="connsiteX70" fmla="*/ 511192 w 1504382"/>
                <a:gd name="connsiteY70" fmla="*/ 1617397 h 1629830"/>
                <a:gd name="connsiteX71" fmla="*/ 512111 w 1504382"/>
                <a:gd name="connsiteY71" fmla="*/ 1628880 h 1629830"/>
                <a:gd name="connsiteX72" fmla="*/ 521067 w 1504382"/>
                <a:gd name="connsiteY72" fmla="*/ 1629569 h 1629830"/>
                <a:gd name="connsiteX73" fmla="*/ 531401 w 1504382"/>
                <a:gd name="connsiteY73" fmla="*/ 1627732 h 1629830"/>
                <a:gd name="connsiteX74" fmla="*/ 1503385 w 1504382"/>
                <a:gd name="connsiteY74" fmla="*/ 1569052 h 1629830"/>
                <a:gd name="connsiteX75" fmla="*/ 1504382 w 1504382"/>
                <a:gd name="connsiteY75" fmla="*/ 1556426 h 1629830"/>
                <a:gd name="connsiteX76" fmla="*/ 1497751 w 1504382"/>
                <a:gd name="connsiteY76" fmla="*/ 1472491 h 1629830"/>
                <a:gd name="connsiteX77" fmla="*/ 1444244 w 1504382"/>
                <a:gd name="connsiteY77" fmla="*/ 1240319 h 1629830"/>
                <a:gd name="connsiteX78" fmla="*/ 1420131 w 1504382"/>
                <a:gd name="connsiteY78" fmla="*/ 950046 h 1629830"/>
                <a:gd name="connsiteX79" fmla="*/ 1393492 w 1504382"/>
                <a:gd name="connsiteY79" fmla="*/ 736934 h 1629830"/>
                <a:gd name="connsiteX80" fmla="*/ 1295893 w 1504382"/>
                <a:gd name="connsiteY80" fmla="*/ 546328 h 1629830"/>
                <a:gd name="connsiteX81" fmla="*/ 1242385 w 1504382"/>
                <a:gd name="connsiteY81" fmla="*/ 456766 h 1629830"/>
                <a:gd name="connsiteX82" fmla="*/ 1221717 w 1504382"/>
                <a:gd name="connsiteY82" fmla="*/ 386035 h 1629830"/>
                <a:gd name="connsiteX83" fmla="*/ 1066246 w 1504382"/>
                <a:gd name="connsiteY83" fmla="*/ 122401 h 1629830"/>
                <a:gd name="connsiteX84" fmla="*/ 1046727 w 1504382"/>
                <a:gd name="connsiteY84" fmla="*/ 108393 h 1629830"/>
                <a:gd name="connsiteX85" fmla="*/ 1018021 w 1504382"/>
                <a:gd name="connsiteY85" fmla="*/ 53967 h 1629830"/>
                <a:gd name="connsiteX86" fmla="*/ 994367 w 1504382"/>
                <a:gd name="connsiteY86" fmla="*/ 11712 h 1629830"/>
                <a:gd name="connsiteX87" fmla="*/ 975077 w 1504382"/>
                <a:gd name="connsiteY87" fmla="*/ 0 h 1629830"/>
                <a:gd name="connsiteX0" fmla="*/ 975077 w 1504382"/>
                <a:gd name="connsiteY0" fmla="*/ 0 h 1634129"/>
                <a:gd name="connsiteX1" fmla="*/ 910776 w 1504382"/>
                <a:gd name="connsiteY1" fmla="*/ 0 h 1634129"/>
                <a:gd name="connsiteX2" fmla="*/ 870129 w 1504382"/>
                <a:gd name="connsiteY2" fmla="*/ 13549 h 1634129"/>
                <a:gd name="connsiteX3" fmla="*/ 795723 w 1504382"/>
                <a:gd name="connsiteY3" fmla="*/ 17683 h 1634129"/>
                <a:gd name="connsiteX4" fmla="*/ 602132 w 1504382"/>
                <a:gd name="connsiteY4" fmla="*/ 95073 h 1634129"/>
                <a:gd name="connsiteX5" fmla="*/ 562174 w 1504382"/>
                <a:gd name="connsiteY5" fmla="*/ 126076 h 1634129"/>
                <a:gd name="connsiteX6" fmla="*/ 541505 w 1504382"/>
                <a:gd name="connsiteY6" fmla="*/ 175450 h 1634129"/>
                <a:gd name="connsiteX7" fmla="*/ 545409 w 1504382"/>
                <a:gd name="connsiteY7" fmla="*/ 200481 h 1634129"/>
                <a:gd name="connsiteX8" fmla="*/ 499250 w 1504382"/>
                <a:gd name="connsiteY8" fmla="*/ 294866 h 1634129"/>
                <a:gd name="connsiteX9" fmla="*/ 421860 w 1504382"/>
                <a:gd name="connsiteY9" fmla="*/ 339417 h 1634129"/>
                <a:gd name="connsiteX10" fmla="*/ 411755 w 1504382"/>
                <a:gd name="connsiteY10" fmla="*/ 406244 h 1634129"/>
                <a:gd name="connsiteX11" fmla="*/ 454010 w 1504382"/>
                <a:gd name="connsiteY11" fmla="*/ 449877 h 1634129"/>
                <a:gd name="connsiteX12" fmla="*/ 533468 w 1504382"/>
                <a:gd name="connsiteY12" fmla="*/ 471693 h 1634129"/>
                <a:gd name="connsiteX13" fmla="*/ 571359 w 1504382"/>
                <a:gd name="connsiteY13" fmla="*/ 448499 h 1634129"/>
                <a:gd name="connsiteX14" fmla="*/ 589272 w 1504382"/>
                <a:gd name="connsiteY14" fmla="*/ 433802 h 1634129"/>
                <a:gd name="connsiteX15" fmla="*/ 607643 w 1504382"/>
                <a:gd name="connsiteY15" fmla="*/ 439772 h 1634129"/>
                <a:gd name="connsiteX16" fmla="*/ 599606 w 1504382"/>
                <a:gd name="connsiteY16" fmla="*/ 456307 h 1634129"/>
                <a:gd name="connsiteX17" fmla="*/ 551839 w 1504382"/>
                <a:gd name="connsiteY17" fmla="*/ 478812 h 1634129"/>
                <a:gd name="connsiteX18" fmla="*/ 528875 w 1504382"/>
                <a:gd name="connsiteY18" fmla="*/ 503155 h 1634129"/>
                <a:gd name="connsiteX19" fmla="*/ 559188 w 1504382"/>
                <a:gd name="connsiteY19" fmla="*/ 540128 h 1634129"/>
                <a:gd name="connsiteX20" fmla="*/ 611548 w 1504382"/>
                <a:gd name="connsiteY20" fmla="*/ 537142 h 1634129"/>
                <a:gd name="connsiteX21" fmla="*/ 635201 w 1504382"/>
                <a:gd name="connsiteY21" fmla="*/ 533468 h 1634129"/>
                <a:gd name="connsiteX22" fmla="*/ 653113 w 1504382"/>
                <a:gd name="connsiteY22" fmla="*/ 538061 h 1634129"/>
                <a:gd name="connsiteX23" fmla="*/ 654262 w 1504382"/>
                <a:gd name="connsiteY23" fmla="*/ 560336 h 1634129"/>
                <a:gd name="connsiteX24" fmla="*/ 640942 w 1504382"/>
                <a:gd name="connsiteY24" fmla="*/ 575493 h 1634129"/>
                <a:gd name="connsiteX25" fmla="*/ 529104 w 1504382"/>
                <a:gd name="connsiteY25" fmla="*/ 699272 h 1634129"/>
                <a:gd name="connsiteX26" fmla="*/ 504303 w 1504382"/>
                <a:gd name="connsiteY26" fmla="*/ 764032 h 1634129"/>
                <a:gd name="connsiteX27" fmla="*/ 469626 w 1504382"/>
                <a:gd name="connsiteY27" fmla="*/ 805139 h 1634129"/>
                <a:gd name="connsiteX28" fmla="*/ 302674 w 1504382"/>
                <a:gd name="connsiteY28" fmla="*/ 902739 h 1634129"/>
                <a:gd name="connsiteX29" fmla="*/ 175220 w 1504382"/>
                <a:gd name="connsiteY29" fmla="*/ 992301 h 1634129"/>
                <a:gd name="connsiteX30" fmla="*/ 88414 w 1504382"/>
                <a:gd name="connsiteY30" fmla="*/ 1090360 h 1634129"/>
                <a:gd name="connsiteX31" fmla="*/ 5282 w 1504382"/>
                <a:gd name="connsiteY31" fmla="*/ 1293137 h 1634129"/>
                <a:gd name="connsiteX32" fmla="*/ 0 w 1504382"/>
                <a:gd name="connsiteY32" fmla="*/ 1303012 h 1634129"/>
                <a:gd name="connsiteX33" fmla="*/ 0 w 1504382"/>
                <a:gd name="connsiteY33" fmla="*/ 1378795 h 1634129"/>
                <a:gd name="connsiteX34" fmla="*/ 30313 w 1504382"/>
                <a:gd name="connsiteY34" fmla="*/ 1362720 h 1634129"/>
                <a:gd name="connsiteX35" fmla="*/ 30543 w 1504382"/>
                <a:gd name="connsiteY35" fmla="*/ 1387751 h 1634129"/>
                <a:gd name="connsiteX36" fmla="*/ 39729 w 1504382"/>
                <a:gd name="connsiteY36" fmla="*/ 1427710 h 1634129"/>
                <a:gd name="connsiteX37" fmla="*/ 52130 w 1504382"/>
                <a:gd name="connsiteY37" fmla="*/ 1435977 h 1634129"/>
                <a:gd name="connsiteX38" fmla="*/ 60626 w 1504382"/>
                <a:gd name="connsiteY38" fmla="*/ 1425183 h 1634129"/>
                <a:gd name="connsiteX39" fmla="*/ 64301 w 1504382"/>
                <a:gd name="connsiteY39" fmla="*/ 1413931 h 1634129"/>
                <a:gd name="connsiteX40" fmla="*/ 67975 w 1504382"/>
                <a:gd name="connsiteY40" fmla="*/ 1430925 h 1634129"/>
                <a:gd name="connsiteX41" fmla="*/ 76013 w 1504382"/>
                <a:gd name="connsiteY41" fmla="*/ 1441029 h 1634129"/>
                <a:gd name="connsiteX42" fmla="*/ 88414 w 1504382"/>
                <a:gd name="connsiteY42" fmla="*/ 1431614 h 1634129"/>
                <a:gd name="connsiteX43" fmla="*/ 94384 w 1504382"/>
                <a:gd name="connsiteY43" fmla="*/ 1408419 h 1634129"/>
                <a:gd name="connsiteX44" fmla="*/ 99896 w 1504382"/>
                <a:gd name="connsiteY44" fmla="*/ 1398085 h 1634129"/>
                <a:gd name="connsiteX45" fmla="*/ 108393 w 1504382"/>
                <a:gd name="connsiteY45" fmla="*/ 1410946 h 1634129"/>
                <a:gd name="connsiteX46" fmla="*/ 126305 w 1504382"/>
                <a:gd name="connsiteY46" fmla="*/ 1413012 h 1634129"/>
                <a:gd name="connsiteX47" fmla="*/ 135721 w 1504382"/>
                <a:gd name="connsiteY47" fmla="*/ 1392344 h 1634129"/>
                <a:gd name="connsiteX48" fmla="*/ 158226 w 1504382"/>
                <a:gd name="connsiteY48" fmla="*/ 1370069 h 1634129"/>
                <a:gd name="connsiteX49" fmla="*/ 202318 w 1504382"/>
                <a:gd name="connsiteY49" fmla="*/ 1329192 h 1634129"/>
                <a:gd name="connsiteX50" fmla="*/ 213341 w 1504382"/>
                <a:gd name="connsiteY50" fmla="*/ 1287166 h 1634129"/>
                <a:gd name="connsiteX51" fmla="*/ 217475 w 1504382"/>
                <a:gd name="connsiteY51" fmla="*/ 1270402 h 1634129"/>
                <a:gd name="connsiteX52" fmla="*/ 244343 w 1504382"/>
                <a:gd name="connsiteY52" fmla="*/ 1249964 h 1634129"/>
                <a:gd name="connsiteX53" fmla="*/ 338269 w 1504382"/>
                <a:gd name="connsiteY53" fmla="*/ 1253408 h 1634129"/>
                <a:gd name="connsiteX54" fmla="*/ 531401 w 1504382"/>
                <a:gd name="connsiteY54" fmla="*/ 1270862 h 1634129"/>
                <a:gd name="connsiteX55" fmla="*/ 543572 w 1504382"/>
                <a:gd name="connsiteY55" fmla="*/ 1273847 h 1634129"/>
                <a:gd name="connsiteX56" fmla="*/ 547017 w 1504382"/>
                <a:gd name="connsiteY56" fmla="*/ 1295204 h 1634129"/>
                <a:gd name="connsiteX57" fmla="*/ 401651 w 1504382"/>
                <a:gd name="connsiteY57" fmla="*/ 1398775 h 1634129"/>
                <a:gd name="connsiteX58" fmla="*/ 375931 w 1504382"/>
                <a:gd name="connsiteY58" fmla="*/ 1415998 h 1634129"/>
                <a:gd name="connsiteX59" fmla="*/ 351358 w 1504382"/>
                <a:gd name="connsiteY59" fmla="*/ 1432762 h 1634129"/>
                <a:gd name="connsiteX60" fmla="*/ 329083 w 1504382"/>
                <a:gd name="connsiteY60" fmla="*/ 1468357 h 1634129"/>
                <a:gd name="connsiteX61" fmla="*/ 324720 w 1504382"/>
                <a:gd name="connsiteY61" fmla="*/ 1541614 h 1634129"/>
                <a:gd name="connsiteX62" fmla="*/ 340565 w 1504382"/>
                <a:gd name="connsiteY62" fmla="*/ 1564579 h 1634129"/>
                <a:gd name="connsiteX63" fmla="*/ 372256 w 1504382"/>
                <a:gd name="connsiteY63" fmla="*/ 1563890 h 1634129"/>
                <a:gd name="connsiteX64" fmla="*/ 396599 w 1504382"/>
                <a:gd name="connsiteY64" fmla="*/ 1557689 h 1634129"/>
                <a:gd name="connsiteX65" fmla="*/ 396369 w 1504382"/>
                <a:gd name="connsiteY65" fmla="*/ 1559756 h 1634129"/>
                <a:gd name="connsiteX66" fmla="*/ 413133 w 1504382"/>
                <a:gd name="connsiteY66" fmla="*/ 1592825 h 1634129"/>
                <a:gd name="connsiteX67" fmla="*/ 519919 w 1504382"/>
                <a:gd name="connsiteY67" fmla="*/ 1582491 h 1634129"/>
                <a:gd name="connsiteX68" fmla="*/ 544261 w 1504382"/>
                <a:gd name="connsiteY68" fmla="*/ 1577669 h 1634129"/>
                <a:gd name="connsiteX69" fmla="*/ 517852 w 1504382"/>
                <a:gd name="connsiteY69" fmla="*/ 1608211 h 1634129"/>
                <a:gd name="connsiteX70" fmla="*/ 511192 w 1504382"/>
                <a:gd name="connsiteY70" fmla="*/ 1617397 h 1634129"/>
                <a:gd name="connsiteX71" fmla="*/ 512111 w 1504382"/>
                <a:gd name="connsiteY71" fmla="*/ 1628880 h 1634129"/>
                <a:gd name="connsiteX72" fmla="*/ 521067 w 1504382"/>
                <a:gd name="connsiteY72" fmla="*/ 1629569 h 1634129"/>
                <a:gd name="connsiteX73" fmla="*/ 1503385 w 1504382"/>
                <a:gd name="connsiteY73" fmla="*/ 1569052 h 1634129"/>
                <a:gd name="connsiteX74" fmla="*/ 1504382 w 1504382"/>
                <a:gd name="connsiteY74" fmla="*/ 1556426 h 1634129"/>
                <a:gd name="connsiteX75" fmla="*/ 1497751 w 1504382"/>
                <a:gd name="connsiteY75" fmla="*/ 1472491 h 1634129"/>
                <a:gd name="connsiteX76" fmla="*/ 1444244 w 1504382"/>
                <a:gd name="connsiteY76" fmla="*/ 1240319 h 1634129"/>
                <a:gd name="connsiteX77" fmla="*/ 1420131 w 1504382"/>
                <a:gd name="connsiteY77" fmla="*/ 950046 h 1634129"/>
                <a:gd name="connsiteX78" fmla="*/ 1393492 w 1504382"/>
                <a:gd name="connsiteY78" fmla="*/ 736934 h 1634129"/>
                <a:gd name="connsiteX79" fmla="*/ 1295893 w 1504382"/>
                <a:gd name="connsiteY79" fmla="*/ 546328 h 1634129"/>
                <a:gd name="connsiteX80" fmla="*/ 1242385 w 1504382"/>
                <a:gd name="connsiteY80" fmla="*/ 456766 h 1634129"/>
                <a:gd name="connsiteX81" fmla="*/ 1221717 w 1504382"/>
                <a:gd name="connsiteY81" fmla="*/ 386035 h 1634129"/>
                <a:gd name="connsiteX82" fmla="*/ 1066246 w 1504382"/>
                <a:gd name="connsiteY82" fmla="*/ 122401 h 1634129"/>
                <a:gd name="connsiteX83" fmla="*/ 1046727 w 1504382"/>
                <a:gd name="connsiteY83" fmla="*/ 108393 h 1634129"/>
                <a:gd name="connsiteX84" fmla="*/ 1018021 w 1504382"/>
                <a:gd name="connsiteY84" fmla="*/ 53967 h 1634129"/>
                <a:gd name="connsiteX85" fmla="*/ 994367 w 1504382"/>
                <a:gd name="connsiteY85" fmla="*/ 11712 h 1634129"/>
                <a:gd name="connsiteX86" fmla="*/ 975077 w 1504382"/>
                <a:gd name="connsiteY86" fmla="*/ 0 h 1634129"/>
                <a:gd name="connsiteX0" fmla="*/ 975077 w 1504382"/>
                <a:gd name="connsiteY0" fmla="*/ 0 h 1628880"/>
                <a:gd name="connsiteX1" fmla="*/ 910776 w 1504382"/>
                <a:gd name="connsiteY1" fmla="*/ 0 h 1628880"/>
                <a:gd name="connsiteX2" fmla="*/ 870129 w 1504382"/>
                <a:gd name="connsiteY2" fmla="*/ 13549 h 1628880"/>
                <a:gd name="connsiteX3" fmla="*/ 795723 w 1504382"/>
                <a:gd name="connsiteY3" fmla="*/ 17683 h 1628880"/>
                <a:gd name="connsiteX4" fmla="*/ 602132 w 1504382"/>
                <a:gd name="connsiteY4" fmla="*/ 95073 h 1628880"/>
                <a:gd name="connsiteX5" fmla="*/ 562174 w 1504382"/>
                <a:gd name="connsiteY5" fmla="*/ 126076 h 1628880"/>
                <a:gd name="connsiteX6" fmla="*/ 541505 w 1504382"/>
                <a:gd name="connsiteY6" fmla="*/ 175450 h 1628880"/>
                <a:gd name="connsiteX7" fmla="*/ 545409 w 1504382"/>
                <a:gd name="connsiteY7" fmla="*/ 200481 h 1628880"/>
                <a:gd name="connsiteX8" fmla="*/ 499250 w 1504382"/>
                <a:gd name="connsiteY8" fmla="*/ 294866 h 1628880"/>
                <a:gd name="connsiteX9" fmla="*/ 421860 w 1504382"/>
                <a:gd name="connsiteY9" fmla="*/ 339417 h 1628880"/>
                <a:gd name="connsiteX10" fmla="*/ 411755 w 1504382"/>
                <a:gd name="connsiteY10" fmla="*/ 406244 h 1628880"/>
                <a:gd name="connsiteX11" fmla="*/ 454010 w 1504382"/>
                <a:gd name="connsiteY11" fmla="*/ 449877 h 1628880"/>
                <a:gd name="connsiteX12" fmla="*/ 533468 w 1504382"/>
                <a:gd name="connsiteY12" fmla="*/ 471693 h 1628880"/>
                <a:gd name="connsiteX13" fmla="*/ 571359 w 1504382"/>
                <a:gd name="connsiteY13" fmla="*/ 448499 h 1628880"/>
                <a:gd name="connsiteX14" fmla="*/ 589272 w 1504382"/>
                <a:gd name="connsiteY14" fmla="*/ 433802 h 1628880"/>
                <a:gd name="connsiteX15" fmla="*/ 607643 w 1504382"/>
                <a:gd name="connsiteY15" fmla="*/ 439772 h 1628880"/>
                <a:gd name="connsiteX16" fmla="*/ 599606 w 1504382"/>
                <a:gd name="connsiteY16" fmla="*/ 456307 h 1628880"/>
                <a:gd name="connsiteX17" fmla="*/ 551839 w 1504382"/>
                <a:gd name="connsiteY17" fmla="*/ 478812 h 1628880"/>
                <a:gd name="connsiteX18" fmla="*/ 528875 w 1504382"/>
                <a:gd name="connsiteY18" fmla="*/ 503155 h 1628880"/>
                <a:gd name="connsiteX19" fmla="*/ 559188 w 1504382"/>
                <a:gd name="connsiteY19" fmla="*/ 540128 h 1628880"/>
                <a:gd name="connsiteX20" fmla="*/ 611548 w 1504382"/>
                <a:gd name="connsiteY20" fmla="*/ 537142 h 1628880"/>
                <a:gd name="connsiteX21" fmla="*/ 635201 w 1504382"/>
                <a:gd name="connsiteY21" fmla="*/ 533468 h 1628880"/>
                <a:gd name="connsiteX22" fmla="*/ 653113 w 1504382"/>
                <a:gd name="connsiteY22" fmla="*/ 538061 h 1628880"/>
                <a:gd name="connsiteX23" fmla="*/ 654262 w 1504382"/>
                <a:gd name="connsiteY23" fmla="*/ 560336 h 1628880"/>
                <a:gd name="connsiteX24" fmla="*/ 640942 w 1504382"/>
                <a:gd name="connsiteY24" fmla="*/ 575493 h 1628880"/>
                <a:gd name="connsiteX25" fmla="*/ 529104 w 1504382"/>
                <a:gd name="connsiteY25" fmla="*/ 699272 h 1628880"/>
                <a:gd name="connsiteX26" fmla="*/ 504303 w 1504382"/>
                <a:gd name="connsiteY26" fmla="*/ 764032 h 1628880"/>
                <a:gd name="connsiteX27" fmla="*/ 469626 w 1504382"/>
                <a:gd name="connsiteY27" fmla="*/ 805139 h 1628880"/>
                <a:gd name="connsiteX28" fmla="*/ 302674 w 1504382"/>
                <a:gd name="connsiteY28" fmla="*/ 902739 h 1628880"/>
                <a:gd name="connsiteX29" fmla="*/ 175220 w 1504382"/>
                <a:gd name="connsiteY29" fmla="*/ 992301 h 1628880"/>
                <a:gd name="connsiteX30" fmla="*/ 88414 w 1504382"/>
                <a:gd name="connsiteY30" fmla="*/ 1090360 h 1628880"/>
                <a:gd name="connsiteX31" fmla="*/ 5282 w 1504382"/>
                <a:gd name="connsiteY31" fmla="*/ 1293137 h 1628880"/>
                <a:gd name="connsiteX32" fmla="*/ 0 w 1504382"/>
                <a:gd name="connsiteY32" fmla="*/ 1303012 h 1628880"/>
                <a:gd name="connsiteX33" fmla="*/ 0 w 1504382"/>
                <a:gd name="connsiteY33" fmla="*/ 1378795 h 1628880"/>
                <a:gd name="connsiteX34" fmla="*/ 30313 w 1504382"/>
                <a:gd name="connsiteY34" fmla="*/ 1362720 h 1628880"/>
                <a:gd name="connsiteX35" fmla="*/ 30543 w 1504382"/>
                <a:gd name="connsiteY35" fmla="*/ 1387751 h 1628880"/>
                <a:gd name="connsiteX36" fmla="*/ 39729 w 1504382"/>
                <a:gd name="connsiteY36" fmla="*/ 1427710 h 1628880"/>
                <a:gd name="connsiteX37" fmla="*/ 52130 w 1504382"/>
                <a:gd name="connsiteY37" fmla="*/ 1435977 h 1628880"/>
                <a:gd name="connsiteX38" fmla="*/ 60626 w 1504382"/>
                <a:gd name="connsiteY38" fmla="*/ 1425183 h 1628880"/>
                <a:gd name="connsiteX39" fmla="*/ 64301 w 1504382"/>
                <a:gd name="connsiteY39" fmla="*/ 1413931 h 1628880"/>
                <a:gd name="connsiteX40" fmla="*/ 67975 w 1504382"/>
                <a:gd name="connsiteY40" fmla="*/ 1430925 h 1628880"/>
                <a:gd name="connsiteX41" fmla="*/ 76013 w 1504382"/>
                <a:gd name="connsiteY41" fmla="*/ 1441029 h 1628880"/>
                <a:gd name="connsiteX42" fmla="*/ 88414 w 1504382"/>
                <a:gd name="connsiteY42" fmla="*/ 1431614 h 1628880"/>
                <a:gd name="connsiteX43" fmla="*/ 94384 w 1504382"/>
                <a:gd name="connsiteY43" fmla="*/ 1408419 h 1628880"/>
                <a:gd name="connsiteX44" fmla="*/ 99896 w 1504382"/>
                <a:gd name="connsiteY44" fmla="*/ 1398085 h 1628880"/>
                <a:gd name="connsiteX45" fmla="*/ 108393 w 1504382"/>
                <a:gd name="connsiteY45" fmla="*/ 1410946 h 1628880"/>
                <a:gd name="connsiteX46" fmla="*/ 126305 w 1504382"/>
                <a:gd name="connsiteY46" fmla="*/ 1413012 h 1628880"/>
                <a:gd name="connsiteX47" fmla="*/ 135721 w 1504382"/>
                <a:gd name="connsiteY47" fmla="*/ 1392344 h 1628880"/>
                <a:gd name="connsiteX48" fmla="*/ 158226 w 1504382"/>
                <a:gd name="connsiteY48" fmla="*/ 1370069 h 1628880"/>
                <a:gd name="connsiteX49" fmla="*/ 202318 w 1504382"/>
                <a:gd name="connsiteY49" fmla="*/ 1329192 h 1628880"/>
                <a:gd name="connsiteX50" fmla="*/ 213341 w 1504382"/>
                <a:gd name="connsiteY50" fmla="*/ 1287166 h 1628880"/>
                <a:gd name="connsiteX51" fmla="*/ 217475 w 1504382"/>
                <a:gd name="connsiteY51" fmla="*/ 1270402 h 1628880"/>
                <a:gd name="connsiteX52" fmla="*/ 244343 w 1504382"/>
                <a:gd name="connsiteY52" fmla="*/ 1249964 h 1628880"/>
                <a:gd name="connsiteX53" fmla="*/ 338269 w 1504382"/>
                <a:gd name="connsiteY53" fmla="*/ 1253408 h 1628880"/>
                <a:gd name="connsiteX54" fmla="*/ 531401 w 1504382"/>
                <a:gd name="connsiteY54" fmla="*/ 1270862 h 1628880"/>
                <a:gd name="connsiteX55" fmla="*/ 543572 w 1504382"/>
                <a:gd name="connsiteY55" fmla="*/ 1273847 h 1628880"/>
                <a:gd name="connsiteX56" fmla="*/ 547017 w 1504382"/>
                <a:gd name="connsiteY56" fmla="*/ 1295204 h 1628880"/>
                <a:gd name="connsiteX57" fmla="*/ 401651 w 1504382"/>
                <a:gd name="connsiteY57" fmla="*/ 1398775 h 1628880"/>
                <a:gd name="connsiteX58" fmla="*/ 375931 w 1504382"/>
                <a:gd name="connsiteY58" fmla="*/ 1415998 h 1628880"/>
                <a:gd name="connsiteX59" fmla="*/ 351358 w 1504382"/>
                <a:gd name="connsiteY59" fmla="*/ 1432762 h 1628880"/>
                <a:gd name="connsiteX60" fmla="*/ 329083 w 1504382"/>
                <a:gd name="connsiteY60" fmla="*/ 1468357 h 1628880"/>
                <a:gd name="connsiteX61" fmla="*/ 324720 w 1504382"/>
                <a:gd name="connsiteY61" fmla="*/ 1541614 h 1628880"/>
                <a:gd name="connsiteX62" fmla="*/ 340565 w 1504382"/>
                <a:gd name="connsiteY62" fmla="*/ 1564579 h 1628880"/>
                <a:gd name="connsiteX63" fmla="*/ 372256 w 1504382"/>
                <a:gd name="connsiteY63" fmla="*/ 1563890 h 1628880"/>
                <a:gd name="connsiteX64" fmla="*/ 396599 w 1504382"/>
                <a:gd name="connsiteY64" fmla="*/ 1557689 h 1628880"/>
                <a:gd name="connsiteX65" fmla="*/ 396369 w 1504382"/>
                <a:gd name="connsiteY65" fmla="*/ 1559756 h 1628880"/>
                <a:gd name="connsiteX66" fmla="*/ 413133 w 1504382"/>
                <a:gd name="connsiteY66" fmla="*/ 1592825 h 1628880"/>
                <a:gd name="connsiteX67" fmla="*/ 519919 w 1504382"/>
                <a:gd name="connsiteY67" fmla="*/ 1582491 h 1628880"/>
                <a:gd name="connsiteX68" fmla="*/ 544261 w 1504382"/>
                <a:gd name="connsiteY68" fmla="*/ 1577669 h 1628880"/>
                <a:gd name="connsiteX69" fmla="*/ 517852 w 1504382"/>
                <a:gd name="connsiteY69" fmla="*/ 1608211 h 1628880"/>
                <a:gd name="connsiteX70" fmla="*/ 511192 w 1504382"/>
                <a:gd name="connsiteY70" fmla="*/ 1617397 h 1628880"/>
                <a:gd name="connsiteX71" fmla="*/ 512111 w 1504382"/>
                <a:gd name="connsiteY71" fmla="*/ 1628880 h 1628880"/>
                <a:gd name="connsiteX72" fmla="*/ 1503385 w 1504382"/>
                <a:gd name="connsiteY72" fmla="*/ 1569052 h 1628880"/>
                <a:gd name="connsiteX73" fmla="*/ 1504382 w 1504382"/>
                <a:gd name="connsiteY73" fmla="*/ 1556426 h 1628880"/>
                <a:gd name="connsiteX74" fmla="*/ 1497751 w 1504382"/>
                <a:gd name="connsiteY74" fmla="*/ 1472491 h 1628880"/>
                <a:gd name="connsiteX75" fmla="*/ 1444244 w 1504382"/>
                <a:gd name="connsiteY75" fmla="*/ 1240319 h 1628880"/>
                <a:gd name="connsiteX76" fmla="*/ 1420131 w 1504382"/>
                <a:gd name="connsiteY76" fmla="*/ 950046 h 1628880"/>
                <a:gd name="connsiteX77" fmla="*/ 1393492 w 1504382"/>
                <a:gd name="connsiteY77" fmla="*/ 736934 h 1628880"/>
                <a:gd name="connsiteX78" fmla="*/ 1295893 w 1504382"/>
                <a:gd name="connsiteY78" fmla="*/ 546328 h 1628880"/>
                <a:gd name="connsiteX79" fmla="*/ 1242385 w 1504382"/>
                <a:gd name="connsiteY79" fmla="*/ 456766 h 1628880"/>
                <a:gd name="connsiteX80" fmla="*/ 1221717 w 1504382"/>
                <a:gd name="connsiteY80" fmla="*/ 386035 h 1628880"/>
                <a:gd name="connsiteX81" fmla="*/ 1066246 w 1504382"/>
                <a:gd name="connsiteY81" fmla="*/ 122401 h 1628880"/>
                <a:gd name="connsiteX82" fmla="*/ 1046727 w 1504382"/>
                <a:gd name="connsiteY82" fmla="*/ 108393 h 1628880"/>
                <a:gd name="connsiteX83" fmla="*/ 1018021 w 1504382"/>
                <a:gd name="connsiteY83" fmla="*/ 53967 h 1628880"/>
                <a:gd name="connsiteX84" fmla="*/ 994367 w 1504382"/>
                <a:gd name="connsiteY84" fmla="*/ 11712 h 1628880"/>
                <a:gd name="connsiteX85" fmla="*/ 975077 w 1504382"/>
                <a:gd name="connsiteY85" fmla="*/ 0 h 1628880"/>
                <a:gd name="connsiteX0" fmla="*/ 975077 w 1504382"/>
                <a:gd name="connsiteY0" fmla="*/ 0 h 1617397"/>
                <a:gd name="connsiteX1" fmla="*/ 910776 w 1504382"/>
                <a:gd name="connsiteY1" fmla="*/ 0 h 1617397"/>
                <a:gd name="connsiteX2" fmla="*/ 870129 w 1504382"/>
                <a:gd name="connsiteY2" fmla="*/ 13549 h 1617397"/>
                <a:gd name="connsiteX3" fmla="*/ 795723 w 1504382"/>
                <a:gd name="connsiteY3" fmla="*/ 17683 h 1617397"/>
                <a:gd name="connsiteX4" fmla="*/ 602132 w 1504382"/>
                <a:gd name="connsiteY4" fmla="*/ 95073 h 1617397"/>
                <a:gd name="connsiteX5" fmla="*/ 562174 w 1504382"/>
                <a:gd name="connsiteY5" fmla="*/ 126076 h 1617397"/>
                <a:gd name="connsiteX6" fmla="*/ 541505 w 1504382"/>
                <a:gd name="connsiteY6" fmla="*/ 175450 h 1617397"/>
                <a:gd name="connsiteX7" fmla="*/ 545409 w 1504382"/>
                <a:gd name="connsiteY7" fmla="*/ 200481 h 1617397"/>
                <a:gd name="connsiteX8" fmla="*/ 499250 w 1504382"/>
                <a:gd name="connsiteY8" fmla="*/ 294866 h 1617397"/>
                <a:gd name="connsiteX9" fmla="*/ 421860 w 1504382"/>
                <a:gd name="connsiteY9" fmla="*/ 339417 h 1617397"/>
                <a:gd name="connsiteX10" fmla="*/ 411755 w 1504382"/>
                <a:gd name="connsiteY10" fmla="*/ 406244 h 1617397"/>
                <a:gd name="connsiteX11" fmla="*/ 454010 w 1504382"/>
                <a:gd name="connsiteY11" fmla="*/ 449877 h 1617397"/>
                <a:gd name="connsiteX12" fmla="*/ 533468 w 1504382"/>
                <a:gd name="connsiteY12" fmla="*/ 471693 h 1617397"/>
                <a:gd name="connsiteX13" fmla="*/ 571359 w 1504382"/>
                <a:gd name="connsiteY13" fmla="*/ 448499 h 1617397"/>
                <a:gd name="connsiteX14" fmla="*/ 589272 w 1504382"/>
                <a:gd name="connsiteY14" fmla="*/ 433802 h 1617397"/>
                <a:gd name="connsiteX15" fmla="*/ 607643 w 1504382"/>
                <a:gd name="connsiteY15" fmla="*/ 439772 h 1617397"/>
                <a:gd name="connsiteX16" fmla="*/ 599606 w 1504382"/>
                <a:gd name="connsiteY16" fmla="*/ 456307 h 1617397"/>
                <a:gd name="connsiteX17" fmla="*/ 551839 w 1504382"/>
                <a:gd name="connsiteY17" fmla="*/ 478812 h 1617397"/>
                <a:gd name="connsiteX18" fmla="*/ 528875 w 1504382"/>
                <a:gd name="connsiteY18" fmla="*/ 503155 h 1617397"/>
                <a:gd name="connsiteX19" fmla="*/ 559188 w 1504382"/>
                <a:gd name="connsiteY19" fmla="*/ 540128 h 1617397"/>
                <a:gd name="connsiteX20" fmla="*/ 611548 w 1504382"/>
                <a:gd name="connsiteY20" fmla="*/ 537142 h 1617397"/>
                <a:gd name="connsiteX21" fmla="*/ 635201 w 1504382"/>
                <a:gd name="connsiteY21" fmla="*/ 533468 h 1617397"/>
                <a:gd name="connsiteX22" fmla="*/ 653113 w 1504382"/>
                <a:gd name="connsiteY22" fmla="*/ 538061 h 1617397"/>
                <a:gd name="connsiteX23" fmla="*/ 654262 w 1504382"/>
                <a:gd name="connsiteY23" fmla="*/ 560336 h 1617397"/>
                <a:gd name="connsiteX24" fmla="*/ 640942 w 1504382"/>
                <a:gd name="connsiteY24" fmla="*/ 575493 h 1617397"/>
                <a:gd name="connsiteX25" fmla="*/ 529104 w 1504382"/>
                <a:gd name="connsiteY25" fmla="*/ 699272 h 1617397"/>
                <a:gd name="connsiteX26" fmla="*/ 504303 w 1504382"/>
                <a:gd name="connsiteY26" fmla="*/ 764032 h 1617397"/>
                <a:gd name="connsiteX27" fmla="*/ 469626 w 1504382"/>
                <a:gd name="connsiteY27" fmla="*/ 805139 h 1617397"/>
                <a:gd name="connsiteX28" fmla="*/ 302674 w 1504382"/>
                <a:gd name="connsiteY28" fmla="*/ 902739 h 1617397"/>
                <a:gd name="connsiteX29" fmla="*/ 175220 w 1504382"/>
                <a:gd name="connsiteY29" fmla="*/ 992301 h 1617397"/>
                <a:gd name="connsiteX30" fmla="*/ 88414 w 1504382"/>
                <a:gd name="connsiteY30" fmla="*/ 1090360 h 1617397"/>
                <a:gd name="connsiteX31" fmla="*/ 5282 w 1504382"/>
                <a:gd name="connsiteY31" fmla="*/ 1293137 h 1617397"/>
                <a:gd name="connsiteX32" fmla="*/ 0 w 1504382"/>
                <a:gd name="connsiteY32" fmla="*/ 1303012 h 1617397"/>
                <a:gd name="connsiteX33" fmla="*/ 0 w 1504382"/>
                <a:gd name="connsiteY33" fmla="*/ 1378795 h 1617397"/>
                <a:gd name="connsiteX34" fmla="*/ 30313 w 1504382"/>
                <a:gd name="connsiteY34" fmla="*/ 1362720 h 1617397"/>
                <a:gd name="connsiteX35" fmla="*/ 30543 w 1504382"/>
                <a:gd name="connsiteY35" fmla="*/ 1387751 h 1617397"/>
                <a:gd name="connsiteX36" fmla="*/ 39729 w 1504382"/>
                <a:gd name="connsiteY36" fmla="*/ 1427710 h 1617397"/>
                <a:gd name="connsiteX37" fmla="*/ 52130 w 1504382"/>
                <a:gd name="connsiteY37" fmla="*/ 1435977 h 1617397"/>
                <a:gd name="connsiteX38" fmla="*/ 60626 w 1504382"/>
                <a:gd name="connsiteY38" fmla="*/ 1425183 h 1617397"/>
                <a:gd name="connsiteX39" fmla="*/ 64301 w 1504382"/>
                <a:gd name="connsiteY39" fmla="*/ 1413931 h 1617397"/>
                <a:gd name="connsiteX40" fmla="*/ 67975 w 1504382"/>
                <a:gd name="connsiteY40" fmla="*/ 1430925 h 1617397"/>
                <a:gd name="connsiteX41" fmla="*/ 76013 w 1504382"/>
                <a:gd name="connsiteY41" fmla="*/ 1441029 h 1617397"/>
                <a:gd name="connsiteX42" fmla="*/ 88414 w 1504382"/>
                <a:gd name="connsiteY42" fmla="*/ 1431614 h 1617397"/>
                <a:gd name="connsiteX43" fmla="*/ 94384 w 1504382"/>
                <a:gd name="connsiteY43" fmla="*/ 1408419 h 1617397"/>
                <a:gd name="connsiteX44" fmla="*/ 99896 w 1504382"/>
                <a:gd name="connsiteY44" fmla="*/ 1398085 h 1617397"/>
                <a:gd name="connsiteX45" fmla="*/ 108393 w 1504382"/>
                <a:gd name="connsiteY45" fmla="*/ 1410946 h 1617397"/>
                <a:gd name="connsiteX46" fmla="*/ 126305 w 1504382"/>
                <a:gd name="connsiteY46" fmla="*/ 1413012 h 1617397"/>
                <a:gd name="connsiteX47" fmla="*/ 135721 w 1504382"/>
                <a:gd name="connsiteY47" fmla="*/ 1392344 h 1617397"/>
                <a:gd name="connsiteX48" fmla="*/ 158226 w 1504382"/>
                <a:gd name="connsiteY48" fmla="*/ 1370069 h 1617397"/>
                <a:gd name="connsiteX49" fmla="*/ 202318 w 1504382"/>
                <a:gd name="connsiteY49" fmla="*/ 1329192 h 1617397"/>
                <a:gd name="connsiteX50" fmla="*/ 213341 w 1504382"/>
                <a:gd name="connsiteY50" fmla="*/ 1287166 h 1617397"/>
                <a:gd name="connsiteX51" fmla="*/ 217475 w 1504382"/>
                <a:gd name="connsiteY51" fmla="*/ 1270402 h 1617397"/>
                <a:gd name="connsiteX52" fmla="*/ 244343 w 1504382"/>
                <a:gd name="connsiteY52" fmla="*/ 1249964 h 1617397"/>
                <a:gd name="connsiteX53" fmla="*/ 338269 w 1504382"/>
                <a:gd name="connsiteY53" fmla="*/ 1253408 h 1617397"/>
                <a:gd name="connsiteX54" fmla="*/ 531401 w 1504382"/>
                <a:gd name="connsiteY54" fmla="*/ 1270862 h 1617397"/>
                <a:gd name="connsiteX55" fmla="*/ 543572 w 1504382"/>
                <a:gd name="connsiteY55" fmla="*/ 1273847 h 1617397"/>
                <a:gd name="connsiteX56" fmla="*/ 547017 w 1504382"/>
                <a:gd name="connsiteY56" fmla="*/ 1295204 h 1617397"/>
                <a:gd name="connsiteX57" fmla="*/ 401651 w 1504382"/>
                <a:gd name="connsiteY57" fmla="*/ 1398775 h 1617397"/>
                <a:gd name="connsiteX58" fmla="*/ 375931 w 1504382"/>
                <a:gd name="connsiteY58" fmla="*/ 1415998 h 1617397"/>
                <a:gd name="connsiteX59" fmla="*/ 351358 w 1504382"/>
                <a:gd name="connsiteY59" fmla="*/ 1432762 h 1617397"/>
                <a:gd name="connsiteX60" fmla="*/ 329083 w 1504382"/>
                <a:gd name="connsiteY60" fmla="*/ 1468357 h 1617397"/>
                <a:gd name="connsiteX61" fmla="*/ 324720 w 1504382"/>
                <a:gd name="connsiteY61" fmla="*/ 1541614 h 1617397"/>
                <a:gd name="connsiteX62" fmla="*/ 340565 w 1504382"/>
                <a:gd name="connsiteY62" fmla="*/ 1564579 h 1617397"/>
                <a:gd name="connsiteX63" fmla="*/ 372256 w 1504382"/>
                <a:gd name="connsiteY63" fmla="*/ 1563890 h 1617397"/>
                <a:gd name="connsiteX64" fmla="*/ 396599 w 1504382"/>
                <a:gd name="connsiteY64" fmla="*/ 1557689 h 1617397"/>
                <a:gd name="connsiteX65" fmla="*/ 396369 w 1504382"/>
                <a:gd name="connsiteY65" fmla="*/ 1559756 h 1617397"/>
                <a:gd name="connsiteX66" fmla="*/ 413133 w 1504382"/>
                <a:gd name="connsiteY66" fmla="*/ 1592825 h 1617397"/>
                <a:gd name="connsiteX67" fmla="*/ 519919 w 1504382"/>
                <a:gd name="connsiteY67" fmla="*/ 1582491 h 1617397"/>
                <a:gd name="connsiteX68" fmla="*/ 544261 w 1504382"/>
                <a:gd name="connsiteY68" fmla="*/ 1577669 h 1617397"/>
                <a:gd name="connsiteX69" fmla="*/ 517852 w 1504382"/>
                <a:gd name="connsiteY69" fmla="*/ 1608211 h 1617397"/>
                <a:gd name="connsiteX70" fmla="*/ 511192 w 1504382"/>
                <a:gd name="connsiteY70" fmla="*/ 1617397 h 1617397"/>
                <a:gd name="connsiteX71" fmla="*/ 1503385 w 1504382"/>
                <a:gd name="connsiteY71" fmla="*/ 1569052 h 1617397"/>
                <a:gd name="connsiteX72" fmla="*/ 1504382 w 1504382"/>
                <a:gd name="connsiteY72" fmla="*/ 1556426 h 1617397"/>
                <a:gd name="connsiteX73" fmla="*/ 1497751 w 1504382"/>
                <a:gd name="connsiteY73" fmla="*/ 1472491 h 1617397"/>
                <a:gd name="connsiteX74" fmla="*/ 1444244 w 1504382"/>
                <a:gd name="connsiteY74" fmla="*/ 1240319 h 1617397"/>
                <a:gd name="connsiteX75" fmla="*/ 1420131 w 1504382"/>
                <a:gd name="connsiteY75" fmla="*/ 950046 h 1617397"/>
                <a:gd name="connsiteX76" fmla="*/ 1393492 w 1504382"/>
                <a:gd name="connsiteY76" fmla="*/ 736934 h 1617397"/>
                <a:gd name="connsiteX77" fmla="*/ 1295893 w 1504382"/>
                <a:gd name="connsiteY77" fmla="*/ 546328 h 1617397"/>
                <a:gd name="connsiteX78" fmla="*/ 1242385 w 1504382"/>
                <a:gd name="connsiteY78" fmla="*/ 456766 h 1617397"/>
                <a:gd name="connsiteX79" fmla="*/ 1221717 w 1504382"/>
                <a:gd name="connsiteY79" fmla="*/ 386035 h 1617397"/>
                <a:gd name="connsiteX80" fmla="*/ 1066246 w 1504382"/>
                <a:gd name="connsiteY80" fmla="*/ 122401 h 1617397"/>
                <a:gd name="connsiteX81" fmla="*/ 1046727 w 1504382"/>
                <a:gd name="connsiteY81" fmla="*/ 108393 h 1617397"/>
                <a:gd name="connsiteX82" fmla="*/ 1018021 w 1504382"/>
                <a:gd name="connsiteY82" fmla="*/ 53967 h 1617397"/>
                <a:gd name="connsiteX83" fmla="*/ 994367 w 1504382"/>
                <a:gd name="connsiteY83" fmla="*/ 11712 h 1617397"/>
                <a:gd name="connsiteX84" fmla="*/ 975077 w 1504382"/>
                <a:gd name="connsiteY84" fmla="*/ 0 h 1617397"/>
                <a:gd name="connsiteX0" fmla="*/ 975077 w 1504382"/>
                <a:gd name="connsiteY0" fmla="*/ 0 h 1608211"/>
                <a:gd name="connsiteX1" fmla="*/ 910776 w 1504382"/>
                <a:gd name="connsiteY1" fmla="*/ 0 h 1608211"/>
                <a:gd name="connsiteX2" fmla="*/ 870129 w 1504382"/>
                <a:gd name="connsiteY2" fmla="*/ 13549 h 1608211"/>
                <a:gd name="connsiteX3" fmla="*/ 795723 w 1504382"/>
                <a:gd name="connsiteY3" fmla="*/ 17683 h 1608211"/>
                <a:gd name="connsiteX4" fmla="*/ 602132 w 1504382"/>
                <a:gd name="connsiteY4" fmla="*/ 95073 h 1608211"/>
                <a:gd name="connsiteX5" fmla="*/ 562174 w 1504382"/>
                <a:gd name="connsiteY5" fmla="*/ 126076 h 1608211"/>
                <a:gd name="connsiteX6" fmla="*/ 541505 w 1504382"/>
                <a:gd name="connsiteY6" fmla="*/ 175450 h 1608211"/>
                <a:gd name="connsiteX7" fmla="*/ 545409 w 1504382"/>
                <a:gd name="connsiteY7" fmla="*/ 200481 h 1608211"/>
                <a:gd name="connsiteX8" fmla="*/ 499250 w 1504382"/>
                <a:gd name="connsiteY8" fmla="*/ 294866 h 1608211"/>
                <a:gd name="connsiteX9" fmla="*/ 421860 w 1504382"/>
                <a:gd name="connsiteY9" fmla="*/ 339417 h 1608211"/>
                <a:gd name="connsiteX10" fmla="*/ 411755 w 1504382"/>
                <a:gd name="connsiteY10" fmla="*/ 406244 h 1608211"/>
                <a:gd name="connsiteX11" fmla="*/ 454010 w 1504382"/>
                <a:gd name="connsiteY11" fmla="*/ 449877 h 1608211"/>
                <a:gd name="connsiteX12" fmla="*/ 533468 w 1504382"/>
                <a:gd name="connsiteY12" fmla="*/ 471693 h 1608211"/>
                <a:gd name="connsiteX13" fmla="*/ 571359 w 1504382"/>
                <a:gd name="connsiteY13" fmla="*/ 448499 h 1608211"/>
                <a:gd name="connsiteX14" fmla="*/ 589272 w 1504382"/>
                <a:gd name="connsiteY14" fmla="*/ 433802 h 1608211"/>
                <a:gd name="connsiteX15" fmla="*/ 607643 w 1504382"/>
                <a:gd name="connsiteY15" fmla="*/ 439772 h 1608211"/>
                <a:gd name="connsiteX16" fmla="*/ 599606 w 1504382"/>
                <a:gd name="connsiteY16" fmla="*/ 456307 h 1608211"/>
                <a:gd name="connsiteX17" fmla="*/ 551839 w 1504382"/>
                <a:gd name="connsiteY17" fmla="*/ 478812 h 1608211"/>
                <a:gd name="connsiteX18" fmla="*/ 528875 w 1504382"/>
                <a:gd name="connsiteY18" fmla="*/ 503155 h 1608211"/>
                <a:gd name="connsiteX19" fmla="*/ 559188 w 1504382"/>
                <a:gd name="connsiteY19" fmla="*/ 540128 h 1608211"/>
                <a:gd name="connsiteX20" fmla="*/ 611548 w 1504382"/>
                <a:gd name="connsiteY20" fmla="*/ 537142 h 1608211"/>
                <a:gd name="connsiteX21" fmla="*/ 635201 w 1504382"/>
                <a:gd name="connsiteY21" fmla="*/ 533468 h 1608211"/>
                <a:gd name="connsiteX22" fmla="*/ 653113 w 1504382"/>
                <a:gd name="connsiteY22" fmla="*/ 538061 h 1608211"/>
                <a:gd name="connsiteX23" fmla="*/ 654262 w 1504382"/>
                <a:gd name="connsiteY23" fmla="*/ 560336 h 1608211"/>
                <a:gd name="connsiteX24" fmla="*/ 640942 w 1504382"/>
                <a:gd name="connsiteY24" fmla="*/ 575493 h 1608211"/>
                <a:gd name="connsiteX25" fmla="*/ 529104 w 1504382"/>
                <a:gd name="connsiteY25" fmla="*/ 699272 h 1608211"/>
                <a:gd name="connsiteX26" fmla="*/ 504303 w 1504382"/>
                <a:gd name="connsiteY26" fmla="*/ 764032 h 1608211"/>
                <a:gd name="connsiteX27" fmla="*/ 469626 w 1504382"/>
                <a:gd name="connsiteY27" fmla="*/ 805139 h 1608211"/>
                <a:gd name="connsiteX28" fmla="*/ 302674 w 1504382"/>
                <a:gd name="connsiteY28" fmla="*/ 902739 h 1608211"/>
                <a:gd name="connsiteX29" fmla="*/ 175220 w 1504382"/>
                <a:gd name="connsiteY29" fmla="*/ 992301 h 1608211"/>
                <a:gd name="connsiteX30" fmla="*/ 88414 w 1504382"/>
                <a:gd name="connsiteY30" fmla="*/ 1090360 h 1608211"/>
                <a:gd name="connsiteX31" fmla="*/ 5282 w 1504382"/>
                <a:gd name="connsiteY31" fmla="*/ 1293137 h 1608211"/>
                <a:gd name="connsiteX32" fmla="*/ 0 w 1504382"/>
                <a:gd name="connsiteY32" fmla="*/ 1303012 h 1608211"/>
                <a:gd name="connsiteX33" fmla="*/ 0 w 1504382"/>
                <a:gd name="connsiteY33" fmla="*/ 1378795 h 1608211"/>
                <a:gd name="connsiteX34" fmla="*/ 30313 w 1504382"/>
                <a:gd name="connsiteY34" fmla="*/ 1362720 h 1608211"/>
                <a:gd name="connsiteX35" fmla="*/ 30543 w 1504382"/>
                <a:gd name="connsiteY35" fmla="*/ 1387751 h 1608211"/>
                <a:gd name="connsiteX36" fmla="*/ 39729 w 1504382"/>
                <a:gd name="connsiteY36" fmla="*/ 1427710 h 1608211"/>
                <a:gd name="connsiteX37" fmla="*/ 52130 w 1504382"/>
                <a:gd name="connsiteY37" fmla="*/ 1435977 h 1608211"/>
                <a:gd name="connsiteX38" fmla="*/ 60626 w 1504382"/>
                <a:gd name="connsiteY38" fmla="*/ 1425183 h 1608211"/>
                <a:gd name="connsiteX39" fmla="*/ 64301 w 1504382"/>
                <a:gd name="connsiteY39" fmla="*/ 1413931 h 1608211"/>
                <a:gd name="connsiteX40" fmla="*/ 67975 w 1504382"/>
                <a:gd name="connsiteY40" fmla="*/ 1430925 h 1608211"/>
                <a:gd name="connsiteX41" fmla="*/ 76013 w 1504382"/>
                <a:gd name="connsiteY41" fmla="*/ 1441029 h 1608211"/>
                <a:gd name="connsiteX42" fmla="*/ 88414 w 1504382"/>
                <a:gd name="connsiteY42" fmla="*/ 1431614 h 1608211"/>
                <a:gd name="connsiteX43" fmla="*/ 94384 w 1504382"/>
                <a:gd name="connsiteY43" fmla="*/ 1408419 h 1608211"/>
                <a:gd name="connsiteX44" fmla="*/ 99896 w 1504382"/>
                <a:gd name="connsiteY44" fmla="*/ 1398085 h 1608211"/>
                <a:gd name="connsiteX45" fmla="*/ 108393 w 1504382"/>
                <a:gd name="connsiteY45" fmla="*/ 1410946 h 1608211"/>
                <a:gd name="connsiteX46" fmla="*/ 126305 w 1504382"/>
                <a:gd name="connsiteY46" fmla="*/ 1413012 h 1608211"/>
                <a:gd name="connsiteX47" fmla="*/ 135721 w 1504382"/>
                <a:gd name="connsiteY47" fmla="*/ 1392344 h 1608211"/>
                <a:gd name="connsiteX48" fmla="*/ 158226 w 1504382"/>
                <a:gd name="connsiteY48" fmla="*/ 1370069 h 1608211"/>
                <a:gd name="connsiteX49" fmla="*/ 202318 w 1504382"/>
                <a:gd name="connsiteY49" fmla="*/ 1329192 h 1608211"/>
                <a:gd name="connsiteX50" fmla="*/ 213341 w 1504382"/>
                <a:gd name="connsiteY50" fmla="*/ 1287166 h 1608211"/>
                <a:gd name="connsiteX51" fmla="*/ 217475 w 1504382"/>
                <a:gd name="connsiteY51" fmla="*/ 1270402 h 1608211"/>
                <a:gd name="connsiteX52" fmla="*/ 244343 w 1504382"/>
                <a:gd name="connsiteY52" fmla="*/ 1249964 h 1608211"/>
                <a:gd name="connsiteX53" fmla="*/ 338269 w 1504382"/>
                <a:gd name="connsiteY53" fmla="*/ 1253408 h 1608211"/>
                <a:gd name="connsiteX54" fmla="*/ 531401 w 1504382"/>
                <a:gd name="connsiteY54" fmla="*/ 1270862 h 1608211"/>
                <a:gd name="connsiteX55" fmla="*/ 543572 w 1504382"/>
                <a:gd name="connsiteY55" fmla="*/ 1273847 h 1608211"/>
                <a:gd name="connsiteX56" fmla="*/ 547017 w 1504382"/>
                <a:gd name="connsiteY56" fmla="*/ 1295204 h 1608211"/>
                <a:gd name="connsiteX57" fmla="*/ 401651 w 1504382"/>
                <a:gd name="connsiteY57" fmla="*/ 1398775 h 1608211"/>
                <a:gd name="connsiteX58" fmla="*/ 375931 w 1504382"/>
                <a:gd name="connsiteY58" fmla="*/ 1415998 h 1608211"/>
                <a:gd name="connsiteX59" fmla="*/ 351358 w 1504382"/>
                <a:gd name="connsiteY59" fmla="*/ 1432762 h 1608211"/>
                <a:gd name="connsiteX60" fmla="*/ 329083 w 1504382"/>
                <a:gd name="connsiteY60" fmla="*/ 1468357 h 1608211"/>
                <a:gd name="connsiteX61" fmla="*/ 324720 w 1504382"/>
                <a:gd name="connsiteY61" fmla="*/ 1541614 h 1608211"/>
                <a:gd name="connsiteX62" fmla="*/ 340565 w 1504382"/>
                <a:gd name="connsiteY62" fmla="*/ 1564579 h 1608211"/>
                <a:gd name="connsiteX63" fmla="*/ 372256 w 1504382"/>
                <a:gd name="connsiteY63" fmla="*/ 1563890 h 1608211"/>
                <a:gd name="connsiteX64" fmla="*/ 396599 w 1504382"/>
                <a:gd name="connsiteY64" fmla="*/ 1557689 h 1608211"/>
                <a:gd name="connsiteX65" fmla="*/ 396369 w 1504382"/>
                <a:gd name="connsiteY65" fmla="*/ 1559756 h 1608211"/>
                <a:gd name="connsiteX66" fmla="*/ 413133 w 1504382"/>
                <a:gd name="connsiteY66" fmla="*/ 1592825 h 1608211"/>
                <a:gd name="connsiteX67" fmla="*/ 519919 w 1504382"/>
                <a:gd name="connsiteY67" fmla="*/ 1582491 h 1608211"/>
                <a:gd name="connsiteX68" fmla="*/ 544261 w 1504382"/>
                <a:gd name="connsiteY68" fmla="*/ 1577669 h 1608211"/>
                <a:gd name="connsiteX69" fmla="*/ 517852 w 1504382"/>
                <a:gd name="connsiteY69" fmla="*/ 1608211 h 1608211"/>
                <a:gd name="connsiteX70" fmla="*/ 1503385 w 1504382"/>
                <a:gd name="connsiteY70" fmla="*/ 1569052 h 1608211"/>
                <a:gd name="connsiteX71" fmla="*/ 1504382 w 1504382"/>
                <a:gd name="connsiteY71" fmla="*/ 1556426 h 1608211"/>
                <a:gd name="connsiteX72" fmla="*/ 1497751 w 1504382"/>
                <a:gd name="connsiteY72" fmla="*/ 1472491 h 1608211"/>
                <a:gd name="connsiteX73" fmla="*/ 1444244 w 1504382"/>
                <a:gd name="connsiteY73" fmla="*/ 1240319 h 1608211"/>
                <a:gd name="connsiteX74" fmla="*/ 1420131 w 1504382"/>
                <a:gd name="connsiteY74" fmla="*/ 950046 h 1608211"/>
                <a:gd name="connsiteX75" fmla="*/ 1393492 w 1504382"/>
                <a:gd name="connsiteY75" fmla="*/ 736934 h 1608211"/>
                <a:gd name="connsiteX76" fmla="*/ 1295893 w 1504382"/>
                <a:gd name="connsiteY76" fmla="*/ 546328 h 1608211"/>
                <a:gd name="connsiteX77" fmla="*/ 1242385 w 1504382"/>
                <a:gd name="connsiteY77" fmla="*/ 456766 h 1608211"/>
                <a:gd name="connsiteX78" fmla="*/ 1221717 w 1504382"/>
                <a:gd name="connsiteY78" fmla="*/ 386035 h 1608211"/>
                <a:gd name="connsiteX79" fmla="*/ 1066246 w 1504382"/>
                <a:gd name="connsiteY79" fmla="*/ 122401 h 1608211"/>
                <a:gd name="connsiteX80" fmla="*/ 1046727 w 1504382"/>
                <a:gd name="connsiteY80" fmla="*/ 108393 h 1608211"/>
                <a:gd name="connsiteX81" fmla="*/ 1018021 w 1504382"/>
                <a:gd name="connsiteY81" fmla="*/ 53967 h 1608211"/>
                <a:gd name="connsiteX82" fmla="*/ 994367 w 1504382"/>
                <a:gd name="connsiteY82" fmla="*/ 11712 h 1608211"/>
                <a:gd name="connsiteX83" fmla="*/ 975077 w 1504382"/>
                <a:gd name="connsiteY83" fmla="*/ 0 h 1608211"/>
                <a:gd name="connsiteX0" fmla="*/ 975077 w 1504382"/>
                <a:gd name="connsiteY0" fmla="*/ 0 h 1594630"/>
                <a:gd name="connsiteX1" fmla="*/ 910776 w 1504382"/>
                <a:gd name="connsiteY1" fmla="*/ 0 h 1594630"/>
                <a:gd name="connsiteX2" fmla="*/ 870129 w 1504382"/>
                <a:gd name="connsiteY2" fmla="*/ 13549 h 1594630"/>
                <a:gd name="connsiteX3" fmla="*/ 795723 w 1504382"/>
                <a:gd name="connsiteY3" fmla="*/ 17683 h 1594630"/>
                <a:gd name="connsiteX4" fmla="*/ 602132 w 1504382"/>
                <a:gd name="connsiteY4" fmla="*/ 95073 h 1594630"/>
                <a:gd name="connsiteX5" fmla="*/ 562174 w 1504382"/>
                <a:gd name="connsiteY5" fmla="*/ 126076 h 1594630"/>
                <a:gd name="connsiteX6" fmla="*/ 541505 w 1504382"/>
                <a:gd name="connsiteY6" fmla="*/ 175450 h 1594630"/>
                <a:gd name="connsiteX7" fmla="*/ 545409 w 1504382"/>
                <a:gd name="connsiteY7" fmla="*/ 200481 h 1594630"/>
                <a:gd name="connsiteX8" fmla="*/ 499250 w 1504382"/>
                <a:gd name="connsiteY8" fmla="*/ 294866 h 1594630"/>
                <a:gd name="connsiteX9" fmla="*/ 421860 w 1504382"/>
                <a:gd name="connsiteY9" fmla="*/ 339417 h 1594630"/>
                <a:gd name="connsiteX10" fmla="*/ 411755 w 1504382"/>
                <a:gd name="connsiteY10" fmla="*/ 406244 h 1594630"/>
                <a:gd name="connsiteX11" fmla="*/ 454010 w 1504382"/>
                <a:gd name="connsiteY11" fmla="*/ 449877 h 1594630"/>
                <a:gd name="connsiteX12" fmla="*/ 533468 w 1504382"/>
                <a:gd name="connsiteY12" fmla="*/ 471693 h 1594630"/>
                <a:gd name="connsiteX13" fmla="*/ 571359 w 1504382"/>
                <a:gd name="connsiteY13" fmla="*/ 448499 h 1594630"/>
                <a:gd name="connsiteX14" fmla="*/ 589272 w 1504382"/>
                <a:gd name="connsiteY14" fmla="*/ 433802 h 1594630"/>
                <a:gd name="connsiteX15" fmla="*/ 607643 w 1504382"/>
                <a:gd name="connsiteY15" fmla="*/ 439772 h 1594630"/>
                <a:gd name="connsiteX16" fmla="*/ 599606 w 1504382"/>
                <a:gd name="connsiteY16" fmla="*/ 456307 h 1594630"/>
                <a:gd name="connsiteX17" fmla="*/ 551839 w 1504382"/>
                <a:gd name="connsiteY17" fmla="*/ 478812 h 1594630"/>
                <a:gd name="connsiteX18" fmla="*/ 528875 w 1504382"/>
                <a:gd name="connsiteY18" fmla="*/ 503155 h 1594630"/>
                <a:gd name="connsiteX19" fmla="*/ 559188 w 1504382"/>
                <a:gd name="connsiteY19" fmla="*/ 540128 h 1594630"/>
                <a:gd name="connsiteX20" fmla="*/ 611548 w 1504382"/>
                <a:gd name="connsiteY20" fmla="*/ 537142 h 1594630"/>
                <a:gd name="connsiteX21" fmla="*/ 635201 w 1504382"/>
                <a:gd name="connsiteY21" fmla="*/ 533468 h 1594630"/>
                <a:gd name="connsiteX22" fmla="*/ 653113 w 1504382"/>
                <a:gd name="connsiteY22" fmla="*/ 538061 h 1594630"/>
                <a:gd name="connsiteX23" fmla="*/ 654262 w 1504382"/>
                <a:gd name="connsiteY23" fmla="*/ 560336 h 1594630"/>
                <a:gd name="connsiteX24" fmla="*/ 640942 w 1504382"/>
                <a:gd name="connsiteY24" fmla="*/ 575493 h 1594630"/>
                <a:gd name="connsiteX25" fmla="*/ 529104 w 1504382"/>
                <a:gd name="connsiteY25" fmla="*/ 699272 h 1594630"/>
                <a:gd name="connsiteX26" fmla="*/ 504303 w 1504382"/>
                <a:gd name="connsiteY26" fmla="*/ 764032 h 1594630"/>
                <a:gd name="connsiteX27" fmla="*/ 469626 w 1504382"/>
                <a:gd name="connsiteY27" fmla="*/ 805139 h 1594630"/>
                <a:gd name="connsiteX28" fmla="*/ 302674 w 1504382"/>
                <a:gd name="connsiteY28" fmla="*/ 902739 h 1594630"/>
                <a:gd name="connsiteX29" fmla="*/ 175220 w 1504382"/>
                <a:gd name="connsiteY29" fmla="*/ 992301 h 1594630"/>
                <a:gd name="connsiteX30" fmla="*/ 88414 w 1504382"/>
                <a:gd name="connsiteY30" fmla="*/ 1090360 h 1594630"/>
                <a:gd name="connsiteX31" fmla="*/ 5282 w 1504382"/>
                <a:gd name="connsiteY31" fmla="*/ 1293137 h 1594630"/>
                <a:gd name="connsiteX32" fmla="*/ 0 w 1504382"/>
                <a:gd name="connsiteY32" fmla="*/ 1303012 h 1594630"/>
                <a:gd name="connsiteX33" fmla="*/ 0 w 1504382"/>
                <a:gd name="connsiteY33" fmla="*/ 1378795 h 1594630"/>
                <a:gd name="connsiteX34" fmla="*/ 30313 w 1504382"/>
                <a:gd name="connsiteY34" fmla="*/ 1362720 h 1594630"/>
                <a:gd name="connsiteX35" fmla="*/ 30543 w 1504382"/>
                <a:gd name="connsiteY35" fmla="*/ 1387751 h 1594630"/>
                <a:gd name="connsiteX36" fmla="*/ 39729 w 1504382"/>
                <a:gd name="connsiteY36" fmla="*/ 1427710 h 1594630"/>
                <a:gd name="connsiteX37" fmla="*/ 52130 w 1504382"/>
                <a:gd name="connsiteY37" fmla="*/ 1435977 h 1594630"/>
                <a:gd name="connsiteX38" fmla="*/ 60626 w 1504382"/>
                <a:gd name="connsiteY38" fmla="*/ 1425183 h 1594630"/>
                <a:gd name="connsiteX39" fmla="*/ 64301 w 1504382"/>
                <a:gd name="connsiteY39" fmla="*/ 1413931 h 1594630"/>
                <a:gd name="connsiteX40" fmla="*/ 67975 w 1504382"/>
                <a:gd name="connsiteY40" fmla="*/ 1430925 h 1594630"/>
                <a:gd name="connsiteX41" fmla="*/ 76013 w 1504382"/>
                <a:gd name="connsiteY41" fmla="*/ 1441029 h 1594630"/>
                <a:gd name="connsiteX42" fmla="*/ 88414 w 1504382"/>
                <a:gd name="connsiteY42" fmla="*/ 1431614 h 1594630"/>
                <a:gd name="connsiteX43" fmla="*/ 94384 w 1504382"/>
                <a:gd name="connsiteY43" fmla="*/ 1408419 h 1594630"/>
                <a:gd name="connsiteX44" fmla="*/ 99896 w 1504382"/>
                <a:gd name="connsiteY44" fmla="*/ 1398085 h 1594630"/>
                <a:gd name="connsiteX45" fmla="*/ 108393 w 1504382"/>
                <a:gd name="connsiteY45" fmla="*/ 1410946 h 1594630"/>
                <a:gd name="connsiteX46" fmla="*/ 126305 w 1504382"/>
                <a:gd name="connsiteY46" fmla="*/ 1413012 h 1594630"/>
                <a:gd name="connsiteX47" fmla="*/ 135721 w 1504382"/>
                <a:gd name="connsiteY47" fmla="*/ 1392344 h 1594630"/>
                <a:gd name="connsiteX48" fmla="*/ 158226 w 1504382"/>
                <a:gd name="connsiteY48" fmla="*/ 1370069 h 1594630"/>
                <a:gd name="connsiteX49" fmla="*/ 202318 w 1504382"/>
                <a:gd name="connsiteY49" fmla="*/ 1329192 h 1594630"/>
                <a:gd name="connsiteX50" fmla="*/ 213341 w 1504382"/>
                <a:gd name="connsiteY50" fmla="*/ 1287166 h 1594630"/>
                <a:gd name="connsiteX51" fmla="*/ 217475 w 1504382"/>
                <a:gd name="connsiteY51" fmla="*/ 1270402 h 1594630"/>
                <a:gd name="connsiteX52" fmla="*/ 244343 w 1504382"/>
                <a:gd name="connsiteY52" fmla="*/ 1249964 h 1594630"/>
                <a:gd name="connsiteX53" fmla="*/ 338269 w 1504382"/>
                <a:gd name="connsiteY53" fmla="*/ 1253408 h 1594630"/>
                <a:gd name="connsiteX54" fmla="*/ 531401 w 1504382"/>
                <a:gd name="connsiteY54" fmla="*/ 1270862 h 1594630"/>
                <a:gd name="connsiteX55" fmla="*/ 543572 w 1504382"/>
                <a:gd name="connsiteY55" fmla="*/ 1273847 h 1594630"/>
                <a:gd name="connsiteX56" fmla="*/ 547017 w 1504382"/>
                <a:gd name="connsiteY56" fmla="*/ 1295204 h 1594630"/>
                <a:gd name="connsiteX57" fmla="*/ 401651 w 1504382"/>
                <a:gd name="connsiteY57" fmla="*/ 1398775 h 1594630"/>
                <a:gd name="connsiteX58" fmla="*/ 375931 w 1504382"/>
                <a:gd name="connsiteY58" fmla="*/ 1415998 h 1594630"/>
                <a:gd name="connsiteX59" fmla="*/ 351358 w 1504382"/>
                <a:gd name="connsiteY59" fmla="*/ 1432762 h 1594630"/>
                <a:gd name="connsiteX60" fmla="*/ 329083 w 1504382"/>
                <a:gd name="connsiteY60" fmla="*/ 1468357 h 1594630"/>
                <a:gd name="connsiteX61" fmla="*/ 324720 w 1504382"/>
                <a:gd name="connsiteY61" fmla="*/ 1541614 h 1594630"/>
                <a:gd name="connsiteX62" fmla="*/ 340565 w 1504382"/>
                <a:gd name="connsiteY62" fmla="*/ 1564579 h 1594630"/>
                <a:gd name="connsiteX63" fmla="*/ 372256 w 1504382"/>
                <a:gd name="connsiteY63" fmla="*/ 1563890 h 1594630"/>
                <a:gd name="connsiteX64" fmla="*/ 396599 w 1504382"/>
                <a:gd name="connsiteY64" fmla="*/ 1557689 h 1594630"/>
                <a:gd name="connsiteX65" fmla="*/ 396369 w 1504382"/>
                <a:gd name="connsiteY65" fmla="*/ 1559756 h 1594630"/>
                <a:gd name="connsiteX66" fmla="*/ 413133 w 1504382"/>
                <a:gd name="connsiteY66" fmla="*/ 1592825 h 1594630"/>
                <a:gd name="connsiteX67" fmla="*/ 519919 w 1504382"/>
                <a:gd name="connsiteY67" fmla="*/ 1582491 h 1594630"/>
                <a:gd name="connsiteX68" fmla="*/ 544261 w 1504382"/>
                <a:gd name="connsiteY68" fmla="*/ 1577669 h 1594630"/>
                <a:gd name="connsiteX69" fmla="*/ 1503385 w 1504382"/>
                <a:gd name="connsiteY69" fmla="*/ 1569052 h 1594630"/>
                <a:gd name="connsiteX70" fmla="*/ 1504382 w 1504382"/>
                <a:gd name="connsiteY70" fmla="*/ 1556426 h 1594630"/>
                <a:gd name="connsiteX71" fmla="*/ 1497751 w 1504382"/>
                <a:gd name="connsiteY71" fmla="*/ 1472491 h 1594630"/>
                <a:gd name="connsiteX72" fmla="*/ 1444244 w 1504382"/>
                <a:gd name="connsiteY72" fmla="*/ 1240319 h 1594630"/>
                <a:gd name="connsiteX73" fmla="*/ 1420131 w 1504382"/>
                <a:gd name="connsiteY73" fmla="*/ 950046 h 1594630"/>
                <a:gd name="connsiteX74" fmla="*/ 1393492 w 1504382"/>
                <a:gd name="connsiteY74" fmla="*/ 736934 h 1594630"/>
                <a:gd name="connsiteX75" fmla="*/ 1295893 w 1504382"/>
                <a:gd name="connsiteY75" fmla="*/ 546328 h 1594630"/>
                <a:gd name="connsiteX76" fmla="*/ 1242385 w 1504382"/>
                <a:gd name="connsiteY76" fmla="*/ 456766 h 1594630"/>
                <a:gd name="connsiteX77" fmla="*/ 1221717 w 1504382"/>
                <a:gd name="connsiteY77" fmla="*/ 386035 h 1594630"/>
                <a:gd name="connsiteX78" fmla="*/ 1066246 w 1504382"/>
                <a:gd name="connsiteY78" fmla="*/ 122401 h 1594630"/>
                <a:gd name="connsiteX79" fmla="*/ 1046727 w 1504382"/>
                <a:gd name="connsiteY79" fmla="*/ 108393 h 1594630"/>
                <a:gd name="connsiteX80" fmla="*/ 1018021 w 1504382"/>
                <a:gd name="connsiteY80" fmla="*/ 53967 h 1594630"/>
                <a:gd name="connsiteX81" fmla="*/ 994367 w 1504382"/>
                <a:gd name="connsiteY81" fmla="*/ 11712 h 1594630"/>
                <a:gd name="connsiteX82" fmla="*/ 975077 w 1504382"/>
                <a:gd name="connsiteY82" fmla="*/ 0 h 1594630"/>
                <a:gd name="connsiteX0" fmla="*/ 975077 w 1504382"/>
                <a:gd name="connsiteY0" fmla="*/ 0 h 1594630"/>
                <a:gd name="connsiteX1" fmla="*/ 910776 w 1504382"/>
                <a:gd name="connsiteY1" fmla="*/ 0 h 1594630"/>
                <a:gd name="connsiteX2" fmla="*/ 870129 w 1504382"/>
                <a:gd name="connsiteY2" fmla="*/ 13549 h 1594630"/>
                <a:gd name="connsiteX3" fmla="*/ 795723 w 1504382"/>
                <a:gd name="connsiteY3" fmla="*/ 17683 h 1594630"/>
                <a:gd name="connsiteX4" fmla="*/ 602132 w 1504382"/>
                <a:gd name="connsiteY4" fmla="*/ 95073 h 1594630"/>
                <a:gd name="connsiteX5" fmla="*/ 562174 w 1504382"/>
                <a:gd name="connsiteY5" fmla="*/ 126076 h 1594630"/>
                <a:gd name="connsiteX6" fmla="*/ 541505 w 1504382"/>
                <a:gd name="connsiteY6" fmla="*/ 175450 h 1594630"/>
                <a:gd name="connsiteX7" fmla="*/ 545409 w 1504382"/>
                <a:gd name="connsiteY7" fmla="*/ 200481 h 1594630"/>
                <a:gd name="connsiteX8" fmla="*/ 499250 w 1504382"/>
                <a:gd name="connsiteY8" fmla="*/ 294866 h 1594630"/>
                <a:gd name="connsiteX9" fmla="*/ 421860 w 1504382"/>
                <a:gd name="connsiteY9" fmla="*/ 339417 h 1594630"/>
                <a:gd name="connsiteX10" fmla="*/ 411755 w 1504382"/>
                <a:gd name="connsiteY10" fmla="*/ 406244 h 1594630"/>
                <a:gd name="connsiteX11" fmla="*/ 454010 w 1504382"/>
                <a:gd name="connsiteY11" fmla="*/ 449877 h 1594630"/>
                <a:gd name="connsiteX12" fmla="*/ 533468 w 1504382"/>
                <a:gd name="connsiteY12" fmla="*/ 471693 h 1594630"/>
                <a:gd name="connsiteX13" fmla="*/ 571359 w 1504382"/>
                <a:gd name="connsiteY13" fmla="*/ 448499 h 1594630"/>
                <a:gd name="connsiteX14" fmla="*/ 589272 w 1504382"/>
                <a:gd name="connsiteY14" fmla="*/ 433802 h 1594630"/>
                <a:gd name="connsiteX15" fmla="*/ 607643 w 1504382"/>
                <a:gd name="connsiteY15" fmla="*/ 439772 h 1594630"/>
                <a:gd name="connsiteX16" fmla="*/ 599606 w 1504382"/>
                <a:gd name="connsiteY16" fmla="*/ 456307 h 1594630"/>
                <a:gd name="connsiteX17" fmla="*/ 551839 w 1504382"/>
                <a:gd name="connsiteY17" fmla="*/ 478812 h 1594630"/>
                <a:gd name="connsiteX18" fmla="*/ 528875 w 1504382"/>
                <a:gd name="connsiteY18" fmla="*/ 503155 h 1594630"/>
                <a:gd name="connsiteX19" fmla="*/ 559188 w 1504382"/>
                <a:gd name="connsiteY19" fmla="*/ 540128 h 1594630"/>
                <a:gd name="connsiteX20" fmla="*/ 611548 w 1504382"/>
                <a:gd name="connsiteY20" fmla="*/ 537142 h 1594630"/>
                <a:gd name="connsiteX21" fmla="*/ 635201 w 1504382"/>
                <a:gd name="connsiteY21" fmla="*/ 533468 h 1594630"/>
                <a:gd name="connsiteX22" fmla="*/ 653113 w 1504382"/>
                <a:gd name="connsiteY22" fmla="*/ 538061 h 1594630"/>
                <a:gd name="connsiteX23" fmla="*/ 654262 w 1504382"/>
                <a:gd name="connsiteY23" fmla="*/ 560336 h 1594630"/>
                <a:gd name="connsiteX24" fmla="*/ 640942 w 1504382"/>
                <a:gd name="connsiteY24" fmla="*/ 575493 h 1594630"/>
                <a:gd name="connsiteX25" fmla="*/ 529104 w 1504382"/>
                <a:gd name="connsiteY25" fmla="*/ 699272 h 1594630"/>
                <a:gd name="connsiteX26" fmla="*/ 504303 w 1504382"/>
                <a:gd name="connsiteY26" fmla="*/ 764032 h 1594630"/>
                <a:gd name="connsiteX27" fmla="*/ 469626 w 1504382"/>
                <a:gd name="connsiteY27" fmla="*/ 805139 h 1594630"/>
                <a:gd name="connsiteX28" fmla="*/ 302674 w 1504382"/>
                <a:gd name="connsiteY28" fmla="*/ 902739 h 1594630"/>
                <a:gd name="connsiteX29" fmla="*/ 175220 w 1504382"/>
                <a:gd name="connsiteY29" fmla="*/ 992301 h 1594630"/>
                <a:gd name="connsiteX30" fmla="*/ 88414 w 1504382"/>
                <a:gd name="connsiteY30" fmla="*/ 1090360 h 1594630"/>
                <a:gd name="connsiteX31" fmla="*/ 5282 w 1504382"/>
                <a:gd name="connsiteY31" fmla="*/ 1293137 h 1594630"/>
                <a:gd name="connsiteX32" fmla="*/ 0 w 1504382"/>
                <a:gd name="connsiteY32" fmla="*/ 1303012 h 1594630"/>
                <a:gd name="connsiteX33" fmla="*/ 0 w 1504382"/>
                <a:gd name="connsiteY33" fmla="*/ 1378795 h 1594630"/>
                <a:gd name="connsiteX34" fmla="*/ 30313 w 1504382"/>
                <a:gd name="connsiteY34" fmla="*/ 1362720 h 1594630"/>
                <a:gd name="connsiteX35" fmla="*/ 30543 w 1504382"/>
                <a:gd name="connsiteY35" fmla="*/ 1387751 h 1594630"/>
                <a:gd name="connsiteX36" fmla="*/ 39729 w 1504382"/>
                <a:gd name="connsiteY36" fmla="*/ 1427710 h 1594630"/>
                <a:gd name="connsiteX37" fmla="*/ 52130 w 1504382"/>
                <a:gd name="connsiteY37" fmla="*/ 1435977 h 1594630"/>
                <a:gd name="connsiteX38" fmla="*/ 60626 w 1504382"/>
                <a:gd name="connsiteY38" fmla="*/ 1425183 h 1594630"/>
                <a:gd name="connsiteX39" fmla="*/ 64301 w 1504382"/>
                <a:gd name="connsiteY39" fmla="*/ 1413931 h 1594630"/>
                <a:gd name="connsiteX40" fmla="*/ 67975 w 1504382"/>
                <a:gd name="connsiteY40" fmla="*/ 1430925 h 1594630"/>
                <a:gd name="connsiteX41" fmla="*/ 76013 w 1504382"/>
                <a:gd name="connsiteY41" fmla="*/ 1441029 h 1594630"/>
                <a:gd name="connsiteX42" fmla="*/ 88414 w 1504382"/>
                <a:gd name="connsiteY42" fmla="*/ 1431614 h 1594630"/>
                <a:gd name="connsiteX43" fmla="*/ 94384 w 1504382"/>
                <a:gd name="connsiteY43" fmla="*/ 1408419 h 1594630"/>
                <a:gd name="connsiteX44" fmla="*/ 99896 w 1504382"/>
                <a:gd name="connsiteY44" fmla="*/ 1398085 h 1594630"/>
                <a:gd name="connsiteX45" fmla="*/ 108393 w 1504382"/>
                <a:gd name="connsiteY45" fmla="*/ 1410946 h 1594630"/>
                <a:gd name="connsiteX46" fmla="*/ 126305 w 1504382"/>
                <a:gd name="connsiteY46" fmla="*/ 1413012 h 1594630"/>
                <a:gd name="connsiteX47" fmla="*/ 135721 w 1504382"/>
                <a:gd name="connsiteY47" fmla="*/ 1392344 h 1594630"/>
                <a:gd name="connsiteX48" fmla="*/ 158226 w 1504382"/>
                <a:gd name="connsiteY48" fmla="*/ 1370069 h 1594630"/>
                <a:gd name="connsiteX49" fmla="*/ 202318 w 1504382"/>
                <a:gd name="connsiteY49" fmla="*/ 1329192 h 1594630"/>
                <a:gd name="connsiteX50" fmla="*/ 213341 w 1504382"/>
                <a:gd name="connsiteY50" fmla="*/ 1287166 h 1594630"/>
                <a:gd name="connsiteX51" fmla="*/ 217475 w 1504382"/>
                <a:gd name="connsiteY51" fmla="*/ 1270402 h 1594630"/>
                <a:gd name="connsiteX52" fmla="*/ 244343 w 1504382"/>
                <a:gd name="connsiteY52" fmla="*/ 1249964 h 1594630"/>
                <a:gd name="connsiteX53" fmla="*/ 338269 w 1504382"/>
                <a:gd name="connsiteY53" fmla="*/ 1253408 h 1594630"/>
                <a:gd name="connsiteX54" fmla="*/ 531401 w 1504382"/>
                <a:gd name="connsiteY54" fmla="*/ 1270862 h 1594630"/>
                <a:gd name="connsiteX55" fmla="*/ 543572 w 1504382"/>
                <a:gd name="connsiteY55" fmla="*/ 1273847 h 1594630"/>
                <a:gd name="connsiteX56" fmla="*/ 547017 w 1504382"/>
                <a:gd name="connsiteY56" fmla="*/ 1295204 h 1594630"/>
                <a:gd name="connsiteX57" fmla="*/ 401651 w 1504382"/>
                <a:gd name="connsiteY57" fmla="*/ 1398775 h 1594630"/>
                <a:gd name="connsiteX58" fmla="*/ 375931 w 1504382"/>
                <a:gd name="connsiteY58" fmla="*/ 1415998 h 1594630"/>
                <a:gd name="connsiteX59" fmla="*/ 351358 w 1504382"/>
                <a:gd name="connsiteY59" fmla="*/ 1432762 h 1594630"/>
                <a:gd name="connsiteX60" fmla="*/ 329083 w 1504382"/>
                <a:gd name="connsiteY60" fmla="*/ 1468357 h 1594630"/>
                <a:gd name="connsiteX61" fmla="*/ 324720 w 1504382"/>
                <a:gd name="connsiteY61" fmla="*/ 1541614 h 1594630"/>
                <a:gd name="connsiteX62" fmla="*/ 340565 w 1504382"/>
                <a:gd name="connsiteY62" fmla="*/ 1564579 h 1594630"/>
                <a:gd name="connsiteX63" fmla="*/ 372256 w 1504382"/>
                <a:gd name="connsiteY63" fmla="*/ 1563890 h 1594630"/>
                <a:gd name="connsiteX64" fmla="*/ 396599 w 1504382"/>
                <a:gd name="connsiteY64" fmla="*/ 1557689 h 1594630"/>
                <a:gd name="connsiteX65" fmla="*/ 396369 w 1504382"/>
                <a:gd name="connsiteY65" fmla="*/ 1559756 h 1594630"/>
                <a:gd name="connsiteX66" fmla="*/ 413133 w 1504382"/>
                <a:gd name="connsiteY66" fmla="*/ 1592825 h 1594630"/>
                <a:gd name="connsiteX67" fmla="*/ 519919 w 1504382"/>
                <a:gd name="connsiteY67" fmla="*/ 1582491 h 1594630"/>
                <a:gd name="connsiteX68" fmla="*/ 1503385 w 1504382"/>
                <a:gd name="connsiteY68" fmla="*/ 1569052 h 1594630"/>
                <a:gd name="connsiteX69" fmla="*/ 1504382 w 1504382"/>
                <a:gd name="connsiteY69" fmla="*/ 1556426 h 1594630"/>
                <a:gd name="connsiteX70" fmla="*/ 1497751 w 1504382"/>
                <a:gd name="connsiteY70" fmla="*/ 1472491 h 1594630"/>
                <a:gd name="connsiteX71" fmla="*/ 1444244 w 1504382"/>
                <a:gd name="connsiteY71" fmla="*/ 1240319 h 1594630"/>
                <a:gd name="connsiteX72" fmla="*/ 1420131 w 1504382"/>
                <a:gd name="connsiteY72" fmla="*/ 950046 h 1594630"/>
                <a:gd name="connsiteX73" fmla="*/ 1393492 w 1504382"/>
                <a:gd name="connsiteY73" fmla="*/ 736934 h 1594630"/>
                <a:gd name="connsiteX74" fmla="*/ 1295893 w 1504382"/>
                <a:gd name="connsiteY74" fmla="*/ 546328 h 1594630"/>
                <a:gd name="connsiteX75" fmla="*/ 1242385 w 1504382"/>
                <a:gd name="connsiteY75" fmla="*/ 456766 h 1594630"/>
                <a:gd name="connsiteX76" fmla="*/ 1221717 w 1504382"/>
                <a:gd name="connsiteY76" fmla="*/ 386035 h 1594630"/>
                <a:gd name="connsiteX77" fmla="*/ 1066246 w 1504382"/>
                <a:gd name="connsiteY77" fmla="*/ 122401 h 1594630"/>
                <a:gd name="connsiteX78" fmla="*/ 1046727 w 1504382"/>
                <a:gd name="connsiteY78" fmla="*/ 108393 h 1594630"/>
                <a:gd name="connsiteX79" fmla="*/ 1018021 w 1504382"/>
                <a:gd name="connsiteY79" fmla="*/ 53967 h 1594630"/>
                <a:gd name="connsiteX80" fmla="*/ 994367 w 1504382"/>
                <a:gd name="connsiteY80" fmla="*/ 11712 h 1594630"/>
                <a:gd name="connsiteX81" fmla="*/ 975077 w 1504382"/>
                <a:gd name="connsiteY81" fmla="*/ 0 h 1594630"/>
                <a:gd name="connsiteX0" fmla="*/ 975077 w 1504382"/>
                <a:gd name="connsiteY0" fmla="*/ 0 h 1594364"/>
                <a:gd name="connsiteX1" fmla="*/ 910776 w 1504382"/>
                <a:gd name="connsiteY1" fmla="*/ 0 h 1594364"/>
                <a:gd name="connsiteX2" fmla="*/ 870129 w 1504382"/>
                <a:gd name="connsiteY2" fmla="*/ 13549 h 1594364"/>
                <a:gd name="connsiteX3" fmla="*/ 795723 w 1504382"/>
                <a:gd name="connsiteY3" fmla="*/ 17683 h 1594364"/>
                <a:gd name="connsiteX4" fmla="*/ 602132 w 1504382"/>
                <a:gd name="connsiteY4" fmla="*/ 95073 h 1594364"/>
                <a:gd name="connsiteX5" fmla="*/ 562174 w 1504382"/>
                <a:gd name="connsiteY5" fmla="*/ 126076 h 1594364"/>
                <a:gd name="connsiteX6" fmla="*/ 541505 w 1504382"/>
                <a:gd name="connsiteY6" fmla="*/ 175450 h 1594364"/>
                <a:gd name="connsiteX7" fmla="*/ 545409 w 1504382"/>
                <a:gd name="connsiteY7" fmla="*/ 200481 h 1594364"/>
                <a:gd name="connsiteX8" fmla="*/ 499250 w 1504382"/>
                <a:gd name="connsiteY8" fmla="*/ 294866 h 1594364"/>
                <a:gd name="connsiteX9" fmla="*/ 421860 w 1504382"/>
                <a:gd name="connsiteY9" fmla="*/ 339417 h 1594364"/>
                <a:gd name="connsiteX10" fmla="*/ 411755 w 1504382"/>
                <a:gd name="connsiteY10" fmla="*/ 406244 h 1594364"/>
                <a:gd name="connsiteX11" fmla="*/ 454010 w 1504382"/>
                <a:gd name="connsiteY11" fmla="*/ 449877 h 1594364"/>
                <a:gd name="connsiteX12" fmla="*/ 533468 w 1504382"/>
                <a:gd name="connsiteY12" fmla="*/ 471693 h 1594364"/>
                <a:gd name="connsiteX13" fmla="*/ 571359 w 1504382"/>
                <a:gd name="connsiteY13" fmla="*/ 448499 h 1594364"/>
                <a:gd name="connsiteX14" fmla="*/ 589272 w 1504382"/>
                <a:gd name="connsiteY14" fmla="*/ 433802 h 1594364"/>
                <a:gd name="connsiteX15" fmla="*/ 607643 w 1504382"/>
                <a:gd name="connsiteY15" fmla="*/ 439772 h 1594364"/>
                <a:gd name="connsiteX16" fmla="*/ 599606 w 1504382"/>
                <a:gd name="connsiteY16" fmla="*/ 456307 h 1594364"/>
                <a:gd name="connsiteX17" fmla="*/ 551839 w 1504382"/>
                <a:gd name="connsiteY17" fmla="*/ 478812 h 1594364"/>
                <a:gd name="connsiteX18" fmla="*/ 528875 w 1504382"/>
                <a:gd name="connsiteY18" fmla="*/ 503155 h 1594364"/>
                <a:gd name="connsiteX19" fmla="*/ 559188 w 1504382"/>
                <a:gd name="connsiteY19" fmla="*/ 540128 h 1594364"/>
                <a:gd name="connsiteX20" fmla="*/ 611548 w 1504382"/>
                <a:gd name="connsiteY20" fmla="*/ 537142 h 1594364"/>
                <a:gd name="connsiteX21" fmla="*/ 635201 w 1504382"/>
                <a:gd name="connsiteY21" fmla="*/ 533468 h 1594364"/>
                <a:gd name="connsiteX22" fmla="*/ 653113 w 1504382"/>
                <a:gd name="connsiteY22" fmla="*/ 538061 h 1594364"/>
                <a:gd name="connsiteX23" fmla="*/ 654262 w 1504382"/>
                <a:gd name="connsiteY23" fmla="*/ 560336 h 1594364"/>
                <a:gd name="connsiteX24" fmla="*/ 640942 w 1504382"/>
                <a:gd name="connsiteY24" fmla="*/ 575493 h 1594364"/>
                <a:gd name="connsiteX25" fmla="*/ 529104 w 1504382"/>
                <a:gd name="connsiteY25" fmla="*/ 699272 h 1594364"/>
                <a:gd name="connsiteX26" fmla="*/ 504303 w 1504382"/>
                <a:gd name="connsiteY26" fmla="*/ 764032 h 1594364"/>
                <a:gd name="connsiteX27" fmla="*/ 469626 w 1504382"/>
                <a:gd name="connsiteY27" fmla="*/ 805139 h 1594364"/>
                <a:gd name="connsiteX28" fmla="*/ 302674 w 1504382"/>
                <a:gd name="connsiteY28" fmla="*/ 902739 h 1594364"/>
                <a:gd name="connsiteX29" fmla="*/ 175220 w 1504382"/>
                <a:gd name="connsiteY29" fmla="*/ 992301 h 1594364"/>
                <a:gd name="connsiteX30" fmla="*/ 88414 w 1504382"/>
                <a:gd name="connsiteY30" fmla="*/ 1090360 h 1594364"/>
                <a:gd name="connsiteX31" fmla="*/ 5282 w 1504382"/>
                <a:gd name="connsiteY31" fmla="*/ 1293137 h 1594364"/>
                <a:gd name="connsiteX32" fmla="*/ 0 w 1504382"/>
                <a:gd name="connsiteY32" fmla="*/ 1303012 h 1594364"/>
                <a:gd name="connsiteX33" fmla="*/ 0 w 1504382"/>
                <a:gd name="connsiteY33" fmla="*/ 1378795 h 1594364"/>
                <a:gd name="connsiteX34" fmla="*/ 30313 w 1504382"/>
                <a:gd name="connsiteY34" fmla="*/ 1362720 h 1594364"/>
                <a:gd name="connsiteX35" fmla="*/ 30543 w 1504382"/>
                <a:gd name="connsiteY35" fmla="*/ 1387751 h 1594364"/>
                <a:gd name="connsiteX36" fmla="*/ 39729 w 1504382"/>
                <a:gd name="connsiteY36" fmla="*/ 1427710 h 1594364"/>
                <a:gd name="connsiteX37" fmla="*/ 52130 w 1504382"/>
                <a:gd name="connsiteY37" fmla="*/ 1435977 h 1594364"/>
                <a:gd name="connsiteX38" fmla="*/ 60626 w 1504382"/>
                <a:gd name="connsiteY38" fmla="*/ 1425183 h 1594364"/>
                <a:gd name="connsiteX39" fmla="*/ 64301 w 1504382"/>
                <a:gd name="connsiteY39" fmla="*/ 1413931 h 1594364"/>
                <a:gd name="connsiteX40" fmla="*/ 67975 w 1504382"/>
                <a:gd name="connsiteY40" fmla="*/ 1430925 h 1594364"/>
                <a:gd name="connsiteX41" fmla="*/ 76013 w 1504382"/>
                <a:gd name="connsiteY41" fmla="*/ 1441029 h 1594364"/>
                <a:gd name="connsiteX42" fmla="*/ 88414 w 1504382"/>
                <a:gd name="connsiteY42" fmla="*/ 1431614 h 1594364"/>
                <a:gd name="connsiteX43" fmla="*/ 94384 w 1504382"/>
                <a:gd name="connsiteY43" fmla="*/ 1408419 h 1594364"/>
                <a:gd name="connsiteX44" fmla="*/ 99896 w 1504382"/>
                <a:gd name="connsiteY44" fmla="*/ 1398085 h 1594364"/>
                <a:gd name="connsiteX45" fmla="*/ 108393 w 1504382"/>
                <a:gd name="connsiteY45" fmla="*/ 1410946 h 1594364"/>
                <a:gd name="connsiteX46" fmla="*/ 126305 w 1504382"/>
                <a:gd name="connsiteY46" fmla="*/ 1413012 h 1594364"/>
                <a:gd name="connsiteX47" fmla="*/ 135721 w 1504382"/>
                <a:gd name="connsiteY47" fmla="*/ 1392344 h 1594364"/>
                <a:gd name="connsiteX48" fmla="*/ 158226 w 1504382"/>
                <a:gd name="connsiteY48" fmla="*/ 1370069 h 1594364"/>
                <a:gd name="connsiteX49" fmla="*/ 202318 w 1504382"/>
                <a:gd name="connsiteY49" fmla="*/ 1329192 h 1594364"/>
                <a:gd name="connsiteX50" fmla="*/ 213341 w 1504382"/>
                <a:gd name="connsiteY50" fmla="*/ 1287166 h 1594364"/>
                <a:gd name="connsiteX51" fmla="*/ 217475 w 1504382"/>
                <a:gd name="connsiteY51" fmla="*/ 1270402 h 1594364"/>
                <a:gd name="connsiteX52" fmla="*/ 244343 w 1504382"/>
                <a:gd name="connsiteY52" fmla="*/ 1249964 h 1594364"/>
                <a:gd name="connsiteX53" fmla="*/ 338269 w 1504382"/>
                <a:gd name="connsiteY53" fmla="*/ 1253408 h 1594364"/>
                <a:gd name="connsiteX54" fmla="*/ 531401 w 1504382"/>
                <a:gd name="connsiteY54" fmla="*/ 1270862 h 1594364"/>
                <a:gd name="connsiteX55" fmla="*/ 543572 w 1504382"/>
                <a:gd name="connsiteY55" fmla="*/ 1273847 h 1594364"/>
                <a:gd name="connsiteX56" fmla="*/ 547017 w 1504382"/>
                <a:gd name="connsiteY56" fmla="*/ 1295204 h 1594364"/>
                <a:gd name="connsiteX57" fmla="*/ 401651 w 1504382"/>
                <a:gd name="connsiteY57" fmla="*/ 1398775 h 1594364"/>
                <a:gd name="connsiteX58" fmla="*/ 375931 w 1504382"/>
                <a:gd name="connsiteY58" fmla="*/ 1415998 h 1594364"/>
                <a:gd name="connsiteX59" fmla="*/ 351358 w 1504382"/>
                <a:gd name="connsiteY59" fmla="*/ 1432762 h 1594364"/>
                <a:gd name="connsiteX60" fmla="*/ 329083 w 1504382"/>
                <a:gd name="connsiteY60" fmla="*/ 1468357 h 1594364"/>
                <a:gd name="connsiteX61" fmla="*/ 324720 w 1504382"/>
                <a:gd name="connsiteY61" fmla="*/ 1541614 h 1594364"/>
                <a:gd name="connsiteX62" fmla="*/ 340565 w 1504382"/>
                <a:gd name="connsiteY62" fmla="*/ 1564579 h 1594364"/>
                <a:gd name="connsiteX63" fmla="*/ 372256 w 1504382"/>
                <a:gd name="connsiteY63" fmla="*/ 1563890 h 1594364"/>
                <a:gd name="connsiteX64" fmla="*/ 396599 w 1504382"/>
                <a:gd name="connsiteY64" fmla="*/ 1557689 h 1594364"/>
                <a:gd name="connsiteX65" fmla="*/ 396369 w 1504382"/>
                <a:gd name="connsiteY65" fmla="*/ 1559756 h 1594364"/>
                <a:gd name="connsiteX66" fmla="*/ 413133 w 1504382"/>
                <a:gd name="connsiteY66" fmla="*/ 1592825 h 1594364"/>
                <a:gd name="connsiteX67" fmla="*/ 585321 w 1504382"/>
                <a:gd name="connsiteY67" fmla="*/ 1518593 h 1594364"/>
                <a:gd name="connsiteX68" fmla="*/ 1503385 w 1504382"/>
                <a:gd name="connsiteY68" fmla="*/ 1569052 h 1594364"/>
                <a:gd name="connsiteX69" fmla="*/ 1504382 w 1504382"/>
                <a:gd name="connsiteY69" fmla="*/ 1556426 h 1594364"/>
                <a:gd name="connsiteX70" fmla="*/ 1497751 w 1504382"/>
                <a:gd name="connsiteY70" fmla="*/ 1472491 h 1594364"/>
                <a:gd name="connsiteX71" fmla="*/ 1444244 w 1504382"/>
                <a:gd name="connsiteY71" fmla="*/ 1240319 h 1594364"/>
                <a:gd name="connsiteX72" fmla="*/ 1420131 w 1504382"/>
                <a:gd name="connsiteY72" fmla="*/ 950046 h 1594364"/>
                <a:gd name="connsiteX73" fmla="*/ 1393492 w 1504382"/>
                <a:gd name="connsiteY73" fmla="*/ 736934 h 1594364"/>
                <a:gd name="connsiteX74" fmla="*/ 1295893 w 1504382"/>
                <a:gd name="connsiteY74" fmla="*/ 546328 h 1594364"/>
                <a:gd name="connsiteX75" fmla="*/ 1242385 w 1504382"/>
                <a:gd name="connsiteY75" fmla="*/ 456766 h 1594364"/>
                <a:gd name="connsiteX76" fmla="*/ 1221717 w 1504382"/>
                <a:gd name="connsiteY76" fmla="*/ 386035 h 1594364"/>
                <a:gd name="connsiteX77" fmla="*/ 1066246 w 1504382"/>
                <a:gd name="connsiteY77" fmla="*/ 122401 h 1594364"/>
                <a:gd name="connsiteX78" fmla="*/ 1046727 w 1504382"/>
                <a:gd name="connsiteY78" fmla="*/ 108393 h 1594364"/>
                <a:gd name="connsiteX79" fmla="*/ 1018021 w 1504382"/>
                <a:gd name="connsiteY79" fmla="*/ 53967 h 1594364"/>
                <a:gd name="connsiteX80" fmla="*/ 994367 w 1504382"/>
                <a:gd name="connsiteY80" fmla="*/ 11712 h 1594364"/>
                <a:gd name="connsiteX81" fmla="*/ 975077 w 1504382"/>
                <a:gd name="connsiteY81" fmla="*/ 0 h 1594364"/>
                <a:gd name="connsiteX0" fmla="*/ 975077 w 1504382"/>
                <a:gd name="connsiteY0" fmla="*/ 0 h 1593093"/>
                <a:gd name="connsiteX1" fmla="*/ 910776 w 1504382"/>
                <a:gd name="connsiteY1" fmla="*/ 0 h 1593093"/>
                <a:gd name="connsiteX2" fmla="*/ 870129 w 1504382"/>
                <a:gd name="connsiteY2" fmla="*/ 13549 h 1593093"/>
                <a:gd name="connsiteX3" fmla="*/ 795723 w 1504382"/>
                <a:gd name="connsiteY3" fmla="*/ 17683 h 1593093"/>
                <a:gd name="connsiteX4" fmla="*/ 602132 w 1504382"/>
                <a:gd name="connsiteY4" fmla="*/ 95073 h 1593093"/>
                <a:gd name="connsiteX5" fmla="*/ 562174 w 1504382"/>
                <a:gd name="connsiteY5" fmla="*/ 126076 h 1593093"/>
                <a:gd name="connsiteX6" fmla="*/ 541505 w 1504382"/>
                <a:gd name="connsiteY6" fmla="*/ 175450 h 1593093"/>
                <a:gd name="connsiteX7" fmla="*/ 545409 w 1504382"/>
                <a:gd name="connsiteY7" fmla="*/ 200481 h 1593093"/>
                <a:gd name="connsiteX8" fmla="*/ 499250 w 1504382"/>
                <a:gd name="connsiteY8" fmla="*/ 294866 h 1593093"/>
                <a:gd name="connsiteX9" fmla="*/ 421860 w 1504382"/>
                <a:gd name="connsiteY9" fmla="*/ 339417 h 1593093"/>
                <a:gd name="connsiteX10" fmla="*/ 411755 w 1504382"/>
                <a:gd name="connsiteY10" fmla="*/ 406244 h 1593093"/>
                <a:gd name="connsiteX11" fmla="*/ 454010 w 1504382"/>
                <a:gd name="connsiteY11" fmla="*/ 449877 h 1593093"/>
                <a:gd name="connsiteX12" fmla="*/ 533468 w 1504382"/>
                <a:gd name="connsiteY12" fmla="*/ 471693 h 1593093"/>
                <a:gd name="connsiteX13" fmla="*/ 571359 w 1504382"/>
                <a:gd name="connsiteY13" fmla="*/ 448499 h 1593093"/>
                <a:gd name="connsiteX14" fmla="*/ 589272 w 1504382"/>
                <a:gd name="connsiteY14" fmla="*/ 433802 h 1593093"/>
                <a:gd name="connsiteX15" fmla="*/ 607643 w 1504382"/>
                <a:gd name="connsiteY15" fmla="*/ 439772 h 1593093"/>
                <a:gd name="connsiteX16" fmla="*/ 599606 w 1504382"/>
                <a:gd name="connsiteY16" fmla="*/ 456307 h 1593093"/>
                <a:gd name="connsiteX17" fmla="*/ 551839 w 1504382"/>
                <a:gd name="connsiteY17" fmla="*/ 478812 h 1593093"/>
                <a:gd name="connsiteX18" fmla="*/ 528875 w 1504382"/>
                <a:gd name="connsiteY18" fmla="*/ 503155 h 1593093"/>
                <a:gd name="connsiteX19" fmla="*/ 559188 w 1504382"/>
                <a:gd name="connsiteY19" fmla="*/ 540128 h 1593093"/>
                <a:gd name="connsiteX20" fmla="*/ 611548 w 1504382"/>
                <a:gd name="connsiteY20" fmla="*/ 537142 h 1593093"/>
                <a:gd name="connsiteX21" fmla="*/ 635201 w 1504382"/>
                <a:gd name="connsiteY21" fmla="*/ 533468 h 1593093"/>
                <a:gd name="connsiteX22" fmla="*/ 653113 w 1504382"/>
                <a:gd name="connsiteY22" fmla="*/ 538061 h 1593093"/>
                <a:gd name="connsiteX23" fmla="*/ 654262 w 1504382"/>
                <a:gd name="connsiteY23" fmla="*/ 560336 h 1593093"/>
                <a:gd name="connsiteX24" fmla="*/ 640942 w 1504382"/>
                <a:gd name="connsiteY24" fmla="*/ 575493 h 1593093"/>
                <a:gd name="connsiteX25" fmla="*/ 529104 w 1504382"/>
                <a:gd name="connsiteY25" fmla="*/ 699272 h 1593093"/>
                <a:gd name="connsiteX26" fmla="*/ 504303 w 1504382"/>
                <a:gd name="connsiteY26" fmla="*/ 764032 h 1593093"/>
                <a:gd name="connsiteX27" fmla="*/ 469626 w 1504382"/>
                <a:gd name="connsiteY27" fmla="*/ 805139 h 1593093"/>
                <a:gd name="connsiteX28" fmla="*/ 302674 w 1504382"/>
                <a:gd name="connsiteY28" fmla="*/ 902739 h 1593093"/>
                <a:gd name="connsiteX29" fmla="*/ 175220 w 1504382"/>
                <a:gd name="connsiteY29" fmla="*/ 992301 h 1593093"/>
                <a:gd name="connsiteX30" fmla="*/ 88414 w 1504382"/>
                <a:gd name="connsiteY30" fmla="*/ 1090360 h 1593093"/>
                <a:gd name="connsiteX31" fmla="*/ 5282 w 1504382"/>
                <a:gd name="connsiteY31" fmla="*/ 1293137 h 1593093"/>
                <a:gd name="connsiteX32" fmla="*/ 0 w 1504382"/>
                <a:gd name="connsiteY32" fmla="*/ 1303012 h 1593093"/>
                <a:gd name="connsiteX33" fmla="*/ 0 w 1504382"/>
                <a:gd name="connsiteY33" fmla="*/ 1378795 h 1593093"/>
                <a:gd name="connsiteX34" fmla="*/ 30313 w 1504382"/>
                <a:gd name="connsiteY34" fmla="*/ 1362720 h 1593093"/>
                <a:gd name="connsiteX35" fmla="*/ 30543 w 1504382"/>
                <a:gd name="connsiteY35" fmla="*/ 1387751 h 1593093"/>
                <a:gd name="connsiteX36" fmla="*/ 39729 w 1504382"/>
                <a:gd name="connsiteY36" fmla="*/ 1427710 h 1593093"/>
                <a:gd name="connsiteX37" fmla="*/ 52130 w 1504382"/>
                <a:gd name="connsiteY37" fmla="*/ 1435977 h 1593093"/>
                <a:gd name="connsiteX38" fmla="*/ 60626 w 1504382"/>
                <a:gd name="connsiteY38" fmla="*/ 1425183 h 1593093"/>
                <a:gd name="connsiteX39" fmla="*/ 64301 w 1504382"/>
                <a:gd name="connsiteY39" fmla="*/ 1413931 h 1593093"/>
                <a:gd name="connsiteX40" fmla="*/ 67975 w 1504382"/>
                <a:gd name="connsiteY40" fmla="*/ 1430925 h 1593093"/>
                <a:gd name="connsiteX41" fmla="*/ 76013 w 1504382"/>
                <a:gd name="connsiteY41" fmla="*/ 1441029 h 1593093"/>
                <a:gd name="connsiteX42" fmla="*/ 88414 w 1504382"/>
                <a:gd name="connsiteY42" fmla="*/ 1431614 h 1593093"/>
                <a:gd name="connsiteX43" fmla="*/ 94384 w 1504382"/>
                <a:gd name="connsiteY43" fmla="*/ 1408419 h 1593093"/>
                <a:gd name="connsiteX44" fmla="*/ 99896 w 1504382"/>
                <a:gd name="connsiteY44" fmla="*/ 1398085 h 1593093"/>
                <a:gd name="connsiteX45" fmla="*/ 108393 w 1504382"/>
                <a:gd name="connsiteY45" fmla="*/ 1410946 h 1593093"/>
                <a:gd name="connsiteX46" fmla="*/ 126305 w 1504382"/>
                <a:gd name="connsiteY46" fmla="*/ 1413012 h 1593093"/>
                <a:gd name="connsiteX47" fmla="*/ 135721 w 1504382"/>
                <a:gd name="connsiteY47" fmla="*/ 1392344 h 1593093"/>
                <a:gd name="connsiteX48" fmla="*/ 158226 w 1504382"/>
                <a:gd name="connsiteY48" fmla="*/ 1370069 h 1593093"/>
                <a:gd name="connsiteX49" fmla="*/ 202318 w 1504382"/>
                <a:gd name="connsiteY49" fmla="*/ 1329192 h 1593093"/>
                <a:gd name="connsiteX50" fmla="*/ 213341 w 1504382"/>
                <a:gd name="connsiteY50" fmla="*/ 1287166 h 1593093"/>
                <a:gd name="connsiteX51" fmla="*/ 217475 w 1504382"/>
                <a:gd name="connsiteY51" fmla="*/ 1270402 h 1593093"/>
                <a:gd name="connsiteX52" fmla="*/ 244343 w 1504382"/>
                <a:gd name="connsiteY52" fmla="*/ 1249964 h 1593093"/>
                <a:gd name="connsiteX53" fmla="*/ 338269 w 1504382"/>
                <a:gd name="connsiteY53" fmla="*/ 1253408 h 1593093"/>
                <a:gd name="connsiteX54" fmla="*/ 531401 w 1504382"/>
                <a:gd name="connsiteY54" fmla="*/ 1270862 h 1593093"/>
                <a:gd name="connsiteX55" fmla="*/ 543572 w 1504382"/>
                <a:gd name="connsiteY55" fmla="*/ 1273847 h 1593093"/>
                <a:gd name="connsiteX56" fmla="*/ 547017 w 1504382"/>
                <a:gd name="connsiteY56" fmla="*/ 1295204 h 1593093"/>
                <a:gd name="connsiteX57" fmla="*/ 401651 w 1504382"/>
                <a:gd name="connsiteY57" fmla="*/ 1398775 h 1593093"/>
                <a:gd name="connsiteX58" fmla="*/ 375931 w 1504382"/>
                <a:gd name="connsiteY58" fmla="*/ 1415998 h 1593093"/>
                <a:gd name="connsiteX59" fmla="*/ 351358 w 1504382"/>
                <a:gd name="connsiteY59" fmla="*/ 1432762 h 1593093"/>
                <a:gd name="connsiteX60" fmla="*/ 329083 w 1504382"/>
                <a:gd name="connsiteY60" fmla="*/ 1468357 h 1593093"/>
                <a:gd name="connsiteX61" fmla="*/ 324720 w 1504382"/>
                <a:gd name="connsiteY61" fmla="*/ 1541614 h 1593093"/>
                <a:gd name="connsiteX62" fmla="*/ 340565 w 1504382"/>
                <a:gd name="connsiteY62" fmla="*/ 1564579 h 1593093"/>
                <a:gd name="connsiteX63" fmla="*/ 372256 w 1504382"/>
                <a:gd name="connsiteY63" fmla="*/ 1563890 h 1593093"/>
                <a:gd name="connsiteX64" fmla="*/ 396599 w 1504382"/>
                <a:gd name="connsiteY64" fmla="*/ 1557689 h 1593093"/>
                <a:gd name="connsiteX65" fmla="*/ 396369 w 1504382"/>
                <a:gd name="connsiteY65" fmla="*/ 1559756 h 1593093"/>
                <a:gd name="connsiteX66" fmla="*/ 413133 w 1504382"/>
                <a:gd name="connsiteY66" fmla="*/ 1592825 h 1593093"/>
                <a:gd name="connsiteX67" fmla="*/ 594470 w 1504382"/>
                <a:gd name="connsiteY67" fmla="*/ 1546066 h 1593093"/>
                <a:gd name="connsiteX68" fmla="*/ 1503385 w 1504382"/>
                <a:gd name="connsiteY68" fmla="*/ 1569052 h 1593093"/>
                <a:gd name="connsiteX69" fmla="*/ 1504382 w 1504382"/>
                <a:gd name="connsiteY69" fmla="*/ 1556426 h 1593093"/>
                <a:gd name="connsiteX70" fmla="*/ 1497751 w 1504382"/>
                <a:gd name="connsiteY70" fmla="*/ 1472491 h 1593093"/>
                <a:gd name="connsiteX71" fmla="*/ 1444244 w 1504382"/>
                <a:gd name="connsiteY71" fmla="*/ 1240319 h 1593093"/>
                <a:gd name="connsiteX72" fmla="*/ 1420131 w 1504382"/>
                <a:gd name="connsiteY72" fmla="*/ 950046 h 1593093"/>
                <a:gd name="connsiteX73" fmla="*/ 1393492 w 1504382"/>
                <a:gd name="connsiteY73" fmla="*/ 736934 h 1593093"/>
                <a:gd name="connsiteX74" fmla="*/ 1295893 w 1504382"/>
                <a:gd name="connsiteY74" fmla="*/ 546328 h 1593093"/>
                <a:gd name="connsiteX75" fmla="*/ 1242385 w 1504382"/>
                <a:gd name="connsiteY75" fmla="*/ 456766 h 1593093"/>
                <a:gd name="connsiteX76" fmla="*/ 1221717 w 1504382"/>
                <a:gd name="connsiteY76" fmla="*/ 386035 h 1593093"/>
                <a:gd name="connsiteX77" fmla="*/ 1066246 w 1504382"/>
                <a:gd name="connsiteY77" fmla="*/ 122401 h 1593093"/>
                <a:gd name="connsiteX78" fmla="*/ 1046727 w 1504382"/>
                <a:gd name="connsiteY78" fmla="*/ 108393 h 1593093"/>
                <a:gd name="connsiteX79" fmla="*/ 1018021 w 1504382"/>
                <a:gd name="connsiteY79" fmla="*/ 53967 h 1593093"/>
                <a:gd name="connsiteX80" fmla="*/ 994367 w 1504382"/>
                <a:gd name="connsiteY80" fmla="*/ 11712 h 1593093"/>
                <a:gd name="connsiteX81" fmla="*/ 975077 w 1504382"/>
                <a:gd name="connsiteY81" fmla="*/ 0 h 159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504382" h="1593093">
                  <a:moveTo>
                    <a:pt x="975077" y="0"/>
                  </a:moveTo>
                  <a:lnTo>
                    <a:pt x="910776" y="0"/>
                  </a:lnTo>
                  <a:cubicBezTo>
                    <a:pt x="896768" y="5282"/>
                    <a:pt x="883219" y="13319"/>
                    <a:pt x="870129" y="13549"/>
                  </a:cubicBezTo>
                  <a:cubicBezTo>
                    <a:pt x="845557" y="16764"/>
                    <a:pt x="820525" y="15616"/>
                    <a:pt x="795723" y="17683"/>
                  </a:cubicBezTo>
                  <a:cubicBezTo>
                    <a:pt x="723385" y="23653"/>
                    <a:pt x="660232" y="53278"/>
                    <a:pt x="602132" y="95073"/>
                  </a:cubicBezTo>
                  <a:cubicBezTo>
                    <a:pt x="588353" y="104948"/>
                    <a:pt x="575493" y="115972"/>
                    <a:pt x="562174" y="126076"/>
                  </a:cubicBezTo>
                  <a:cubicBezTo>
                    <a:pt x="545639" y="138477"/>
                    <a:pt x="539438" y="155471"/>
                    <a:pt x="541505" y="175450"/>
                  </a:cubicBezTo>
                  <a:cubicBezTo>
                    <a:pt x="542424" y="183947"/>
                    <a:pt x="544032" y="192214"/>
                    <a:pt x="545409" y="200481"/>
                  </a:cubicBezTo>
                  <a:cubicBezTo>
                    <a:pt x="552758" y="243425"/>
                    <a:pt x="537601" y="273968"/>
                    <a:pt x="499250" y="294866"/>
                  </a:cubicBezTo>
                  <a:cubicBezTo>
                    <a:pt x="473071" y="309104"/>
                    <a:pt x="446891" y="323572"/>
                    <a:pt x="421860" y="339417"/>
                  </a:cubicBezTo>
                  <a:cubicBezTo>
                    <a:pt x="391087" y="359167"/>
                    <a:pt x="388102" y="378457"/>
                    <a:pt x="411755" y="406244"/>
                  </a:cubicBezTo>
                  <a:cubicBezTo>
                    <a:pt x="424845" y="421860"/>
                    <a:pt x="438624" y="437017"/>
                    <a:pt x="454010" y="449877"/>
                  </a:cubicBezTo>
                  <a:cubicBezTo>
                    <a:pt x="476745" y="468937"/>
                    <a:pt x="503843" y="475827"/>
                    <a:pt x="533468" y="471693"/>
                  </a:cubicBezTo>
                  <a:cubicBezTo>
                    <a:pt x="549543" y="469397"/>
                    <a:pt x="561944" y="462048"/>
                    <a:pt x="571359" y="448499"/>
                  </a:cubicBezTo>
                  <a:cubicBezTo>
                    <a:pt x="575493" y="442299"/>
                    <a:pt x="582612" y="437246"/>
                    <a:pt x="589272" y="433802"/>
                  </a:cubicBezTo>
                  <a:cubicBezTo>
                    <a:pt x="596161" y="430357"/>
                    <a:pt x="603739" y="431275"/>
                    <a:pt x="607643" y="439772"/>
                  </a:cubicBezTo>
                  <a:cubicBezTo>
                    <a:pt x="611548" y="448269"/>
                    <a:pt x="606036" y="453092"/>
                    <a:pt x="599606" y="456307"/>
                  </a:cubicBezTo>
                  <a:cubicBezTo>
                    <a:pt x="583760" y="464115"/>
                    <a:pt x="567915" y="471464"/>
                    <a:pt x="551839" y="478812"/>
                  </a:cubicBezTo>
                  <a:cubicBezTo>
                    <a:pt x="540816" y="483864"/>
                    <a:pt x="527497" y="486620"/>
                    <a:pt x="528875" y="503155"/>
                  </a:cubicBezTo>
                  <a:cubicBezTo>
                    <a:pt x="530482" y="521756"/>
                    <a:pt x="542424" y="538750"/>
                    <a:pt x="559188" y="540128"/>
                  </a:cubicBezTo>
                  <a:cubicBezTo>
                    <a:pt x="576412" y="541505"/>
                    <a:pt x="594094" y="538520"/>
                    <a:pt x="611548" y="537142"/>
                  </a:cubicBezTo>
                  <a:cubicBezTo>
                    <a:pt x="619355" y="536453"/>
                    <a:pt x="627163" y="533468"/>
                    <a:pt x="635201" y="533468"/>
                  </a:cubicBezTo>
                  <a:cubicBezTo>
                    <a:pt x="641401" y="533238"/>
                    <a:pt x="651047" y="534387"/>
                    <a:pt x="653113" y="538061"/>
                  </a:cubicBezTo>
                  <a:cubicBezTo>
                    <a:pt x="656328" y="544032"/>
                    <a:pt x="656328" y="553447"/>
                    <a:pt x="654262" y="560336"/>
                  </a:cubicBezTo>
                  <a:cubicBezTo>
                    <a:pt x="652425" y="566308"/>
                    <a:pt x="646224" y="571360"/>
                    <a:pt x="640942" y="575493"/>
                  </a:cubicBezTo>
                  <a:cubicBezTo>
                    <a:pt x="595931" y="609710"/>
                    <a:pt x="559877" y="651965"/>
                    <a:pt x="529104" y="699272"/>
                  </a:cubicBezTo>
                  <a:cubicBezTo>
                    <a:pt x="516244" y="719252"/>
                    <a:pt x="506599" y="740149"/>
                    <a:pt x="504303" y="764032"/>
                  </a:cubicBezTo>
                  <a:cubicBezTo>
                    <a:pt x="502236" y="785849"/>
                    <a:pt x="489835" y="799169"/>
                    <a:pt x="469626" y="805139"/>
                  </a:cubicBezTo>
                  <a:cubicBezTo>
                    <a:pt x="405785" y="823970"/>
                    <a:pt x="351358" y="857958"/>
                    <a:pt x="302674" y="902739"/>
                  </a:cubicBezTo>
                  <a:cubicBezTo>
                    <a:pt x="264093" y="938105"/>
                    <a:pt x="221608" y="968188"/>
                    <a:pt x="175220" y="992301"/>
                  </a:cubicBezTo>
                  <a:cubicBezTo>
                    <a:pt x="133195" y="1014117"/>
                    <a:pt x="105637" y="1046727"/>
                    <a:pt x="88414" y="1090360"/>
                  </a:cubicBezTo>
                  <a:cubicBezTo>
                    <a:pt x="61775" y="1158335"/>
                    <a:pt x="33069" y="1225621"/>
                    <a:pt x="5282" y="1293137"/>
                  </a:cubicBezTo>
                  <a:cubicBezTo>
                    <a:pt x="3904" y="1296582"/>
                    <a:pt x="1837" y="1299797"/>
                    <a:pt x="0" y="1303012"/>
                  </a:cubicBezTo>
                  <a:lnTo>
                    <a:pt x="0" y="1378795"/>
                  </a:lnTo>
                  <a:cubicBezTo>
                    <a:pt x="14697" y="1385914"/>
                    <a:pt x="14697" y="1385914"/>
                    <a:pt x="30313" y="1362720"/>
                  </a:cubicBezTo>
                  <a:cubicBezTo>
                    <a:pt x="30313" y="1372824"/>
                    <a:pt x="29395" y="1380632"/>
                    <a:pt x="30543" y="1387751"/>
                  </a:cubicBezTo>
                  <a:cubicBezTo>
                    <a:pt x="32840" y="1401300"/>
                    <a:pt x="35595" y="1414849"/>
                    <a:pt x="39729" y="1427710"/>
                  </a:cubicBezTo>
                  <a:cubicBezTo>
                    <a:pt x="40877" y="1431614"/>
                    <a:pt x="47767" y="1435748"/>
                    <a:pt x="52130" y="1435977"/>
                  </a:cubicBezTo>
                  <a:cubicBezTo>
                    <a:pt x="54886" y="1436207"/>
                    <a:pt x="58560" y="1429547"/>
                    <a:pt x="60626" y="1425183"/>
                  </a:cubicBezTo>
                  <a:cubicBezTo>
                    <a:pt x="62004" y="1421969"/>
                    <a:pt x="61545" y="1417835"/>
                    <a:pt x="64301" y="1413931"/>
                  </a:cubicBezTo>
                  <a:cubicBezTo>
                    <a:pt x="65449" y="1419672"/>
                    <a:pt x="65908" y="1425643"/>
                    <a:pt x="67975" y="1430925"/>
                  </a:cubicBezTo>
                  <a:cubicBezTo>
                    <a:pt x="69583" y="1435058"/>
                    <a:pt x="74405" y="1441489"/>
                    <a:pt x="76013" y="1441029"/>
                  </a:cubicBezTo>
                  <a:cubicBezTo>
                    <a:pt x="80606" y="1439422"/>
                    <a:pt x="86347" y="1435977"/>
                    <a:pt x="88414" y="1431614"/>
                  </a:cubicBezTo>
                  <a:cubicBezTo>
                    <a:pt x="91629" y="1424495"/>
                    <a:pt x="92318" y="1416227"/>
                    <a:pt x="94384" y="1408419"/>
                  </a:cubicBezTo>
                  <a:cubicBezTo>
                    <a:pt x="95303" y="1405664"/>
                    <a:pt x="97140" y="1403138"/>
                    <a:pt x="99896" y="1398085"/>
                  </a:cubicBezTo>
                  <a:cubicBezTo>
                    <a:pt x="103341" y="1403367"/>
                    <a:pt x="106096" y="1407042"/>
                    <a:pt x="108393" y="1410946"/>
                  </a:cubicBezTo>
                  <a:cubicBezTo>
                    <a:pt x="113445" y="1419443"/>
                    <a:pt x="120334" y="1421050"/>
                    <a:pt x="126305" y="1413012"/>
                  </a:cubicBezTo>
                  <a:cubicBezTo>
                    <a:pt x="130898" y="1407042"/>
                    <a:pt x="133424" y="1399463"/>
                    <a:pt x="135721" y="1392344"/>
                  </a:cubicBezTo>
                  <a:cubicBezTo>
                    <a:pt x="139625" y="1381092"/>
                    <a:pt x="146055" y="1372595"/>
                    <a:pt x="158226" y="1370069"/>
                  </a:cubicBezTo>
                  <a:cubicBezTo>
                    <a:pt x="181191" y="1365246"/>
                    <a:pt x="194740" y="1350089"/>
                    <a:pt x="202318" y="1329192"/>
                  </a:cubicBezTo>
                  <a:cubicBezTo>
                    <a:pt x="207370" y="1315643"/>
                    <a:pt x="209896" y="1301175"/>
                    <a:pt x="213341" y="1287166"/>
                  </a:cubicBezTo>
                  <a:cubicBezTo>
                    <a:pt x="214719" y="1281425"/>
                    <a:pt x="215638" y="1275914"/>
                    <a:pt x="217475" y="1270402"/>
                  </a:cubicBezTo>
                  <a:cubicBezTo>
                    <a:pt x="222068" y="1255935"/>
                    <a:pt x="229187" y="1249734"/>
                    <a:pt x="244343" y="1249964"/>
                  </a:cubicBezTo>
                  <a:cubicBezTo>
                    <a:pt x="275575" y="1250423"/>
                    <a:pt x="307037" y="1250882"/>
                    <a:pt x="338269" y="1253408"/>
                  </a:cubicBezTo>
                  <a:cubicBezTo>
                    <a:pt x="402799" y="1258460"/>
                    <a:pt x="467100" y="1264891"/>
                    <a:pt x="531401" y="1270862"/>
                  </a:cubicBezTo>
                  <a:cubicBezTo>
                    <a:pt x="535535" y="1271321"/>
                    <a:pt x="539898" y="1272239"/>
                    <a:pt x="543572" y="1273847"/>
                  </a:cubicBezTo>
                  <a:cubicBezTo>
                    <a:pt x="552988" y="1278210"/>
                    <a:pt x="555514" y="1289922"/>
                    <a:pt x="547017" y="1295204"/>
                  </a:cubicBezTo>
                  <a:cubicBezTo>
                    <a:pt x="496954" y="1327125"/>
                    <a:pt x="456996" y="1373743"/>
                    <a:pt x="401651" y="1398775"/>
                  </a:cubicBezTo>
                  <a:cubicBezTo>
                    <a:pt x="392235" y="1403138"/>
                    <a:pt x="384428" y="1410257"/>
                    <a:pt x="375931" y="1415998"/>
                  </a:cubicBezTo>
                  <a:cubicBezTo>
                    <a:pt x="367663" y="1421509"/>
                    <a:pt x="360315" y="1428858"/>
                    <a:pt x="351358" y="1432762"/>
                  </a:cubicBezTo>
                  <a:cubicBezTo>
                    <a:pt x="335513" y="1439881"/>
                    <a:pt x="330231" y="1452971"/>
                    <a:pt x="329083" y="1468357"/>
                  </a:cubicBezTo>
                  <a:cubicBezTo>
                    <a:pt x="327245" y="1492700"/>
                    <a:pt x="326327" y="1517272"/>
                    <a:pt x="324720" y="1541614"/>
                  </a:cubicBezTo>
                  <a:cubicBezTo>
                    <a:pt x="324030" y="1553556"/>
                    <a:pt x="328853" y="1562742"/>
                    <a:pt x="340565" y="1564579"/>
                  </a:cubicBezTo>
                  <a:cubicBezTo>
                    <a:pt x="350899" y="1566186"/>
                    <a:pt x="361692" y="1565038"/>
                    <a:pt x="372256" y="1563890"/>
                  </a:cubicBezTo>
                  <a:cubicBezTo>
                    <a:pt x="380294" y="1562971"/>
                    <a:pt x="388331" y="1559986"/>
                    <a:pt x="396599" y="1557689"/>
                  </a:cubicBezTo>
                  <a:cubicBezTo>
                    <a:pt x="396369" y="1559067"/>
                    <a:pt x="396599" y="1559526"/>
                    <a:pt x="396369" y="1559756"/>
                  </a:cubicBezTo>
                  <a:cubicBezTo>
                    <a:pt x="383509" y="1582721"/>
                    <a:pt x="380116" y="1595107"/>
                    <a:pt x="413133" y="1592825"/>
                  </a:cubicBezTo>
                  <a:cubicBezTo>
                    <a:pt x="446150" y="1590543"/>
                    <a:pt x="559334" y="1552956"/>
                    <a:pt x="594470" y="1546066"/>
                  </a:cubicBezTo>
                  <a:lnTo>
                    <a:pt x="1503385" y="1569052"/>
                  </a:lnTo>
                  <a:cubicBezTo>
                    <a:pt x="1503717" y="1564843"/>
                    <a:pt x="1504050" y="1560635"/>
                    <a:pt x="1504382" y="1556426"/>
                  </a:cubicBezTo>
                  <a:cubicBezTo>
                    <a:pt x="1503952" y="1528467"/>
                    <a:pt x="1501311" y="1500508"/>
                    <a:pt x="1497751" y="1472491"/>
                  </a:cubicBezTo>
                  <a:cubicBezTo>
                    <a:pt x="1487647" y="1393263"/>
                    <a:pt x="1467208" y="1316561"/>
                    <a:pt x="1444244" y="1240319"/>
                  </a:cubicBezTo>
                  <a:cubicBezTo>
                    <a:pt x="1415538" y="1145245"/>
                    <a:pt x="1406352" y="1048794"/>
                    <a:pt x="1420131" y="950046"/>
                  </a:cubicBezTo>
                  <a:cubicBezTo>
                    <a:pt x="1430236" y="876789"/>
                    <a:pt x="1418753" y="805828"/>
                    <a:pt x="1393492" y="736934"/>
                  </a:cubicBezTo>
                  <a:cubicBezTo>
                    <a:pt x="1368460" y="669418"/>
                    <a:pt x="1333555" y="607184"/>
                    <a:pt x="1295893" y="546328"/>
                  </a:cubicBezTo>
                  <a:cubicBezTo>
                    <a:pt x="1277521" y="516934"/>
                    <a:pt x="1259608" y="486850"/>
                    <a:pt x="1242385" y="456766"/>
                  </a:cubicBezTo>
                  <a:cubicBezTo>
                    <a:pt x="1229984" y="434950"/>
                    <a:pt x="1223095" y="411526"/>
                    <a:pt x="1221717" y="386035"/>
                  </a:cubicBezTo>
                  <a:cubicBezTo>
                    <a:pt x="1215516" y="271671"/>
                    <a:pt x="1158105" y="186702"/>
                    <a:pt x="1066246" y="122401"/>
                  </a:cubicBezTo>
                  <a:cubicBezTo>
                    <a:pt x="1059816" y="117809"/>
                    <a:pt x="1053157" y="113216"/>
                    <a:pt x="1046727" y="108393"/>
                  </a:cubicBezTo>
                  <a:cubicBezTo>
                    <a:pt x="1028125" y="94844"/>
                    <a:pt x="1017562" y="77620"/>
                    <a:pt x="1018021" y="53967"/>
                  </a:cubicBezTo>
                  <a:cubicBezTo>
                    <a:pt x="1018250" y="35595"/>
                    <a:pt x="1009065" y="21816"/>
                    <a:pt x="994367" y="11712"/>
                  </a:cubicBezTo>
                  <a:cubicBezTo>
                    <a:pt x="988167" y="7579"/>
                    <a:pt x="981507" y="3904"/>
                    <a:pt x="975077" y="0"/>
                  </a:cubicBezTo>
                  <a:close/>
                </a:path>
              </a:pathLst>
            </a:custGeom>
            <a:solidFill>
              <a:schemeClr val="accent6"/>
            </a:solidFill>
            <a:ln w="53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9" name="Up Arrow 4">
              <a:extLst>
                <a:ext uri="{FF2B5EF4-FFF2-40B4-BE49-F238E27FC236}">
                  <a16:creationId xmlns:a16="http://schemas.microsoft.com/office/drawing/2014/main" id="{20A21AAF-B357-4BE5-93F6-FA6B1C97AE86}"/>
                </a:ext>
              </a:extLst>
            </p:cNvPr>
            <p:cNvSpPr/>
            <p:nvPr/>
          </p:nvSpPr>
          <p:spPr>
            <a:xfrm flipV="1">
              <a:off x="5843802" y="3190688"/>
              <a:ext cx="1510669" cy="2651760"/>
            </a:xfrm>
            <a:prstGeom prst="upArrow">
              <a:avLst>
                <a:gd name="adj1" fmla="val 50000"/>
                <a:gd name="adj2" fmla="val 6193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1790" name="Block Arc 1789">
            <a:extLst>
              <a:ext uri="{FF2B5EF4-FFF2-40B4-BE49-F238E27FC236}">
                <a16:creationId xmlns:a16="http://schemas.microsoft.com/office/drawing/2014/main" id="{B78DAD5E-784A-4B4D-AD6B-77158EF35125}"/>
              </a:ext>
            </a:extLst>
          </p:cNvPr>
          <p:cNvSpPr/>
          <p:nvPr/>
        </p:nvSpPr>
        <p:spPr>
          <a:xfrm rot="5400000">
            <a:off x="4902790" y="1950029"/>
            <a:ext cx="3892275" cy="3892275"/>
          </a:xfrm>
          <a:prstGeom prst="blockArc">
            <a:avLst>
              <a:gd name="adj1" fmla="val 11864761"/>
              <a:gd name="adj2" fmla="val 20597355"/>
              <a:gd name="adj3" fmla="val 101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791" name="Block Arc 1790">
            <a:extLst>
              <a:ext uri="{FF2B5EF4-FFF2-40B4-BE49-F238E27FC236}">
                <a16:creationId xmlns:a16="http://schemas.microsoft.com/office/drawing/2014/main" id="{F1A49652-3ED9-474A-9730-99D262140115}"/>
              </a:ext>
            </a:extLst>
          </p:cNvPr>
          <p:cNvSpPr/>
          <p:nvPr/>
        </p:nvSpPr>
        <p:spPr>
          <a:xfrm rot="16200000">
            <a:off x="3278266" y="1950029"/>
            <a:ext cx="3892275" cy="3892275"/>
          </a:xfrm>
          <a:prstGeom prst="blockArc">
            <a:avLst>
              <a:gd name="adj1" fmla="val 11864761"/>
              <a:gd name="adj2" fmla="val 20578708"/>
              <a:gd name="adj3" fmla="val 10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1792" name="Group 1791">
            <a:extLst>
              <a:ext uri="{FF2B5EF4-FFF2-40B4-BE49-F238E27FC236}">
                <a16:creationId xmlns:a16="http://schemas.microsoft.com/office/drawing/2014/main" id="{D42530D0-56C3-4002-98AB-0CB16CD465B5}"/>
              </a:ext>
            </a:extLst>
          </p:cNvPr>
          <p:cNvGrpSpPr/>
          <p:nvPr/>
        </p:nvGrpSpPr>
        <p:grpSpPr>
          <a:xfrm>
            <a:off x="8741700" y="1816136"/>
            <a:ext cx="2512833" cy="923330"/>
            <a:chOff x="2551706" y="4283314"/>
            <a:chExt cx="1403938" cy="923330"/>
          </a:xfrm>
        </p:grpSpPr>
        <p:sp>
          <p:nvSpPr>
            <p:cNvPr id="1793" name="TextBox 1792">
              <a:extLst>
                <a:ext uri="{FF2B5EF4-FFF2-40B4-BE49-F238E27FC236}">
                  <a16:creationId xmlns:a16="http://schemas.microsoft.com/office/drawing/2014/main" id="{0AABF9DF-E7C1-4681-8451-0513A6072649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4" name="TextBox 1793">
              <a:extLst>
                <a:ext uri="{FF2B5EF4-FFF2-40B4-BE49-F238E27FC236}">
                  <a16:creationId xmlns:a16="http://schemas.microsoft.com/office/drawing/2014/main" id="{63BBE587-E5F1-499F-8E99-8EB57C8D61C3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5" name="Group 1794">
            <a:extLst>
              <a:ext uri="{FF2B5EF4-FFF2-40B4-BE49-F238E27FC236}">
                <a16:creationId xmlns:a16="http://schemas.microsoft.com/office/drawing/2014/main" id="{7C6094FB-2F90-4DA2-8FE3-69C19066881A}"/>
              </a:ext>
            </a:extLst>
          </p:cNvPr>
          <p:cNvGrpSpPr/>
          <p:nvPr/>
        </p:nvGrpSpPr>
        <p:grpSpPr>
          <a:xfrm>
            <a:off x="9097988" y="3519470"/>
            <a:ext cx="2512833" cy="923330"/>
            <a:chOff x="2551706" y="4283314"/>
            <a:chExt cx="1403938" cy="923330"/>
          </a:xfrm>
        </p:grpSpPr>
        <p:sp>
          <p:nvSpPr>
            <p:cNvPr id="1796" name="TextBox 1795">
              <a:extLst>
                <a:ext uri="{FF2B5EF4-FFF2-40B4-BE49-F238E27FC236}">
                  <a16:creationId xmlns:a16="http://schemas.microsoft.com/office/drawing/2014/main" id="{A71D2FCE-8040-4A0D-B387-8C9EAC9B3D2B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97" name="TextBox 1796">
              <a:extLst>
                <a:ext uri="{FF2B5EF4-FFF2-40B4-BE49-F238E27FC236}">
                  <a16:creationId xmlns:a16="http://schemas.microsoft.com/office/drawing/2014/main" id="{02922D44-1AC5-4D27-8834-F8315036C016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8" name="Group 1797">
            <a:extLst>
              <a:ext uri="{FF2B5EF4-FFF2-40B4-BE49-F238E27FC236}">
                <a16:creationId xmlns:a16="http://schemas.microsoft.com/office/drawing/2014/main" id="{2405C6E8-A218-4639-9A87-6BDE804DA587}"/>
              </a:ext>
            </a:extLst>
          </p:cNvPr>
          <p:cNvGrpSpPr/>
          <p:nvPr/>
        </p:nvGrpSpPr>
        <p:grpSpPr>
          <a:xfrm>
            <a:off x="8741700" y="5163008"/>
            <a:ext cx="2512833" cy="923330"/>
            <a:chOff x="2551706" y="4283314"/>
            <a:chExt cx="1403938" cy="923330"/>
          </a:xfrm>
        </p:grpSpPr>
        <p:sp>
          <p:nvSpPr>
            <p:cNvPr id="1799" name="TextBox 1798">
              <a:extLst>
                <a:ext uri="{FF2B5EF4-FFF2-40B4-BE49-F238E27FC236}">
                  <a16:creationId xmlns:a16="http://schemas.microsoft.com/office/drawing/2014/main" id="{635AA260-53B9-4CAD-A2B8-0E11BE63BB70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0" name="TextBox 1799">
              <a:extLst>
                <a:ext uri="{FF2B5EF4-FFF2-40B4-BE49-F238E27FC236}">
                  <a16:creationId xmlns:a16="http://schemas.microsoft.com/office/drawing/2014/main" id="{1769B105-4742-4E49-98FE-E2415D744EB1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1" name="Group 1800">
            <a:extLst>
              <a:ext uri="{FF2B5EF4-FFF2-40B4-BE49-F238E27FC236}">
                <a16:creationId xmlns:a16="http://schemas.microsoft.com/office/drawing/2014/main" id="{DAB4E6F4-B904-4CE3-BF82-0A565F16FD34}"/>
              </a:ext>
            </a:extLst>
          </p:cNvPr>
          <p:cNvGrpSpPr/>
          <p:nvPr/>
        </p:nvGrpSpPr>
        <p:grpSpPr>
          <a:xfrm>
            <a:off x="726332" y="1816136"/>
            <a:ext cx="2600888" cy="923330"/>
            <a:chOff x="2551706" y="4283314"/>
            <a:chExt cx="1403938" cy="923330"/>
          </a:xfrm>
        </p:grpSpPr>
        <p:sp>
          <p:nvSpPr>
            <p:cNvPr id="1802" name="TextBox 1801">
              <a:extLst>
                <a:ext uri="{FF2B5EF4-FFF2-40B4-BE49-F238E27FC236}">
                  <a16:creationId xmlns:a16="http://schemas.microsoft.com/office/drawing/2014/main" id="{2E53B2F4-D686-4664-A473-B13B4AE9B549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3" name="TextBox 1802">
              <a:extLst>
                <a:ext uri="{FF2B5EF4-FFF2-40B4-BE49-F238E27FC236}">
                  <a16:creationId xmlns:a16="http://schemas.microsoft.com/office/drawing/2014/main" id="{7B1D082A-6BC4-4EC4-AA9D-696AA62478F3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4" name="Group 1803">
            <a:extLst>
              <a:ext uri="{FF2B5EF4-FFF2-40B4-BE49-F238E27FC236}">
                <a16:creationId xmlns:a16="http://schemas.microsoft.com/office/drawing/2014/main" id="{6B83EC0E-F8E1-4095-9422-ED71D2094C11}"/>
              </a:ext>
            </a:extLst>
          </p:cNvPr>
          <p:cNvGrpSpPr/>
          <p:nvPr/>
        </p:nvGrpSpPr>
        <p:grpSpPr>
          <a:xfrm>
            <a:off x="493277" y="3519470"/>
            <a:ext cx="2473990" cy="923330"/>
            <a:chOff x="2551706" y="4283314"/>
            <a:chExt cx="1403938" cy="923330"/>
          </a:xfrm>
        </p:grpSpPr>
        <p:sp>
          <p:nvSpPr>
            <p:cNvPr id="1805" name="TextBox 1804">
              <a:extLst>
                <a:ext uri="{FF2B5EF4-FFF2-40B4-BE49-F238E27FC236}">
                  <a16:creationId xmlns:a16="http://schemas.microsoft.com/office/drawing/2014/main" id="{55CC2276-A6B0-4CC7-9C1A-15ED8206FFE1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6" name="TextBox 1805">
              <a:extLst>
                <a:ext uri="{FF2B5EF4-FFF2-40B4-BE49-F238E27FC236}">
                  <a16:creationId xmlns:a16="http://schemas.microsoft.com/office/drawing/2014/main" id="{0EEA99C9-E7B5-41F0-948E-1B2730CCA411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07" name="Group 1806">
            <a:extLst>
              <a:ext uri="{FF2B5EF4-FFF2-40B4-BE49-F238E27FC236}">
                <a16:creationId xmlns:a16="http://schemas.microsoft.com/office/drawing/2014/main" id="{99759CA0-7F54-4E69-85F2-9EBFB398FC27}"/>
              </a:ext>
            </a:extLst>
          </p:cNvPr>
          <p:cNvGrpSpPr/>
          <p:nvPr/>
        </p:nvGrpSpPr>
        <p:grpSpPr>
          <a:xfrm>
            <a:off x="726332" y="5163008"/>
            <a:ext cx="2600888" cy="923330"/>
            <a:chOff x="2551706" y="4283314"/>
            <a:chExt cx="1403938" cy="923330"/>
          </a:xfrm>
        </p:grpSpPr>
        <p:sp>
          <p:nvSpPr>
            <p:cNvPr id="1808" name="TextBox 1807">
              <a:extLst>
                <a:ext uri="{FF2B5EF4-FFF2-40B4-BE49-F238E27FC236}">
                  <a16:creationId xmlns:a16="http://schemas.microsoft.com/office/drawing/2014/main" id="{596B874D-E8B8-4671-A19B-492DD5CAE120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09" name="TextBox 1808">
              <a:extLst>
                <a:ext uri="{FF2B5EF4-FFF2-40B4-BE49-F238E27FC236}">
                  <a16:creationId xmlns:a16="http://schemas.microsoft.com/office/drawing/2014/main" id="{A3D4B75C-150E-442C-BFC3-C12C97C109C0}"/>
                </a:ext>
              </a:extLst>
            </p:cNvPr>
            <p:cNvSpPr txBox="1"/>
            <p:nvPr/>
          </p:nvSpPr>
          <p:spPr>
            <a:xfrm>
              <a:off x="2551706" y="4283314"/>
              <a:ext cx="14039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810" name="Elbow Connector 29">
            <a:extLst>
              <a:ext uri="{FF2B5EF4-FFF2-40B4-BE49-F238E27FC236}">
                <a16:creationId xmlns:a16="http://schemas.microsoft.com/office/drawing/2014/main" id="{AFE7ABE9-082F-4A18-8453-560C627E720A}"/>
              </a:ext>
            </a:extLst>
          </p:cNvPr>
          <p:cNvCxnSpPr/>
          <p:nvPr/>
        </p:nvCxnSpPr>
        <p:spPr>
          <a:xfrm rot="10800000">
            <a:off x="3413159" y="5301118"/>
            <a:ext cx="777620" cy="265779"/>
          </a:xfrm>
          <a:prstGeom prst="bentConnector3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1" name="Elbow Connector 30">
            <a:extLst>
              <a:ext uri="{FF2B5EF4-FFF2-40B4-BE49-F238E27FC236}">
                <a16:creationId xmlns:a16="http://schemas.microsoft.com/office/drawing/2014/main" id="{2BCBBE66-40CE-4248-8B60-8E11A6B62D32}"/>
              </a:ext>
            </a:extLst>
          </p:cNvPr>
          <p:cNvCxnSpPr>
            <a:cxnSpLocks/>
            <a:stCxn id="1814" idx="6"/>
          </p:cNvCxnSpPr>
          <p:nvPr/>
        </p:nvCxnSpPr>
        <p:spPr>
          <a:xfrm>
            <a:off x="8760560" y="3110780"/>
            <a:ext cx="975521" cy="371315"/>
          </a:xfrm>
          <a:prstGeom prst="bentConnector3">
            <a:avLst>
              <a:gd name="adj1" fmla="val 99859"/>
            </a:avLst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2" name="Elbow Connector 31">
            <a:extLst>
              <a:ext uri="{FF2B5EF4-FFF2-40B4-BE49-F238E27FC236}">
                <a16:creationId xmlns:a16="http://schemas.microsoft.com/office/drawing/2014/main" id="{84655467-D12C-435F-ABB0-F3B93BB5C7E8}"/>
              </a:ext>
            </a:extLst>
          </p:cNvPr>
          <p:cNvCxnSpPr/>
          <p:nvPr/>
        </p:nvCxnSpPr>
        <p:spPr>
          <a:xfrm flipH="1" flipV="1">
            <a:off x="2158860" y="4483336"/>
            <a:ext cx="1351177" cy="372892"/>
          </a:xfrm>
          <a:prstGeom prst="bentConnector2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3" name="Oval 1812">
            <a:extLst>
              <a:ext uri="{FF2B5EF4-FFF2-40B4-BE49-F238E27FC236}">
                <a16:creationId xmlns:a16="http://schemas.microsoft.com/office/drawing/2014/main" id="{D51FC61A-CEBA-4D3D-9AA4-3A2FD35C287F}"/>
              </a:ext>
            </a:extLst>
          </p:cNvPr>
          <p:cNvSpPr/>
          <p:nvPr/>
        </p:nvSpPr>
        <p:spPr>
          <a:xfrm>
            <a:off x="7639936" y="2058569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4" name="Oval 1813">
            <a:extLst>
              <a:ext uri="{FF2B5EF4-FFF2-40B4-BE49-F238E27FC236}">
                <a16:creationId xmlns:a16="http://schemas.microsoft.com/office/drawing/2014/main" id="{6A7ECD55-CE22-4F23-B97F-A421C91B8584}"/>
              </a:ext>
            </a:extLst>
          </p:cNvPr>
          <p:cNvSpPr/>
          <p:nvPr/>
        </p:nvSpPr>
        <p:spPr>
          <a:xfrm>
            <a:off x="8400520" y="2930760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5" name="Oval 1814">
            <a:extLst>
              <a:ext uri="{FF2B5EF4-FFF2-40B4-BE49-F238E27FC236}">
                <a16:creationId xmlns:a16="http://schemas.microsoft.com/office/drawing/2014/main" id="{9460A9AF-E5BC-40D7-BC81-39BBF3F39802}"/>
              </a:ext>
            </a:extLst>
          </p:cNvPr>
          <p:cNvSpPr/>
          <p:nvPr/>
        </p:nvSpPr>
        <p:spPr>
          <a:xfrm>
            <a:off x="7639936" y="5387376"/>
            <a:ext cx="360040" cy="3600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6" name="Oval 1815">
            <a:extLst>
              <a:ext uri="{FF2B5EF4-FFF2-40B4-BE49-F238E27FC236}">
                <a16:creationId xmlns:a16="http://schemas.microsoft.com/office/drawing/2014/main" id="{91AC41AB-EE51-4D95-AD99-2CD08C2137E1}"/>
              </a:ext>
            </a:extLst>
          </p:cNvPr>
          <p:cNvSpPr/>
          <p:nvPr/>
        </p:nvSpPr>
        <p:spPr>
          <a:xfrm>
            <a:off x="4120377" y="5387376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7" name="Oval 1816">
            <a:extLst>
              <a:ext uri="{FF2B5EF4-FFF2-40B4-BE49-F238E27FC236}">
                <a16:creationId xmlns:a16="http://schemas.microsoft.com/office/drawing/2014/main" id="{51E8C56E-D230-4B5A-826E-7C89C33DA4DF}"/>
              </a:ext>
            </a:extLst>
          </p:cNvPr>
          <p:cNvSpPr/>
          <p:nvPr/>
        </p:nvSpPr>
        <p:spPr>
          <a:xfrm>
            <a:off x="4120377" y="2058569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818" name="Oval 1817">
            <a:extLst>
              <a:ext uri="{FF2B5EF4-FFF2-40B4-BE49-F238E27FC236}">
                <a16:creationId xmlns:a16="http://schemas.microsoft.com/office/drawing/2014/main" id="{4E7B7766-4357-4CC3-8CC9-326FEDAAAFAD}"/>
              </a:ext>
            </a:extLst>
          </p:cNvPr>
          <p:cNvSpPr/>
          <p:nvPr/>
        </p:nvSpPr>
        <p:spPr>
          <a:xfrm>
            <a:off x="3368912" y="4661952"/>
            <a:ext cx="360040" cy="36004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1819" name="Elbow Connector 39">
            <a:extLst>
              <a:ext uri="{FF2B5EF4-FFF2-40B4-BE49-F238E27FC236}">
                <a16:creationId xmlns:a16="http://schemas.microsoft.com/office/drawing/2014/main" id="{B0FE9FDB-6038-4C3C-8270-BFDBBAE93F99}"/>
              </a:ext>
            </a:extLst>
          </p:cNvPr>
          <p:cNvCxnSpPr/>
          <p:nvPr/>
        </p:nvCxnSpPr>
        <p:spPr>
          <a:xfrm rot="10800000" flipH="1">
            <a:off x="7899237" y="5301117"/>
            <a:ext cx="777620" cy="265779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0" name="Elbow Connector 40">
            <a:extLst>
              <a:ext uri="{FF2B5EF4-FFF2-40B4-BE49-F238E27FC236}">
                <a16:creationId xmlns:a16="http://schemas.microsoft.com/office/drawing/2014/main" id="{1A41170A-E72D-4020-B5EC-6C18FCC68730}"/>
              </a:ext>
            </a:extLst>
          </p:cNvPr>
          <p:cNvCxnSpPr/>
          <p:nvPr/>
        </p:nvCxnSpPr>
        <p:spPr>
          <a:xfrm rot="10800000">
            <a:off x="3413159" y="1990064"/>
            <a:ext cx="777620" cy="265779"/>
          </a:xfrm>
          <a:prstGeom prst="bentConnector3">
            <a:avLst/>
          </a:prstGeom>
          <a:ln w="38100">
            <a:solidFill>
              <a:schemeClr val="accent4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1" name="Elbow Connector 41">
            <a:extLst>
              <a:ext uri="{FF2B5EF4-FFF2-40B4-BE49-F238E27FC236}">
                <a16:creationId xmlns:a16="http://schemas.microsoft.com/office/drawing/2014/main" id="{25A514F7-B661-4CDA-9936-9FF10CCF956F}"/>
              </a:ext>
            </a:extLst>
          </p:cNvPr>
          <p:cNvCxnSpPr/>
          <p:nvPr/>
        </p:nvCxnSpPr>
        <p:spPr>
          <a:xfrm rot="10800000" flipH="1">
            <a:off x="7899236" y="1990064"/>
            <a:ext cx="777620" cy="265779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2" name="TextBox 1821">
            <a:extLst>
              <a:ext uri="{FF2B5EF4-FFF2-40B4-BE49-F238E27FC236}">
                <a16:creationId xmlns:a16="http://schemas.microsoft.com/office/drawing/2014/main" id="{1F6FFA7B-6CC3-4F33-A268-C00C6B5B549C}"/>
              </a:ext>
            </a:extLst>
          </p:cNvPr>
          <p:cNvSpPr txBox="1"/>
          <p:nvPr/>
        </p:nvSpPr>
        <p:spPr>
          <a:xfrm>
            <a:off x="4724596" y="3395298"/>
            <a:ext cx="122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BUY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23" name="TextBox 1822">
            <a:extLst>
              <a:ext uri="{FF2B5EF4-FFF2-40B4-BE49-F238E27FC236}">
                <a16:creationId xmlns:a16="http://schemas.microsoft.com/office/drawing/2014/main" id="{2AD621EB-EED4-411B-B316-CEA0FED5C0AB}"/>
              </a:ext>
            </a:extLst>
          </p:cNvPr>
          <p:cNvSpPr txBox="1"/>
          <p:nvPr/>
        </p:nvSpPr>
        <p:spPr>
          <a:xfrm>
            <a:off x="6223961" y="3395298"/>
            <a:ext cx="1222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rial" pitchFamily="34" charset="0"/>
              </a:rPr>
              <a:t>SELL</a:t>
            </a:r>
            <a:endParaRPr lang="ko-KR" altLang="en-US" sz="3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STO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5D62"/>
      </a:accent1>
      <a:accent2>
        <a:srgbClr val="4A7886"/>
      </a:accent2>
      <a:accent3>
        <a:srgbClr val="88BABE"/>
      </a:accent3>
      <a:accent4>
        <a:srgbClr val="9CCCD2"/>
      </a:accent4>
      <a:accent5>
        <a:srgbClr val="70AD47"/>
      </a:accent5>
      <a:accent6>
        <a:srgbClr val="EA0000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11225</TotalTime>
  <Words>142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54</cp:revision>
  <dcterms:created xsi:type="dcterms:W3CDTF">2018-02-18T19:39:47Z</dcterms:created>
  <dcterms:modified xsi:type="dcterms:W3CDTF">2019-04-25T07:24:35Z</dcterms:modified>
</cp:coreProperties>
</file>