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87" name="Group 1586">
            <a:extLst>
              <a:ext uri="{FF2B5EF4-FFF2-40B4-BE49-F238E27FC236}">
                <a16:creationId xmlns:a16="http://schemas.microsoft.com/office/drawing/2014/main" id="{9EAAC36E-9852-47F5-8236-B5B394F5F739}"/>
              </a:ext>
            </a:extLst>
          </p:cNvPr>
          <p:cNvGrpSpPr/>
          <p:nvPr/>
        </p:nvGrpSpPr>
        <p:grpSpPr>
          <a:xfrm>
            <a:off x="5812319" y="3009708"/>
            <a:ext cx="5714157" cy="3327535"/>
            <a:chOff x="6681458" y="3464391"/>
            <a:chExt cx="4700168" cy="2737057"/>
          </a:xfrm>
        </p:grpSpPr>
        <p:sp>
          <p:nvSpPr>
            <p:cNvPr id="1588" name="Freeform: Shape 1587">
              <a:extLst>
                <a:ext uri="{FF2B5EF4-FFF2-40B4-BE49-F238E27FC236}">
                  <a16:creationId xmlns:a16="http://schemas.microsoft.com/office/drawing/2014/main" id="{D7F6784E-FC4E-4E45-8A93-EEF580468D9C}"/>
                </a:ext>
              </a:extLst>
            </p:cNvPr>
            <p:cNvSpPr/>
            <p:nvPr/>
          </p:nvSpPr>
          <p:spPr>
            <a:xfrm flipH="1">
              <a:off x="6681458" y="3464391"/>
              <a:ext cx="4384773" cy="2737057"/>
            </a:xfrm>
            <a:custGeom>
              <a:avLst/>
              <a:gdLst>
                <a:gd name="connsiteX0" fmla="*/ 0 w 6857999"/>
                <a:gd name="connsiteY0" fmla="*/ 385763 h 4280892"/>
                <a:gd name="connsiteX1" fmla="*/ 0 w 6857999"/>
                <a:gd name="connsiteY1" fmla="*/ 294680 h 4280892"/>
                <a:gd name="connsiteX2" fmla="*/ 19288 w 6857999"/>
                <a:gd name="connsiteY2" fmla="*/ 183773 h 4280892"/>
                <a:gd name="connsiteX3" fmla="*/ 31075 w 6857999"/>
                <a:gd name="connsiteY3" fmla="*/ 199846 h 4280892"/>
                <a:gd name="connsiteX4" fmla="*/ 38040 w 6857999"/>
                <a:gd name="connsiteY4" fmla="*/ 311825 h 4280892"/>
                <a:gd name="connsiteX5" fmla="*/ 56793 w 6857999"/>
                <a:gd name="connsiteY5" fmla="*/ 392192 h 4280892"/>
                <a:gd name="connsiteX6" fmla="*/ 106085 w 6857999"/>
                <a:gd name="connsiteY6" fmla="*/ 413623 h 4280892"/>
                <a:gd name="connsiteX7" fmla="*/ 169843 w 6857999"/>
                <a:gd name="connsiteY7" fmla="*/ 380941 h 4280892"/>
                <a:gd name="connsiteX8" fmla="*/ 362188 w 6857999"/>
                <a:gd name="connsiteY8" fmla="*/ 227707 h 4280892"/>
                <a:gd name="connsiteX9" fmla="*/ 648295 w 6857999"/>
                <a:gd name="connsiteY9" fmla="*/ 0 h 4280892"/>
                <a:gd name="connsiteX10" fmla="*/ 685800 w 6857999"/>
                <a:gd name="connsiteY10" fmla="*/ 0 h 4280892"/>
                <a:gd name="connsiteX11" fmla="*/ 727591 w 6857999"/>
                <a:gd name="connsiteY11" fmla="*/ 27325 h 4280892"/>
                <a:gd name="connsiteX12" fmla="*/ 750094 w 6857999"/>
                <a:gd name="connsiteY12" fmla="*/ 152698 h 4280892"/>
                <a:gd name="connsiteX13" fmla="*/ 643473 w 6857999"/>
                <a:gd name="connsiteY13" fmla="*/ 530423 h 4280892"/>
                <a:gd name="connsiteX14" fmla="*/ 752773 w 6857999"/>
                <a:gd name="connsiteY14" fmla="*/ 862608 h 4280892"/>
                <a:gd name="connsiteX15" fmla="*/ 1143893 w 6857999"/>
                <a:gd name="connsiteY15" fmla="*/ 1106388 h 4280892"/>
                <a:gd name="connsiteX16" fmla="*/ 1171754 w 6857999"/>
                <a:gd name="connsiteY16" fmla="*/ 1099959 h 4280892"/>
                <a:gd name="connsiteX17" fmla="*/ 1309449 w 6857999"/>
                <a:gd name="connsiteY17" fmla="*/ 1012627 h 4280892"/>
                <a:gd name="connsiteX18" fmla="*/ 1481971 w 6857999"/>
                <a:gd name="connsiteY18" fmla="*/ 971907 h 4280892"/>
                <a:gd name="connsiteX19" fmla="*/ 1717715 w 6857999"/>
                <a:gd name="connsiteY19" fmla="*/ 966549 h 4280892"/>
                <a:gd name="connsiteX20" fmla="*/ 2466201 w 6857999"/>
                <a:gd name="connsiteY20" fmla="*/ 872788 h 4280892"/>
                <a:gd name="connsiteX21" fmla="*/ 2814995 w 6857999"/>
                <a:gd name="connsiteY21" fmla="*/ 758131 h 4280892"/>
                <a:gd name="connsiteX22" fmla="*/ 2988052 w 6857999"/>
                <a:gd name="connsiteY22" fmla="*/ 681514 h 4280892"/>
                <a:gd name="connsiteX23" fmla="*/ 3538835 w 6857999"/>
                <a:gd name="connsiteY23" fmla="*/ 482203 h 4280892"/>
                <a:gd name="connsiteX24" fmla="*/ 4148554 w 6857999"/>
                <a:gd name="connsiteY24" fmla="*/ 397550 h 4280892"/>
                <a:gd name="connsiteX25" fmla="*/ 4542889 w 6857999"/>
                <a:gd name="connsiteY25" fmla="*/ 503634 h 4280892"/>
                <a:gd name="connsiteX26" fmla="*/ 5078671 w 6857999"/>
                <a:gd name="connsiteY26" fmla="*/ 733485 h 4280892"/>
                <a:gd name="connsiteX27" fmla="*/ 5504617 w 6857999"/>
                <a:gd name="connsiteY27" fmla="*/ 1057096 h 4280892"/>
                <a:gd name="connsiteX28" fmla="*/ 5889307 w 6857999"/>
                <a:gd name="connsiteY28" fmla="*/ 1495901 h 4280892"/>
                <a:gd name="connsiteX29" fmla="*/ 5910739 w 6857999"/>
                <a:gd name="connsiteY29" fmla="*/ 1520547 h 4280892"/>
                <a:gd name="connsiteX30" fmla="*/ 6204347 w 6857999"/>
                <a:gd name="connsiteY30" fmla="*/ 1357670 h 4280892"/>
                <a:gd name="connsiteX31" fmla="*/ 6438483 w 6857999"/>
                <a:gd name="connsiteY31" fmla="*/ 1313200 h 4280892"/>
                <a:gd name="connsiteX32" fmla="*/ 6787813 w 6857999"/>
                <a:gd name="connsiteY32" fmla="*/ 1247299 h 4280892"/>
                <a:gd name="connsiteX33" fmla="*/ 6858000 w 6857999"/>
                <a:gd name="connsiteY33" fmla="*/ 1232833 h 4280892"/>
                <a:gd name="connsiteX34" fmla="*/ 6858000 w 6857999"/>
                <a:gd name="connsiteY34" fmla="*/ 1243548 h 4280892"/>
                <a:gd name="connsiteX35" fmla="*/ 6701016 w 6857999"/>
                <a:gd name="connsiteY35" fmla="*/ 1390352 h 4280892"/>
                <a:gd name="connsiteX36" fmla="*/ 6473309 w 6857999"/>
                <a:gd name="connsiteY36" fmla="*/ 1482507 h 4280892"/>
                <a:gd name="connsiteX37" fmla="*/ 6267033 w 6857999"/>
                <a:gd name="connsiteY37" fmla="*/ 1586448 h 4280892"/>
                <a:gd name="connsiteX38" fmla="*/ 6249353 w 6857999"/>
                <a:gd name="connsiteY38" fmla="*/ 1602522 h 4280892"/>
                <a:gd name="connsiteX39" fmla="*/ 6377405 w 6857999"/>
                <a:gd name="connsiteY39" fmla="*/ 1627168 h 4280892"/>
                <a:gd name="connsiteX40" fmla="*/ 6774418 w 6857999"/>
                <a:gd name="connsiteY40" fmla="*/ 1617524 h 4280892"/>
                <a:gd name="connsiteX41" fmla="*/ 6791563 w 6857999"/>
                <a:gd name="connsiteY41" fmla="*/ 1618595 h 4280892"/>
                <a:gd name="connsiteX42" fmla="*/ 6787277 w 6857999"/>
                <a:gd name="connsiteY42" fmla="*/ 1640027 h 4280892"/>
                <a:gd name="connsiteX43" fmla="*/ 6644223 w 6857999"/>
                <a:gd name="connsiteY43" fmla="*/ 1735931 h 4280892"/>
                <a:gd name="connsiteX44" fmla="*/ 6345258 w 6857999"/>
                <a:gd name="connsiteY44" fmla="*/ 1795403 h 4280892"/>
                <a:gd name="connsiteX45" fmla="*/ 6196310 w 6857999"/>
                <a:gd name="connsiteY45" fmla="*/ 1828621 h 4280892"/>
                <a:gd name="connsiteX46" fmla="*/ 6195775 w 6857999"/>
                <a:gd name="connsiteY46" fmla="*/ 1835587 h 4280892"/>
                <a:gd name="connsiteX47" fmla="*/ 6201668 w 6857999"/>
                <a:gd name="connsiteY47" fmla="*/ 1844695 h 4280892"/>
                <a:gd name="connsiteX48" fmla="*/ 6279356 w 6857999"/>
                <a:gd name="connsiteY48" fmla="*/ 2128659 h 4280892"/>
                <a:gd name="connsiteX49" fmla="*/ 6220956 w 6857999"/>
                <a:gd name="connsiteY49" fmla="*/ 2187059 h 4280892"/>
                <a:gd name="connsiteX50" fmla="*/ 6104692 w 6857999"/>
                <a:gd name="connsiteY50" fmla="*/ 2246531 h 4280892"/>
                <a:gd name="connsiteX51" fmla="*/ 5831443 w 6857999"/>
                <a:gd name="connsiteY51" fmla="*/ 2595860 h 4280892"/>
                <a:gd name="connsiteX52" fmla="*/ 5682496 w 6857999"/>
                <a:gd name="connsiteY52" fmla="*/ 2894826 h 4280892"/>
                <a:gd name="connsiteX53" fmla="*/ 5555516 w 6857999"/>
                <a:gd name="connsiteY53" fmla="*/ 2977872 h 4280892"/>
                <a:gd name="connsiteX54" fmla="*/ 5404425 w 6857999"/>
                <a:gd name="connsiteY54" fmla="*/ 2959120 h 4280892"/>
                <a:gd name="connsiteX55" fmla="*/ 5351919 w 6857999"/>
                <a:gd name="connsiteY55" fmla="*/ 2967157 h 4280892"/>
                <a:gd name="connsiteX56" fmla="*/ 5217438 w 6857999"/>
                <a:gd name="connsiteY56" fmla="*/ 2914650 h 4280892"/>
                <a:gd name="connsiteX57" fmla="*/ 5168682 w 6857999"/>
                <a:gd name="connsiteY57" fmla="*/ 2826246 h 4280892"/>
                <a:gd name="connsiteX58" fmla="*/ 5089922 w 6857999"/>
                <a:gd name="connsiteY58" fmla="*/ 2592110 h 4280892"/>
                <a:gd name="connsiteX59" fmla="*/ 5090993 w 6857999"/>
                <a:gd name="connsiteY59" fmla="*/ 2573357 h 4280892"/>
                <a:gd name="connsiteX60" fmla="*/ 5060990 w 6857999"/>
                <a:gd name="connsiteY60" fmla="*/ 2535853 h 4280892"/>
                <a:gd name="connsiteX61" fmla="*/ 4976336 w 6857999"/>
                <a:gd name="connsiteY61" fmla="*/ 2532102 h 4280892"/>
                <a:gd name="connsiteX62" fmla="*/ 4941510 w 6857999"/>
                <a:gd name="connsiteY62" fmla="*/ 2543889 h 4280892"/>
                <a:gd name="connsiteX63" fmla="*/ 4831675 w 6857999"/>
                <a:gd name="connsiteY63" fmla="*/ 2641937 h 4280892"/>
                <a:gd name="connsiteX64" fmla="*/ 4483954 w 6857999"/>
                <a:gd name="connsiteY64" fmla="*/ 2746415 h 4280892"/>
                <a:gd name="connsiteX65" fmla="*/ 4415909 w 6857999"/>
                <a:gd name="connsiteY65" fmla="*/ 2740521 h 4280892"/>
                <a:gd name="connsiteX66" fmla="*/ 4428768 w 6857999"/>
                <a:gd name="connsiteY66" fmla="*/ 2784455 h 4280892"/>
                <a:gd name="connsiteX67" fmla="*/ 4543425 w 6857999"/>
                <a:gd name="connsiteY67" fmla="*/ 3031450 h 4280892"/>
                <a:gd name="connsiteX68" fmla="*/ 4561106 w 6857999"/>
                <a:gd name="connsiteY68" fmla="*/ 3171825 h 4280892"/>
                <a:gd name="connsiteX69" fmla="*/ 4536460 w 6857999"/>
                <a:gd name="connsiteY69" fmla="*/ 3566160 h 4280892"/>
                <a:gd name="connsiteX70" fmla="*/ 4512885 w 6857999"/>
                <a:gd name="connsiteY70" fmla="*/ 3666351 h 4280892"/>
                <a:gd name="connsiteX71" fmla="*/ 4464665 w 6857999"/>
                <a:gd name="connsiteY71" fmla="*/ 3719929 h 4280892"/>
                <a:gd name="connsiteX72" fmla="*/ 4225707 w 6857999"/>
                <a:gd name="connsiteY72" fmla="*/ 3939064 h 4280892"/>
                <a:gd name="connsiteX73" fmla="*/ 4172664 w 6857999"/>
                <a:gd name="connsiteY73" fmla="*/ 3994249 h 4280892"/>
                <a:gd name="connsiteX74" fmla="*/ 4166235 w 6857999"/>
                <a:gd name="connsiteY74" fmla="*/ 3958352 h 4280892"/>
                <a:gd name="connsiteX75" fmla="*/ 4151769 w 6857999"/>
                <a:gd name="connsiteY75" fmla="*/ 3836194 h 4280892"/>
                <a:gd name="connsiteX76" fmla="*/ 4193560 w 6857999"/>
                <a:gd name="connsiteY76" fmla="*/ 3699034 h 4280892"/>
                <a:gd name="connsiteX77" fmla="*/ 4251424 w 6857999"/>
                <a:gd name="connsiteY77" fmla="*/ 3642241 h 4280892"/>
                <a:gd name="connsiteX78" fmla="*/ 4287857 w 6857999"/>
                <a:gd name="connsiteY78" fmla="*/ 3568839 h 4280892"/>
                <a:gd name="connsiteX79" fmla="*/ 4299109 w 6857999"/>
                <a:gd name="connsiteY79" fmla="*/ 3544729 h 4280892"/>
                <a:gd name="connsiteX80" fmla="*/ 4343579 w 6857999"/>
                <a:gd name="connsiteY80" fmla="*/ 3332560 h 4280892"/>
                <a:gd name="connsiteX81" fmla="*/ 4320004 w 6857999"/>
                <a:gd name="connsiteY81" fmla="*/ 3237726 h 4280892"/>
                <a:gd name="connsiteX82" fmla="*/ 3988891 w 6857999"/>
                <a:gd name="connsiteY82" fmla="*/ 2902327 h 4280892"/>
                <a:gd name="connsiteX83" fmla="*/ 3910131 w 6857999"/>
                <a:gd name="connsiteY83" fmla="*/ 2934474 h 4280892"/>
                <a:gd name="connsiteX84" fmla="*/ 3910667 w 6857999"/>
                <a:gd name="connsiteY84" fmla="*/ 3173432 h 4280892"/>
                <a:gd name="connsiteX85" fmla="*/ 3930491 w 6857999"/>
                <a:gd name="connsiteY85" fmla="*/ 3329345 h 4280892"/>
                <a:gd name="connsiteX86" fmla="*/ 3931027 w 6857999"/>
                <a:gd name="connsiteY86" fmla="*/ 3424714 h 4280892"/>
                <a:gd name="connsiteX87" fmla="*/ 3949779 w 6857999"/>
                <a:gd name="connsiteY87" fmla="*/ 3727430 h 4280892"/>
                <a:gd name="connsiteX88" fmla="*/ 4055864 w 6857999"/>
                <a:gd name="connsiteY88" fmla="*/ 3990499 h 4280892"/>
                <a:gd name="connsiteX89" fmla="*/ 4074616 w 6857999"/>
                <a:gd name="connsiteY89" fmla="*/ 4015681 h 4280892"/>
                <a:gd name="connsiteX90" fmla="*/ 4225171 w 6857999"/>
                <a:gd name="connsiteY90" fmla="*/ 4152305 h 4280892"/>
                <a:gd name="connsiteX91" fmla="*/ 4225171 w 6857999"/>
                <a:gd name="connsiteY91" fmla="*/ 4191953 h 4280892"/>
                <a:gd name="connsiteX92" fmla="*/ 4086939 w 6857999"/>
                <a:gd name="connsiteY92" fmla="*/ 4230529 h 4280892"/>
                <a:gd name="connsiteX93" fmla="*/ 3892986 w 6857999"/>
                <a:gd name="connsiteY93" fmla="*/ 4178558 h 4280892"/>
                <a:gd name="connsiteX94" fmla="*/ 3863518 w 6857999"/>
                <a:gd name="connsiteY94" fmla="*/ 4149090 h 4280892"/>
                <a:gd name="connsiteX95" fmla="*/ 3807797 w 6857999"/>
                <a:gd name="connsiteY95" fmla="*/ 4004429 h 4280892"/>
                <a:gd name="connsiteX96" fmla="*/ 3767614 w 6857999"/>
                <a:gd name="connsiteY96" fmla="*/ 3960495 h 4280892"/>
                <a:gd name="connsiteX97" fmla="*/ 3746183 w 6857999"/>
                <a:gd name="connsiteY97" fmla="*/ 3930491 h 4280892"/>
                <a:gd name="connsiteX98" fmla="*/ 3727966 w 6857999"/>
                <a:gd name="connsiteY98" fmla="*/ 3687782 h 4280892"/>
                <a:gd name="connsiteX99" fmla="*/ 3690461 w 6857999"/>
                <a:gd name="connsiteY99" fmla="*/ 3505617 h 4280892"/>
                <a:gd name="connsiteX100" fmla="*/ 3476149 w 6857999"/>
                <a:gd name="connsiteY100" fmla="*/ 2923222 h 4280892"/>
                <a:gd name="connsiteX101" fmla="*/ 3432751 w 6857999"/>
                <a:gd name="connsiteY101" fmla="*/ 2828925 h 4280892"/>
                <a:gd name="connsiteX102" fmla="*/ 3368457 w 6857999"/>
                <a:gd name="connsiteY102" fmla="*/ 2785527 h 4280892"/>
                <a:gd name="connsiteX103" fmla="*/ 3328273 w 6857999"/>
                <a:gd name="connsiteY103" fmla="*/ 2774811 h 4280892"/>
                <a:gd name="connsiteX104" fmla="*/ 3157359 w 6857999"/>
                <a:gd name="connsiteY104" fmla="*/ 2706231 h 4280892"/>
                <a:gd name="connsiteX105" fmla="*/ 2484953 w 6857999"/>
                <a:gd name="connsiteY105" fmla="*/ 2652653 h 4280892"/>
                <a:gd name="connsiteX106" fmla="*/ 2442627 w 6857999"/>
                <a:gd name="connsiteY106" fmla="*/ 2677835 h 4280892"/>
                <a:gd name="connsiteX107" fmla="*/ 2341364 w 6857999"/>
                <a:gd name="connsiteY107" fmla="*/ 2756059 h 4280892"/>
                <a:gd name="connsiteX108" fmla="*/ 2299573 w 6857999"/>
                <a:gd name="connsiteY108" fmla="*/ 2765703 h 4280892"/>
                <a:gd name="connsiteX109" fmla="*/ 2062758 w 6857999"/>
                <a:gd name="connsiteY109" fmla="*/ 2899112 h 4280892"/>
                <a:gd name="connsiteX110" fmla="*/ 1831836 w 6857999"/>
                <a:gd name="connsiteY110" fmla="*/ 3102174 h 4280892"/>
                <a:gd name="connsiteX111" fmla="*/ 1720394 w 6857999"/>
                <a:gd name="connsiteY111" fmla="*/ 3237191 h 4280892"/>
                <a:gd name="connsiteX112" fmla="*/ 1637348 w 6857999"/>
                <a:gd name="connsiteY112" fmla="*/ 3454182 h 4280892"/>
                <a:gd name="connsiteX113" fmla="*/ 1635740 w 6857999"/>
                <a:gd name="connsiteY113" fmla="*/ 3516332 h 4280892"/>
                <a:gd name="connsiteX114" fmla="*/ 1660922 w 6857999"/>
                <a:gd name="connsiteY114" fmla="*/ 3686711 h 4280892"/>
                <a:gd name="connsiteX115" fmla="*/ 1662529 w 6857999"/>
                <a:gd name="connsiteY115" fmla="*/ 3777794 h 4280892"/>
                <a:gd name="connsiteX116" fmla="*/ 1677531 w 6857999"/>
                <a:gd name="connsiteY116" fmla="*/ 3867269 h 4280892"/>
                <a:gd name="connsiteX117" fmla="*/ 1893987 w 6857999"/>
                <a:gd name="connsiteY117" fmla="*/ 4141054 h 4280892"/>
                <a:gd name="connsiteX118" fmla="*/ 1919168 w 6857999"/>
                <a:gd name="connsiteY118" fmla="*/ 4159270 h 4280892"/>
                <a:gd name="connsiteX119" fmla="*/ 1605201 w 6857999"/>
                <a:gd name="connsiteY119" fmla="*/ 4178558 h 4280892"/>
                <a:gd name="connsiteX120" fmla="*/ 1570911 w 6857999"/>
                <a:gd name="connsiteY120" fmla="*/ 4147483 h 4280892"/>
                <a:gd name="connsiteX121" fmla="*/ 1574125 w 6857999"/>
                <a:gd name="connsiteY121" fmla="*/ 4143732 h 4280892"/>
                <a:gd name="connsiteX122" fmla="*/ 1555373 w 6857999"/>
                <a:gd name="connsiteY122" fmla="*/ 4139982 h 4280892"/>
                <a:gd name="connsiteX123" fmla="*/ 1541443 w 6857999"/>
                <a:gd name="connsiteY123" fmla="*/ 4083725 h 4280892"/>
                <a:gd name="connsiteX124" fmla="*/ 1500723 w 6857999"/>
                <a:gd name="connsiteY124" fmla="*/ 4021038 h 4280892"/>
                <a:gd name="connsiteX125" fmla="*/ 1456789 w 6857999"/>
                <a:gd name="connsiteY125" fmla="*/ 4006037 h 4280892"/>
                <a:gd name="connsiteX126" fmla="*/ 1423571 w 6857999"/>
                <a:gd name="connsiteY126" fmla="*/ 3982462 h 4280892"/>
                <a:gd name="connsiteX127" fmla="*/ 1386066 w 6857999"/>
                <a:gd name="connsiteY127" fmla="*/ 3507224 h 4280892"/>
                <a:gd name="connsiteX128" fmla="*/ 1305163 w 6857999"/>
                <a:gd name="connsiteY128" fmla="*/ 3120390 h 4280892"/>
                <a:gd name="connsiteX129" fmla="*/ 1311592 w 6857999"/>
                <a:gd name="connsiteY129" fmla="*/ 2960192 h 4280892"/>
                <a:gd name="connsiteX130" fmla="*/ 1336238 w 6857999"/>
                <a:gd name="connsiteY130" fmla="*/ 2907149 h 4280892"/>
                <a:gd name="connsiteX131" fmla="*/ 1024949 w 6857999"/>
                <a:gd name="connsiteY131" fmla="*/ 3154144 h 4280892"/>
                <a:gd name="connsiteX132" fmla="*/ 805815 w 6857999"/>
                <a:gd name="connsiteY132" fmla="*/ 3474006 h 4280892"/>
                <a:gd name="connsiteX133" fmla="*/ 685800 w 6857999"/>
                <a:gd name="connsiteY133" fmla="*/ 4048363 h 4280892"/>
                <a:gd name="connsiteX134" fmla="*/ 712589 w 6857999"/>
                <a:gd name="connsiteY134" fmla="*/ 4132481 h 4280892"/>
                <a:gd name="connsiteX135" fmla="*/ 764024 w 6857999"/>
                <a:gd name="connsiteY135" fmla="*/ 4197846 h 4280892"/>
                <a:gd name="connsiteX136" fmla="*/ 742057 w 6857999"/>
                <a:gd name="connsiteY136" fmla="*/ 4278749 h 4280892"/>
                <a:gd name="connsiteX137" fmla="*/ 738842 w 6857999"/>
                <a:gd name="connsiteY137" fmla="*/ 4282500 h 4280892"/>
                <a:gd name="connsiteX138" fmla="*/ 599539 w 6857999"/>
                <a:gd name="connsiteY138" fmla="*/ 4282500 h 4280892"/>
                <a:gd name="connsiteX139" fmla="*/ 541139 w 6857999"/>
                <a:gd name="connsiteY139" fmla="*/ 4276070 h 4280892"/>
                <a:gd name="connsiteX140" fmla="*/ 403979 w 6857999"/>
                <a:gd name="connsiteY140" fmla="*/ 4203204 h 4280892"/>
                <a:gd name="connsiteX141" fmla="*/ 398085 w 6857999"/>
                <a:gd name="connsiteY141" fmla="*/ 4170522 h 4280892"/>
                <a:gd name="connsiteX142" fmla="*/ 410944 w 6857999"/>
                <a:gd name="connsiteY142" fmla="*/ 4008180 h 4280892"/>
                <a:gd name="connsiteX143" fmla="*/ 353080 w 6857999"/>
                <a:gd name="connsiteY143" fmla="*/ 3991570 h 4280892"/>
                <a:gd name="connsiteX144" fmla="*/ 399693 w 6857999"/>
                <a:gd name="connsiteY144" fmla="*/ 3905310 h 4280892"/>
                <a:gd name="connsiteX145" fmla="*/ 541139 w 6857999"/>
                <a:gd name="connsiteY145" fmla="*/ 3482578 h 4280892"/>
                <a:gd name="connsiteX146" fmla="*/ 564178 w 6857999"/>
                <a:gd name="connsiteY146" fmla="*/ 3209330 h 4280892"/>
                <a:gd name="connsiteX147" fmla="*/ 557748 w 6857999"/>
                <a:gd name="connsiteY147" fmla="*/ 3033058 h 4280892"/>
                <a:gd name="connsiteX148" fmla="*/ 622042 w 6857999"/>
                <a:gd name="connsiteY148" fmla="*/ 2901256 h 4280892"/>
                <a:gd name="connsiteX149" fmla="*/ 715268 w 6857999"/>
                <a:gd name="connsiteY149" fmla="*/ 2820888 h 4280892"/>
                <a:gd name="connsiteX150" fmla="*/ 846534 w 6857999"/>
                <a:gd name="connsiteY150" fmla="*/ 2607112 h 4280892"/>
                <a:gd name="connsiteX151" fmla="*/ 851892 w 6857999"/>
                <a:gd name="connsiteY151" fmla="*/ 2301716 h 4280892"/>
                <a:gd name="connsiteX152" fmla="*/ 805279 w 6857999"/>
                <a:gd name="connsiteY152" fmla="*/ 2109371 h 4280892"/>
                <a:gd name="connsiteX153" fmla="*/ 804208 w 6857999"/>
                <a:gd name="connsiteY153" fmla="*/ 1676460 h 4280892"/>
                <a:gd name="connsiteX154" fmla="*/ 956905 w 6857999"/>
                <a:gd name="connsiteY154" fmla="*/ 1347490 h 4280892"/>
                <a:gd name="connsiteX155" fmla="*/ 973515 w 6857999"/>
                <a:gd name="connsiteY155" fmla="*/ 1320165 h 4280892"/>
                <a:gd name="connsiteX156" fmla="*/ 755452 w 6857999"/>
                <a:gd name="connsiteY156" fmla="*/ 1093530 h 4280892"/>
                <a:gd name="connsiteX157" fmla="*/ 543282 w 6857999"/>
                <a:gd name="connsiteY157" fmla="*/ 832604 h 4280892"/>
                <a:gd name="connsiteX158" fmla="*/ 495598 w 6857999"/>
                <a:gd name="connsiteY158" fmla="*/ 397014 h 4280892"/>
                <a:gd name="connsiteX159" fmla="*/ 557748 w 6857999"/>
                <a:gd name="connsiteY159" fmla="*/ 220206 h 4280892"/>
                <a:gd name="connsiteX160" fmla="*/ 536853 w 6857999"/>
                <a:gd name="connsiteY160" fmla="*/ 234136 h 4280892"/>
                <a:gd name="connsiteX161" fmla="*/ 378797 w 6857999"/>
                <a:gd name="connsiteY161" fmla="*/ 344507 h 4280892"/>
                <a:gd name="connsiteX162" fmla="*/ 165556 w 6857999"/>
                <a:gd name="connsiteY162" fmla="*/ 466130 h 4280892"/>
                <a:gd name="connsiteX163" fmla="*/ 2679 w 6857999"/>
                <a:gd name="connsiteY163" fmla="*/ 389513 h 4280892"/>
                <a:gd name="connsiteX164" fmla="*/ 0 w 6857999"/>
                <a:gd name="connsiteY164" fmla="*/ 385763 h 4280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</a:cxnLst>
              <a:rect l="l" t="t" r="r" b="b"/>
              <a:pathLst>
                <a:path w="6857999" h="4280892">
                  <a:moveTo>
                    <a:pt x="0" y="385763"/>
                  </a:moveTo>
                  <a:cubicBezTo>
                    <a:pt x="0" y="355223"/>
                    <a:pt x="0" y="325219"/>
                    <a:pt x="0" y="294680"/>
                  </a:cubicBezTo>
                  <a:cubicBezTo>
                    <a:pt x="6429" y="259318"/>
                    <a:pt x="12323" y="223957"/>
                    <a:pt x="19288" y="183773"/>
                  </a:cubicBezTo>
                  <a:cubicBezTo>
                    <a:pt x="23039" y="188595"/>
                    <a:pt x="30540" y="193953"/>
                    <a:pt x="31075" y="199846"/>
                  </a:cubicBezTo>
                  <a:cubicBezTo>
                    <a:pt x="34290" y="237351"/>
                    <a:pt x="33754" y="274856"/>
                    <a:pt x="38040" y="311825"/>
                  </a:cubicBezTo>
                  <a:cubicBezTo>
                    <a:pt x="41255" y="339150"/>
                    <a:pt x="47685" y="365939"/>
                    <a:pt x="56793" y="392192"/>
                  </a:cubicBezTo>
                  <a:cubicBezTo>
                    <a:pt x="64294" y="414695"/>
                    <a:pt x="83046" y="423803"/>
                    <a:pt x="106085" y="413623"/>
                  </a:cubicBezTo>
                  <a:cubicBezTo>
                    <a:pt x="128052" y="403979"/>
                    <a:pt x="151090" y="395407"/>
                    <a:pt x="169843" y="380941"/>
                  </a:cubicBezTo>
                  <a:cubicBezTo>
                    <a:pt x="235208" y="331113"/>
                    <a:pt x="298966" y="279678"/>
                    <a:pt x="362188" y="227707"/>
                  </a:cubicBezTo>
                  <a:cubicBezTo>
                    <a:pt x="457021" y="150555"/>
                    <a:pt x="541139" y="61079"/>
                    <a:pt x="648295" y="0"/>
                  </a:cubicBezTo>
                  <a:cubicBezTo>
                    <a:pt x="660618" y="0"/>
                    <a:pt x="673477" y="0"/>
                    <a:pt x="685800" y="0"/>
                  </a:cubicBezTo>
                  <a:cubicBezTo>
                    <a:pt x="699730" y="9108"/>
                    <a:pt x="715804" y="16073"/>
                    <a:pt x="727591" y="27325"/>
                  </a:cubicBezTo>
                  <a:cubicBezTo>
                    <a:pt x="764560" y="63222"/>
                    <a:pt x="767775" y="105013"/>
                    <a:pt x="750094" y="152698"/>
                  </a:cubicBezTo>
                  <a:cubicBezTo>
                    <a:pt x="705088" y="275927"/>
                    <a:pt x="664905" y="400229"/>
                    <a:pt x="643473" y="530423"/>
                  </a:cubicBezTo>
                  <a:cubicBezTo>
                    <a:pt x="622042" y="662226"/>
                    <a:pt x="654725" y="771525"/>
                    <a:pt x="752773" y="862608"/>
                  </a:cubicBezTo>
                  <a:cubicBezTo>
                    <a:pt x="867430" y="969228"/>
                    <a:pt x="1002983" y="1042630"/>
                    <a:pt x="1143893" y="1106388"/>
                  </a:cubicBezTo>
                  <a:cubicBezTo>
                    <a:pt x="1150858" y="1109603"/>
                    <a:pt x="1163717" y="1104781"/>
                    <a:pt x="1171754" y="1099959"/>
                  </a:cubicBezTo>
                  <a:cubicBezTo>
                    <a:pt x="1217831" y="1071027"/>
                    <a:pt x="1262301" y="1038880"/>
                    <a:pt x="1309449" y="1012627"/>
                  </a:cubicBezTo>
                  <a:cubicBezTo>
                    <a:pt x="1362492" y="983159"/>
                    <a:pt x="1419820" y="970836"/>
                    <a:pt x="1481971" y="971907"/>
                  </a:cubicBezTo>
                  <a:cubicBezTo>
                    <a:pt x="1560195" y="973515"/>
                    <a:pt x="1638955" y="970836"/>
                    <a:pt x="1717715" y="966549"/>
                  </a:cubicBezTo>
                  <a:cubicBezTo>
                    <a:pt x="1969532" y="953155"/>
                    <a:pt x="2218134" y="916186"/>
                    <a:pt x="2466201" y="872788"/>
                  </a:cubicBezTo>
                  <a:cubicBezTo>
                    <a:pt x="2588359" y="851356"/>
                    <a:pt x="2705695" y="817602"/>
                    <a:pt x="2814995" y="758131"/>
                  </a:cubicBezTo>
                  <a:cubicBezTo>
                    <a:pt x="2870180" y="728127"/>
                    <a:pt x="2928580" y="700802"/>
                    <a:pt x="2988052" y="681514"/>
                  </a:cubicBezTo>
                  <a:cubicBezTo>
                    <a:pt x="3173432" y="620435"/>
                    <a:pt x="3361492" y="566321"/>
                    <a:pt x="3538835" y="482203"/>
                  </a:cubicBezTo>
                  <a:cubicBezTo>
                    <a:pt x="3733324" y="390049"/>
                    <a:pt x="3939064" y="375047"/>
                    <a:pt x="4148554" y="397550"/>
                  </a:cubicBezTo>
                  <a:cubicBezTo>
                    <a:pt x="4285178" y="412016"/>
                    <a:pt x="4415909" y="452199"/>
                    <a:pt x="4542889" y="503634"/>
                  </a:cubicBezTo>
                  <a:cubicBezTo>
                    <a:pt x="4722912" y="577036"/>
                    <a:pt x="4905613" y="641866"/>
                    <a:pt x="5078671" y="733485"/>
                  </a:cubicBezTo>
                  <a:cubicBezTo>
                    <a:pt x="5239941" y="818674"/>
                    <a:pt x="5383530" y="922615"/>
                    <a:pt x="5504617" y="1057096"/>
                  </a:cubicBezTo>
                  <a:cubicBezTo>
                    <a:pt x="5635348" y="1201222"/>
                    <a:pt x="5761256" y="1349633"/>
                    <a:pt x="5889307" y="1495901"/>
                  </a:cubicBezTo>
                  <a:cubicBezTo>
                    <a:pt x="5896273" y="1503402"/>
                    <a:pt x="5902702" y="1511439"/>
                    <a:pt x="5910739" y="1520547"/>
                  </a:cubicBezTo>
                  <a:cubicBezTo>
                    <a:pt x="5992713" y="1432143"/>
                    <a:pt x="6091833" y="1382316"/>
                    <a:pt x="6204347" y="1357670"/>
                  </a:cubicBezTo>
                  <a:cubicBezTo>
                    <a:pt x="6282035" y="1340525"/>
                    <a:pt x="6360259" y="1327666"/>
                    <a:pt x="6438483" y="1313200"/>
                  </a:cubicBezTo>
                  <a:cubicBezTo>
                    <a:pt x="6554748" y="1291233"/>
                    <a:pt x="6671548" y="1269266"/>
                    <a:pt x="6787813" y="1247299"/>
                  </a:cubicBezTo>
                  <a:cubicBezTo>
                    <a:pt x="6811387" y="1243013"/>
                    <a:pt x="6834961" y="1237655"/>
                    <a:pt x="6858000" y="1232833"/>
                  </a:cubicBezTo>
                  <a:cubicBezTo>
                    <a:pt x="6858000" y="1236583"/>
                    <a:pt x="6858000" y="1239798"/>
                    <a:pt x="6858000" y="1243548"/>
                  </a:cubicBezTo>
                  <a:cubicBezTo>
                    <a:pt x="6825317" y="1313200"/>
                    <a:pt x="6767989" y="1358741"/>
                    <a:pt x="6701016" y="1390352"/>
                  </a:cubicBezTo>
                  <a:cubicBezTo>
                    <a:pt x="6627078" y="1425178"/>
                    <a:pt x="6550461" y="1456789"/>
                    <a:pt x="6473309" y="1482507"/>
                  </a:cubicBezTo>
                  <a:cubicBezTo>
                    <a:pt x="6398836" y="1507153"/>
                    <a:pt x="6328648" y="1538228"/>
                    <a:pt x="6267033" y="1586448"/>
                  </a:cubicBezTo>
                  <a:cubicBezTo>
                    <a:pt x="6262212" y="1590199"/>
                    <a:pt x="6257389" y="1595021"/>
                    <a:pt x="6249353" y="1602522"/>
                  </a:cubicBezTo>
                  <a:cubicBezTo>
                    <a:pt x="6295430" y="1611630"/>
                    <a:pt x="6336149" y="1620738"/>
                    <a:pt x="6377405" y="1627168"/>
                  </a:cubicBezTo>
                  <a:cubicBezTo>
                    <a:pt x="6510278" y="1648599"/>
                    <a:pt x="6643152" y="1664672"/>
                    <a:pt x="6774418" y="1617524"/>
                  </a:cubicBezTo>
                  <a:cubicBezTo>
                    <a:pt x="6779240" y="1615916"/>
                    <a:pt x="6785670" y="1618059"/>
                    <a:pt x="6791563" y="1618595"/>
                  </a:cubicBezTo>
                  <a:cubicBezTo>
                    <a:pt x="6790492" y="1626096"/>
                    <a:pt x="6791563" y="1635205"/>
                    <a:pt x="6787277" y="1640027"/>
                  </a:cubicBezTo>
                  <a:cubicBezTo>
                    <a:pt x="6750308" y="1687711"/>
                    <a:pt x="6705838" y="1724144"/>
                    <a:pt x="6644223" y="1735931"/>
                  </a:cubicBezTo>
                  <a:cubicBezTo>
                    <a:pt x="6544032" y="1754684"/>
                    <a:pt x="6444377" y="1775043"/>
                    <a:pt x="6345258" y="1795403"/>
                  </a:cubicBezTo>
                  <a:cubicBezTo>
                    <a:pt x="6294894" y="1805583"/>
                    <a:pt x="6245066" y="1817370"/>
                    <a:pt x="6196310" y="1828621"/>
                  </a:cubicBezTo>
                  <a:cubicBezTo>
                    <a:pt x="6195775" y="1833979"/>
                    <a:pt x="6195239" y="1835051"/>
                    <a:pt x="6195775" y="1835587"/>
                  </a:cubicBezTo>
                  <a:cubicBezTo>
                    <a:pt x="6197381" y="1838801"/>
                    <a:pt x="6199525" y="1842016"/>
                    <a:pt x="6201668" y="1844695"/>
                  </a:cubicBezTo>
                  <a:cubicBezTo>
                    <a:pt x="6269176" y="1927741"/>
                    <a:pt x="6289536" y="2024182"/>
                    <a:pt x="6279356" y="2128659"/>
                  </a:cubicBezTo>
                  <a:cubicBezTo>
                    <a:pt x="6275606" y="2168843"/>
                    <a:pt x="6261675" y="2183309"/>
                    <a:pt x="6220956" y="2187059"/>
                  </a:cubicBezTo>
                  <a:cubicBezTo>
                    <a:pt x="6173808" y="2191345"/>
                    <a:pt x="6136303" y="2212241"/>
                    <a:pt x="6104692" y="2246531"/>
                  </a:cubicBezTo>
                  <a:cubicBezTo>
                    <a:pt x="6003965" y="2355294"/>
                    <a:pt x="5906988" y="2468344"/>
                    <a:pt x="5831443" y="2595860"/>
                  </a:cubicBezTo>
                  <a:cubicBezTo>
                    <a:pt x="5775186" y="2691765"/>
                    <a:pt x="5729645" y="2794099"/>
                    <a:pt x="5682496" y="2894826"/>
                  </a:cubicBezTo>
                  <a:cubicBezTo>
                    <a:pt x="5656242" y="2951083"/>
                    <a:pt x="5616059" y="2981087"/>
                    <a:pt x="5555516" y="2977872"/>
                  </a:cubicBezTo>
                  <a:cubicBezTo>
                    <a:pt x="5505152" y="2975193"/>
                    <a:pt x="5454789" y="2966621"/>
                    <a:pt x="5404425" y="2959120"/>
                  </a:cubicBezTo>
                  <a:cubicBezTo>
                    <a:pt x="5385137" y="2955905"/>
                    <a:pt x="5370136" y="2955905"/>
                    <a:pt x="5351919" y="2967157"/>
                  </a:cubicBezTo>
                  <a:cubicBezTo>
                    <a:pt x="5298877" y="2999839"/>
                    <a:pt x="5235119" y="2975193"/>
                    <a:pt x="5217438" y="2914650"/>
                  </a:cubicBezTo>
                  <a:cubicBezTo>
                    <a:pt x="5207258" y="2880896"/>
                    <a:pt x="5193864" y="2853571"/>
                    <a:pt x="5168682" y="2826246"/>
                  </a:cubicBezTo>
                  <a:cubicBezTo>
                    <a:pt x="5109210" y="2761952"/>
                    <a:pt x="5070098" y="2685871"/>
                    <a:pt x="5089922" y="2592110"/>
                  </a:cubicBezTo>
                  <a:cubicBezTo>
                    <a:pt x="5090993" y="2586216"/>
                    <a:pt x="5093137" y="2578715"/>
                    <a:pt x="5090993" y="2573357"/>
                  </a:cubicBezTo>
                  <a:cubicBezTo>
                    <a:pt x="5084564" y="2558356"/>
                    <a:pt x="5084564" y="2536924"/>
                    <a:pt x="5060990" y="2535853"/>
                  </a:cubicBezTo>
                  <a:cubicBezTo>
                    <a:pt x="5032593" y="2534781"/>
                    <a:pt x="5004197" y="2531567"/>
                    <a:pt x="4976336" y="2532102"/>
                  </a:cubicBezTo>
                  <a:cubicBezTo>
                    <a:pt x="4964549" y="2532102"/>
                    <a:pt x="4950619" y="2536389"/>
                    <a:pt x="4941510" y="2543889"/>
                  </a:cubicBezTo>
                  <a:cubicBezTo>
                    <a:pt x="4904006" y="2575501"/>
                    <a:pt x="4868644" y="2609255"/>
                    <a:pt x="4831675" y="2641937"/>
                  </a:cubicBezTo>
                  <a:cubicBezTo>
                    <a:pt x="4732020" y="2730877"/>
                    <a:pt x="4614684" y="2760881"/>
                    <a:pt x="4483954" y="2746415"/>
                  </a:cubicBezTo>
                  <a:cubicBezTo>
                    <a:pt x="4461986" y="2743736"/>
                    <a:pt x="4440019" y="2742664"/>
                    <a:pt x="4415909" y="2740521"/>
                  </a:cubicBezTo>
                  <a:cubicBezTo>
                    <a:pt x="4420731" y="2757130"/>
                    <a:pt x="4422874" y="2771596"/>
                    <a:pt x="4428768" y="2784455"/>
                  </a:cubicBezTo>
                  <a:cubicBezTo>
                    <a:pt x="4466272" y="2866965"/>
                    <a:pt x="4503777" y="2950012"/>
                    <a:pt x="4543425" y="3031450"/>
                  </a:cubicBezTo>
                  <a:cubicBezTo>
                    <a:pt x="4565392" y="3076992"/>
                    <a:pt x="4577715" y="3119319"/>
                    <a:pt x="4561106" y="3171825"/>
                  </a:cubicBezTo>
                  <a:cubicBezTo>
                    <a:pt x="4519851" y="3300413"/>
                    <a:pt x="4511814" y="3433286"/>
                    <a:pt x="4536460" y="3566160"/>
                  </a:cubicBezTo>
                  <a:cubicBezTo>
                    <a:pt x="4543961" y="3605272"/>
                    <a:pt x="4534853" y="3636883"/>
                    <a:pt x="4512885" y="3666351"/>
                  </a:cubicBezTo>
                  <a:cubicBezTo>
                    <a:pt x="4498419" y="3685639"/>
                    <a:pt x="4482346" y="3703856"/>
                    <a:pt x="4464665" y="3719929"/>
                  </a:cubicBezTo>
                  <a:cubicBezTo>
                    <a:pt x="4385370" y="3793331"/>
                    <a:pt x="4305538" y="3865662"/>
                    <a:pt x="4225707" y="3939064"/>
                  </a:cubicBezTo>
                  <a:cubicBezTo>
                    <a:pt x="4208562" y="3955137"/>
                    <a:pt x="4193024" y="3972818"/>
                    <a:pt x="4172664" y="3994249"/>
                  </a:cubicBezTo>
                  <a:cubicBezTo>
                    <a:pt x="4169985" y="3978712"/>
                    <a:pt x="4167306" y="3968532"/>
                    <a:pt x="4166235" y="3958352"/>
                  </a:cubicBezTo>
                  <a:cubicBezTo>
                    <a:pt x="4161413" y="3917633"/>
                    <a:pt x="4161949" y="3875842"/>
                    <a:pt x="4151769" y="3836194"/>
                  </a:cubicBezTo>
                  <a:cubicBezTo>
                    <a:pt x="4137303" y="3779937"/>
                    <a:pt x="4156055" y="3737074"/>
                    <a:pt x="4193560" y="3699034"/>
                  </a:cubicBezTo>
                  <a:cubicBezTo>
                    <a:pt x="4212312" y="3679746"/>
                    <a:pt x="4235887" y="3663672"/>
                    <a:pt x="4251424" y="3642241"/>
                  </a:cubicBezTo>
                  <a:cubicBezTo>
                    <a:pt x="4267498" y="3620274"/>
                    <a:pt x="4276070" y="3593485"/>
                    <a:pt x="4287857" y="3568839"/>
                  </a:cubicBezTo>
                  <a:cubicBezTo>
                    <a:pt x="4291608" y="3560802"/>
                    <a:pt x="4297501" y="3553301"/>
                    <a:pt x="4299109" y="3544729"/>
                  </a:cubicBezTo>
                  <a:cubicBezTo>
                    <a:pt x="4314646" y="3474006"/>
                    <a:pt x="4330720" y="3403818"/>
                    <a:pt x="4343579" y="3332560"/>
                  </a:cubicBezTo>
                  <a:cubicBezTo>
                    <a:pt x="4349472" y="3298805"/>
                    <a:pt x="4346258" y="3264515"/>
                    <a:pt x="4320004" y="3237726"/>
                  </a:cubicBezTo>
                  <a:cubicBezTo>
                    <a:pt x="4208026" y="3124140"/>
                    <a:pt x="4096048" y="3010555"/>
                    <a:pt x="3988891" y="2902327"/>
                  </a:cubicBezTo>
                  <a:cubicBezTo>
                    <a:pt x="3955137" y="2916257"/>
                    <a:pt x="3931027" y="2925901"/>
                    <a:pt x="3910131" y="2934474"/>
                  </a:cubicBezTo>
                  <a:cubicBezTo>
                    <a:pt x="3910131" y="3014841"/>
                    <a:pt x="3907989" y="3094137"/>
                    <a:pt x="3910667" y="3173432"/>
                  </a:cubicBezTo>
                  <a:cubicBezTo>
                    <a:pt x="3912810" y="3225939"/>
                    <a:pt x="3916561" y="3279517"/>
                    <a:pt x="3930491" y="3329345"/>
                  </a:cubicBezTo>
                  <a:cubicBezTo>
                    <a:pt x="3939599" y="3363099"/>
                    <a:pt x="3938528" y="3392567"/>
                    <a:pt x="3931027" y="3424714"/>
                  </a:cubicBezTo>
                  <a:cubicBezTo>
                    <a:pt x="3907453" y="3527584"/>
                    <a:pt x="3910667" y="3628311"/>
                    <a:pt x="3949779" y="3727430"/>
                  </a:cubicBezTo>
                  <a:cubicBezTo>
                    <a:pt x="3984605" y="3815298"/>
                    <a:pt x="4019967" y="3903167"/>
                    <a:pt x="4055864" y="3990499"/>
                  </a:cubicBezTo>
                  <a:cubicBezTo>
                    <a:pt x="4059615" y="4000143"/>
                    <a:pt x="4067115" y="4008716"/>
                    <a:pt x="4074616" y="4015681"/>
                  </a:cubicBezTo>
                  <a:cubicBezTo>
                    <a:pt x="4124444" y="4061758"/>
                    <a:pt x="4174272" y="4107299"/>
                    <a:pt x="4225171" y="4152305"/>
                  </a:cubicBezTo>
                  <a:cubicBezTo>
                    <a:pt x="4241244" y="4166771"/>
                    <a:pt x="4241244" y="4179094"/>
                    <a:pt x="4225171" y="4191953"/>
                  </a:cubicBezTo>
                  <a:cubicBezTo>
                    <a:pt x="4184452" y="4224100"/>
                    <a:pt x="4141053" y="4245531"/>
                    <a:pt x="4086939" y="4230529"/>
                  </a:cubicBezTo>
                  <a:cubicBezTo>
                    <a:pt x="4022646" y="4212848"/>
                    <a:pt x="3957816" y="4195167"/>
                    <a:pt x="3892986" y="4178558"/>
                  </a:cubicBezTo>
                  <a:cubicBezTo>
                    <a:pt x="3875842" y="4174272"/>
                    <a:pt x="3868876" y="4165164"/>
                    <a:pt x="3863518" y="4149090"/>
                  </a:cubicBezTo>
                  <a:cubicBezTo>
                    <a:pt x="3846374" y="4100334"/>
                    <a:pt x="3828693" y="4051578"/>
                    <a:pt x="3807797" y="4004429"/>
                  </a:cubicBezTo>
                  <a:cubicBezTo>
                    <a:pt x="3799761" y="3986748"/>
                    <a:pt x="3784223" y="3968532"/>
                    <a:pt x="3767614" y="3960495"/>
                  </a:cubicBezTo>
                  <a:cubicBezTo>
                    <a:pt x="3752076" y="3952994"/>
                    <a:pt x="3747254" y="3946565"/>
                    <a:pt x="3746183" y="3930491"/>
                  </a:cubicBezTo>
                  <a:cubicBezTo>
                    <a:pt x="3740825" y="3849588"/>
                    <a:pt x="3737610" y="3768150"/>
                    <a:pt x="3727966" y="3687782"/>
                  </a:cubicBezTo>
                  <a:cubicBezTo>
                    <a:pt x="3720465" y="3626168"/>
                    <a:pt x="3713500" y="3561874"/>
                    <a:pt x="3690461" y="3505617"/>
                  </a:cubicBezTo>
                  <a:cubicBezTo>
                    <a:pt x="3612237" y="3313807"/>
                    <a:pt x="3538835" y="3120926"/>
                    <a:pt x="3476149" y="2923222"/>
                  </a:cubicBezTo>
                  <a:cubicBezTo>
                    <a:pt x="3465969" y="2890540"/>
                    <a:pt x="3448824" y="2859465"/>
                    <a:pt x="3432751" y="2828925"/>
                  </a:cubicBezTo>
                  <a:cubicBezTo>
                    <a:pt x="3419356" y="2804279"/>
                    <a:pt x="3397389" y="2789813"/>
                    <a:pt x="3368457" y="2785527"/>
                  </a:cubicBezTo>
                  <a:cubicBezTo>
                    <a:pt x="3354526" y="2783384"/>
                    <a:pt x="3336846" y="2783384"/>
                    <a:pt x="3328273" y="2774811"/>
                  </a:cubicBezTo>
                  <a:cubicBezTo>
                    <a:pt x="3280589" y="2727127"/>
                    <a:pt x="3218974" y="2715875"/>
                    <a:pt x="3157359" y="2706231"/>
                  </a:cubicBezTo>
                  <a:cubicBezTo>
                    <a:pt x="2934474" y="2670870"/>
                    <a:pt x="2709982" y="2661226"/>
                    <a:pt x="2484953" y="2652653"/>
                  </a:cubicBezTo>
                  <a:cubicBezTo>
                    <a:pt x="2463522" y="2651582"/>
                    <a:pt x="2451199" y="2657475"/>
                    <a:pt x="2442627" y="2677835"/>
                  </a:cubicBezTo>
                  <a:cubicBezTo>
                    <a:pt x="2423875" y="2722305"/>
                    <a:pt x="2394407" y="2754451"/>
                    <a:pt x="2341364" y="2756059"/>
                  </a:cubicBezTo>
                  <a:cubicBezTo>
                    <a:pt x="2327434" y="2756595"/>
                    <a:pt x="2313503" y="2761952"/>
                    <a:pt x="2299573" y="2765703"/>
                  </a:cubicBezTo>
                  <a:cubicBezTo>
                    <a:pt x="2209562" y="2789813"/>
                    <a:pt x="2130266" y="2829997"/>
                    <a:pt x="2062758" y="2899112"/>
                  </a:cubicBezTo>
                  <a:cubicBezTo>
                    <a:pt x="1990963" y="2971979"/>
                    <a:pt x="1911132" y="3037344"/>
                    <a:pt x="1831836" y="3102174"/>
                  </a:cubicBezTo>
                  <a:cubicBezTo>
                    <a:pt x="1785223" y="3140214"/>
                    <a:pt x="1743968" y="3182005"/>
                    <a:pt x="1720394" y="3237191"/>
                  </a:cubicBezTo>
                  <a:cubicBezTo>
                    <a:pt x="1689854" y="3308449"/>
                    <a:pt x="1663065" y="3381315"/>
                    <a:pt x="1637348" y="3454182"/>
                  </a:cubicBezTo>
                  <a:cubicBezTo>
                    <a:pt x="1630918" y="3472934"/>
                    <a:pt x="1628239" y="3498116"/>
                    <a:pt x="1635740" y="3516332"/>
                  </a:cubicBezTo>
                  <a:cubicBezTo>
                    <a:pt x="1657171" y="3571518"/>
                    <a:pt x="1664672" y="3627775"/>
                    <a:pt x="1660922" y="3686711"/>
                  </a:cubicBezTo>
                  <a:cubicBezTo>
                    <a:pt x="1658779" y="3716715"/>
                    <a:pt x="1659850" y="3747790"/>
                    <a:pt x="1662529" y="3777794"/>
                  </a:cubicBezTo>
                  <a:cubicBezTo>
                    <a:pt x="1665208" y="3807798"/>
                    <a:pt x="1668959" y="3838337"/>
                    <a:pt x="1677531" y="3867269"/>
                  </a:cubicBezTo>
                  <a:cubicBezTo>
                    <a:pt x="1713428" y="3986748"/>
                    <a:pt x="1794867" y="4070866"/>
                    <a:pt x="1893987" y="4141054"/>
                  </a:cubicBezTo>
                  <a:cubicBezTo>
                    <a:pt x="1901488" y="4146411"/>
                    <a:pt x="1908989" y="4151769"/>
                    <a:pt x="1919168" y="4159270"/>
                  </a:cubicBezTo>
                  <a:cubicBezTo>
                    <a:pt x="1813084" y="4204811"/>
                    <a:pt x="1709678" y="4207490"/>
                    <a:pt x="1605201" y="4178558"/>
                  </a:cubicBezTo>
                  <a:cubicBezTo>
                    <a:pt x="1591806" y="4174808"/>
                    <a:pt x="1582162" y="4158198"/>
                    <a:pt x="1570911" y="4147483"/>
                  </a:cubicBezTo>
                  <a:cubicBezTo>
                    <a:pt x="1571982" y="4146411"/>
                    <a:pt x="1573054" y="4144804"/>
                    <a:pt x="1574125" y="4143732"/>
                  </a:cubicBezTo>
                  <a:cubicBezTo>
                    <a:pt x="1565553" y="4142125"/>
                    <a:pt x="1557516" y="4140518"/>
                    <a:pt x="1555373" y="4139982"/>
                  </a:cubicBezTo>
                  <a:cubicBezTo>
                    <a:pt x="1550015" y="4118015"/>
                    <a:pt x="1548944" y="4099262"/>
                    <a:pt x="1541443" y="4083725"/>
                  </a:cubicBezTo>
                  <a:cubicBezTo>
                    <a:pt x="1530191" y="4061758"/>
                    <a:pt x="1514118" y="4041934"/>
                    <a:pt x="1500723" y="4021038"/>
                  </a:cubicBezTo>
                  <a:cubicBezTo>
                    <a:pt x="1490008" y="4003358"/>
                    <a:pt x="1475006" y="3999607"/>
                    <a:pt x="1456789" y="4006037"/>
                  </a:cubicBezTo>
                  <a:cubicBezTo>
                    <a:pt x="1433751" y="4014073"/>
                    <a:pt x="1425178" y="4007108"/>
                    <a:pt x="1423571" y="3982462"/>
                  </a:cubicBezTo>
                  <a:cubicBezTo>
                    <a:pt x="1411784" y="3823871"/>
                    <a:pt x="1401604" y="3665280"/>
                    <a:pt x="1386066" y="3507224"/>
                  </a:cubicBezTo>
                  <a:cubicBezTo>
                    <a:pt x="1372672" y="3375958"/>
                    <a:pt x="1352312" y="3244691"/>
                    <a:pt x="1305163" y="3120390"/>
                  </a:cubicBezTo>
                  <a:cubicBezTo>
                    <a:pt x="1283732" y="3063597"/>
                    <a:pt x="1289090" y="3012698"/>
                    <a:pt x="1311592" y="2960192"/>
                  </a:cubicBezTo>
                  <a:cubicBezTo>
                    <a:pt x="1319094" y="2942511"/>
                    <a:pt x="1328202" y="2924830"/>
                    <a:pt x="1336238" y="2907149"/>
                  </a:cubicBezTo>
                  <a:cubicBezTo>
                    <a:pt x="1229618" y="2986981"/>
                    <a:pt x="1124605" y="3067348"/>
                    <a:pt x="1024949" y="3154144"/>
                  </a:cubicBezTo>
                  <a:cubicBezTo>
                    <a:pt x="924758" y="3240941"/>
                    <a:pt x="854571" y="3353455"/>
                    <a:pt x="805815" y="3474006"/>
                  </a:cubicBezTo>
                  <a:cubicBezTo>
                    <a:pt x="731341" y="3657243"/>
                    <a:pt x="702945" y="3852267"/>
                    <a:pt x="685800" y="4048363"/>
                  </a:cubicBezTo>
                  <a:cubicBezTo>
                    <a:pt x="683121" y="4079439"/>
                    <a:pt x="691158" y="4107835"/>
                    <a:pt x="712589" y="4132481"/>
                  </a:cubicBezTo>
                  <a:cubicBezTo>
                    <a:pt x="730806" y="4152840"/>
                    <a:pt x="747951" y="4175343"/>
                    <a:pt x="764024" y="4197846"/>
                  </a:cubicBezTo>
                  <a:cubicBezTo>
                    <a:pt x="797243" y="4246067"/>
                    <a:pt x="808494" y="4258926"/>
                    <a:pt x="742057" y="4278749"/>
                  </a:cubicBezTo>
                  <a:cubicBezTo>
                    <a:pt x="740450" y="4279285"/>
                    <a:pt x="739914" y="4281428"/>
                    <a:pt x="738842" y="4282500"/>
                  </a:cubicBezTo>
                  <a:cubicBezTo>
                    <a:pt x="692229" y="4282500"/>
                    <a:pt x="646152" y="4282500"/>
                    <a:pt x="599539" y="4282500"/>
                  </a:cubicBezTo>
                  <a:cubicBezTo>
                    <a:pt x="580251" y="4280357"/>
                    <a:pt x="560963" y="4277678"/>
                    <a:pt x="541139" y="4276070"/>
                  </a:cubicBezTo>
                  <a:cubicBezTo>
                    <a:pt x="484346" y="4272320"/>
                    <a:pt x="433983" y="4256782"/>
                    <a:pt x="403979" y="4203204"/>
                  </a:cubicBezTo>
                  <a:cubicBezTo>
                    <a:pt x="398621" y="4194096"/>
                    <a:pt x="395407" y="4180701"/>
                    <a:pt x="398085" y="4170522"/>
                  </a:cubicBezTo>
                  <a:cubicBezTo>
                    <a:pt x="411480" y="4116407"/>
                    <a:pt x="412552" y="4061758"/>
                    <a:pt x="410944" y="4008180"/>
                  </a:cubicBezTo>
                  <a:cubicBezTo>
                    <a:pt x="390049" y="4002286"/>
                    <a:pt x="372904" y="3997464"/>
                    <a:pt x="353080" y="3991570"/>
                  </a:cubicBezTo>
                  <a:cubicBezTo>
                    <a:pt x="370225" y="3959959"/>
                    <a:pt x="385763" y="3933170"/>
                    <a:pt x="399693" y="3905310"/>
                  </a:cubicBezTo>
                  <a:cubicBezTo>
                    <a:pt x="465594" y="3770828"/>
                    <a:pt x="506849" y="3627775"/>
                    <a:pt x="541139" y="3482578"/>
                  </a:cubicBezTo>
                  <a:cubicBezTo>
                    <a:pt x="562035" y="3393103"/>
                    <a:pt x="574893" y="3302556"/>
                    <a:pt x="564178" y="3209330"/>
                  </a:cubicBezTo>
                  <a:cubicBezTo>
                    <a:pt x="557748" y="3150930"/>
                    <a:pt x="557213" y="3091458"/>
                    <a:pt x="557748" y="3033058"/>
                  </a:cubicBezTo>
                  <a:cubicBezTo>
                    <a:pt x="558284" y="2980016"/>
                    <a:pt x="576501" y="2934474"/>
                    <a:pt x="622042" y="2901256"/>
                  </a:cubicBezTo>
                  <a:cubicBezTo>
                    <a:pt x="654725" y="2877145"/>
                    <a:pt x="684728" y="2848213"/>
                    <a:pt x="715268" y="2820888"/>
                  </a:cubicBezTo>
                  <a:cubicBezTo>
                    <a:pt x="780633" y="2763024"/>
                    <a:pt x="822960" y="2690694"/>
                    <a:pt x="846534" y="2607112"/>
                  </a:cubicBezTo>
                  <a:cubicBezTo>
                    <a:pt x="874931" y="2505849"/>
                    <a:pt x="885646" y="2405122"/>
                    <a:pt x="851892" y="2301716"/>
                  </a:cubicBezTo>
                  <a:cubicBezTo>
                    <a:pt x="831532" y="2239030"/>
                    <a:pt x="818138" y="2174200"/>
                    <a:pt x="805279" y="2109371"/>
                  </a:cubicBezTo>
                  <a:cubicBezTo>
                    <a:pt x="776883" y="1965246"/>
                    <a:pt x="765096" y="1820049"/>
                    <a:pt x="804208" y="1676460"/>
                  </a:cubicBezTo>
                  <a:cubicBezTo>
                    <a:pt x="836355" y="1559124"/>
                    <a:pt x="892076" y="1450896"/>
                    <a:pt x="956905" y="1347490"/>
                  </a:cubicBezTo>
                  <a:cubicBezTo>
                    <a:pt x="962263" y="1338917"/>
                    <a:pt x="967621" y="1329809"/>
                    <a:pt x="973515" y="1320165"/>
                  </a:cubicBezTo>
                  <a:cubicBezTo>
                    <a:pt x="900113" y="1243548"/>
                    <a:pt x="829925" y="1166396"/>
                    <a:pt x="755452" y="1093530"/>
                  </a:cubicBezTo>
                  <a:cubicBezTo>
                    <a:pt x="674549" y="1014234"/>
                    <a:pt x="604897" y="925830"/>
                    <a:pt x="543282" y="832604"/>
                  </a:cubicBezTo>
                  <a:cubicBezTo>
                    <a:pt x="454343" y="697051"/>
                    <a:pt x="453271" y="548104"/>
                    <a:pt x="495598" y="397014"/>
                  </a:cubicBezTo>
                  <a:cubicBezTo>
                    <a:pt x="512207" y="337542"/>
                    <a:pt x="536317" y="279678"/>
                    <a:pt x="557748" y="220206"/>
                  </a:cubicBezTo>
                  <a:cubicBezTo>
                    <a:pt x="550783" y="225028"/>
                    <a:pt x="543818" y="229314"/>
                    <a:pt x="536853" y="234136"/>
                  </a:cubicBezTo>
                  <a:cubicBezTo>
                    <a:pt x="484346" y="271105"/>
                    <a:pt x="433447" y="310753"/>
                    <a:pt x="378797" y="344507"/>
                  </a:cubicBezTo>
                  <a:cubicBezTo>
                    <a:pt x="309146" y="387906"/>
                    <a:pt x="240030" y="432911"/>
                    <a:pt x="165556" y="466130"/>
                  </a:cubicBezTo>
                  <a:cubicBezTo>
                    <a:pt x="79296" y="504706"/>
                    <a:pt x="32683" y="477917"/>
                    <a:pt x="2679" y="389513"/>
                  </a:cubicBezTo>
                  <a:cubicBezTo>
                    <a:pt x="1607" y="386834"/>
                    <a:pt x="536" y="386298"/>
                    <a:pt x="0" y="385763"/>
                  </a:cubicBezTo>
                  <a:close/>
                </a:path>
              </a:pathLst>
            </a:custGeom>
            <a:solidFill>
              <a:schemeClr val="accent5"/>
            </a:solidFill>
            <a:ln w="53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9" name="Freeform: Shape 1588">
              <a:extLst>
                <a:ext uri="{FF2B5EF4-FFF2-40B4-BE49-F238E27FC236}">
                  <a16:creationId xmlns:a16="http://schemas.microsoft.com/office/drawing/2014/main" id="{93344BCA-4DA2-4284-BD75-A41E7F70B396}"/>
                </a:ext>
              </a:extLst>
            </p:cNvPr>
            <p:cNvSpPr/>
            <p:nvPr/>
          </p:nvSpPr>
          <p:spPr>
            <a:xfrm>
              <a:off x="7755027" y="4383534"/>
              <a:ext cx="3626599" cy="1817914"/>
            </a:xfrm>
            <a:custGeom>
              <a:avLst/>
              <a:gdLst>
                <a:gd name="connsiteX0" fmla="*/ 460938 w 3626598"/>
                <a:gd name="connsiteY0" fmla="*/ 1776618 h 1817913"/>
                <a:gd name="connsiteX1" fmla="*/ 450787 w 3626598"/>
                <a:gd name="connsiteY1" fmla="*/ 1766929 h 1817913"/>
                <a:gd name="connsiteX2" fmla="*/ 495543 w 3626598"/>
                <a:gd name="connsiteY2" fmla="*/ 1719405 h 1817913"/>
                <a:gd name="connsiteX3" fmla="*/ 531071 w 3626598"/>
                <a:gd name="connsiteY3" fmla="*/ 1687107 h 1817913"/>
                <a:gd name="connsiteX4" fmla="*/ 540760 w 3626598"/>
                <a:gd name="connsiteY4" fmla="*/ 1679263 h 1817913"/>
                <a:gd name="connsiteX5" fmla="*/ 554602 w 3626598"/>
                <a:gd name="connsiteY5" fmla="*/ 1670497 h 1817913"/>
                <a:gd name="connsiteX6" fmla="*/ 557832 w 3626598"/>
                <a:gd name="connsiteY6" fmla="*/ 1668651 h 1817913"/>
                <a:gd name="connsiteX7" fmla="*/ 571674 w 3626598"/>
                <a:gd name="connsiteY7" fmla="*/ 1659423 h 1817913"/>
                <a:gd name="connsiteX8" fmla="*/ 626119 w 3626598"/>
                <a:gd name="connsiteY8" fmla="*/ 1641428 h 1817913"/>
                <a:gd name="connsiteX9" fmla="*/ 668568 w 3626598"/>
                <a:gd name="connsiteY9" fmla="*/ 1636814 h 1817913"/>
                <a:gd name="connsiteX10" fmla="*/ 733164 w 3626598"/>
                <a:gd name="connsiteY10" fmla="*/ 1617897 h 1817913"/>
                <a:gd name="connsiteX11" fmla="*/ 748851 w 3626598"/>
                <a:gd name="connsiteY11" fmla="*/ 1602209 h 1817913"/>
                <a:gd name="connsiteX12" fmla="*/ 750697 w 3626598"/>
                <a:gd name="connsiteY12" fmla="*/ 1598518 h 1817913"/>
                <a:gd name="connsiteX13" fmla="*/ 761770 w 3626598"/>
                <a:gd name="connsiteY13" fmla="*/ 1580062 h 1817913"/>
                <a:gd name="connsiteX14" fmla="*/ 761770 w 3626598"/>
                <a:gd name="connsiteY14" fmla="*/ 1580062 h 1817913"/>
                <a:gd name="connsiteX15" fmla="*/ 830057 w 3626598"/>
                <a:gd name="connsiteY15" fmla="*/ 1478554 h 1817913"/>
                <a:gd name="connsiteX16" fmla="*/ 830057 w 3626598"/>
                <a:gd name="connsiteY16" fmla="*/ 1478554 h 1817913"/>
                <a:gd name="connsiteX17" fmla="*/ 901113 w 3626598"/>
                <a:gd name="connsiteY17" fmla="*/ 1398732 h 1817913"/>
                <a:gd name="connsiteX18" fmla="*/ 903420 w 3626598"/>
                <a:gd name="connsiteY18" fmla="*/ 1394580 h 1817913"/>
                <a:gd name="connsiteX19" fmla="*/ 958788 w 3626598"/>
                <a:gd name="connsiteY19" fmla="*/ 1308759 h 1817913"/>
                <a:gd name="connsiteX20" fmla="*/ 964786 w 3626598"/>
                <a:gd name="connsiteY20" fmla="*/ 1290303 h 1817913"/>
                <a:gd name="connsiteX21" fmla="*/ 975398 w 3626598"/>
                <a:gd name="connsiteY21" fmla="*/ 1269079 h 1817913"/>
                <a:gd name="connsiteX22" fmla="*/ 1016001 w 3626598"/>
                <a:gd name="connsiteY22" fmla="*/ 1122816 h 1817913"/>
                <a:gd name="connsiteX23" fmla="*/ 1021077 w 3626598"/>
                <a:gd name="connsiteY23" fmla="*/ 1105282 h 1817913"/>
                <a:gd name="connsiteX24" fmla="*/ 1027075 w 3626598"/>
                <a:gd name="connsiteY24" fmla="*/ 1089133 h 1817913"/>
                <a:gd name="connsiteX25" fmla="*/ 1032150 w 3626598"/>
                <a:gd name="connsiteY25" fmla="*/ 1071600 h 1817913"/>
                <a:gd name="connsiteX26" fmla="*/ 1038610 w 3626598"/>
                <a:gd name="connsiteY26" fmla="*/ 1050837 h 1817913"/>
                <a:gd name="connsiteX27" fmla="*/ 1040917 w 3626598"/>
                <a:gd name="connsiteY27" fmla="*/ 1031458 h 1817913"/>
                <a:gd name="connsiteX28" fmla="*/ 1015079 w 3626598"/>
                <a:gd name="connsiteY28" fmla="*/ 1006081 h 1817913"/>
                <a:gd name="connsiteX29" fmla="*/ 992931 w 3626598"/>
                <a:gd name="connsiteY29" fmla="*/ 1004697 h 1817913"/>
                <a:gd name="connsiteX30" fmla="*/ 970323 w 3626598"/>
                <a:gd name="connsiteY30" fmla="*/ 1010234 h 1817913"/>
                <a:gd name="connsiteX31" fmla="*/ 941716 w 3626598"/>
                <a:gd name="connsiteY31" fmla="*/ 1014848 h 1817913"/>
                <a:gd name="connsiteX32" fmla="*/ 930643 w 3626598"/>
                <a:gd name="connsiteY32" fmla="*/ 1019001 h 1817913"/>
                <a:gd name="connsiteX33" fmla="*/ 867431 w 3626598"/>
                <a:gd name="connsiteY33" fmla="*/ 1030997 h 1817913"/>
                <a:gd name="connsiteX34" fmla="*/ 865124 w 3626598"/>
                <a:gd name="connsiteY34" fmla="*/ 1030536 h 1817913"/>
                <a:gd name="connsiteX35" fmla="*/ 863740 w 3626598"/>
                <a:gd name="connsiteY35" fmla="*/ 1032381 h 1817913"/>
                <a:gd name="connsiteX36" fmla="*/ 851282 w 3626598"/>
                <a:gd name="connsiteY36" fmla="*/ 1040225 h 1817913"/>
                <a:gd name="connsiteX37" fmla="*/ 806987 w 3626598"/>
                <a:gd name="connsiteY37" fmla="*/ 1060527 h 1817913"/>
                <a:gd name="connsiteX38" fmla="*/ 782533 w 3626598"/>
                <a:gd name="connsiteY38" fmla="*/ 1087749 h 1817913"/>
                <a:gd name="connsiteX39" fmla="*/ 780688 w 3626598"/>
                <a:gd name="connsiteY39" fmla="*/ 1087749 h 1817913"/>
                <a:gd name="connsiteX40" fmla="*/ 767769 w 3626598"/>
                <a:gd name="connsiteY40" fmla="*/ 1094209 h 1817913"/>
                <a:gd name="connsiteX41" fmla="*/ 767307 w 3626598"/>
                <a:gd name="connsiteY41" fmla="*/ 1093747 h 1817913"/>
                <a:gd name="connsiteX42" fmla="*/ 751158 w 3626598"/>
                <a:gd name="connsiteY42" fmla="*/ 1100207 h 1817913"/>
                <a:gd name="connsiteX43" fmla="*/ 728088 w 3626598"/>
                <a:gd name="connsiteY43" fmla="*/ 1116356 h 1817913"/>
                <a:gd name="connsiteX44" fmla="*/ 710555 w 3626598"/>
                <a:gd name="connsiteY44" fmla="*/ 1122354 h 1817913"/>
                <a:gd name="connsiteX45" fmla="*/ 711016 w 3626598"/>
                <a:gd name="connsiteY45" fmla="*/ 1121893 h 1817913"/>
                <a:gd name="connsiteX46" fmla="*/ 679180 w 3626598"/>
                <a:gd name="connsiteY46" fmla="*/ 1146808 h 1817913"/>
                <a:gd name="connsiteX47" fmla="*/ 669952 w 3626598"/>
                <a:gd name="connsiteY47" fmla="*/ 1146347 h 1817913"/>
                <a:gd name="connsiteX48" fmla="*/ 665338 w 3626598"/>
                <a:gd name="connsiteY48" fmla="*/ 1150499 h 1817913"/>
                <a:gd name="connsiteX49" fmla="*/ 651496 w 3626598"/>
                <a:gd name="connsiteY49" fmla="*/ 1146347 h 1817913"/>
                <a:gd name="connsiteX50" fmla="*/ 655648 w 3626598"/>
                <a:gd name="connsiteY50" fmla="*/ 1156498 h 1817913"/>
                <a:gd name="connsiteX51" fmla="*/ 643652 w 3626598"/>
                <a:gd name="connsiteY51" fmla="*/ 1179106 h 1817913"/>
                <a:gd name="connsiteX52" fmla="*/ 632117 w 3626598"/>
                <a:gd name="connsiteY52" fmla="*/ 1188796 h 1817913"/>
                <a:gd name="connsiteX53" fmla="*/ 624273 w 3626598"/>
                <a:gd name="connsiteY53" fmla="*/ 1185104 h 1817913"/>
                <a:gd name="connsiteX54" fmla="*/ 617352 w 3626598"/>
                <a:gd name="connsiteY54" fmla="*/ 1189718 h 1817913"/>
                <a:gd name="connsiteX55" fmla="*/ 604433 w 3626598"/>
                <a:gd name="connsiteY55" fmla="*/ 1207252 h 1817913"/>
                <a:gd name="connsiteX56" fmla="*/ 602588 w 3626598"/>
                <a:gd name="connsiteY56" fmla="*/ 1216018 h 1817913"/>
                <a:gd name="connsiteX57" fmla="*/ 585054 w 3626598"/>
                <a:gd name="connsiteY57" fmla="*/ 1234935 h 1817913"/>
                <a:gd name="connsiteX58" fmla="*/ 550911 w 3626598"/>
                <a:gd name="connsiteY58" fmla="*/ 1240934 h 1817913"/>
                <a:gd name="connsiteX59" fmla="*/ 536146 w 3626598"/>
                <a:gd name="connsiteY59" fmla="*/ 1211866 h 1817913"/>
                <a:gd name="connsiteX60" fmla="*/ 536146 w 3626598"/>
                <a:gd name="connsiteY60" fmla="*/ 1211866 h 1817913"/>
                <a:gd name="connsiteX61" fmla="*/ 513537 w 3626598"/>
                <a:gd name="connsiteY61" fmla="*/ 1198485 h 1817913"/>
                <a:gd name="connsiteX62" fmla="*/ 508462 w 3626598"/>
                <a:gd name="connsiteY62" fmla="*/ 1195255 h 1817913"/>
                <a:gd name="connsiteX63" fmla="*/ 427256 w 3626598"/>
                <a:gd name="connsiteY63" fmla="*/ 1195255 h 1817913"/>
                <a:gd name="connsiteX64" fmla="*/ 316981 w 3626598"/>
                <a:gd name="connsiteY64" fmla="*/ 1242318 h 1817913"/>
                <a:gd name="connsiteX65" fmla="*/ 233468 w 3626598"/>
                <a:gd name="connsiteY65" fmla="*/ 1234013 h 1817913"/>
                <a:gd name="connsiteX66" fmla="*/ 210860 w 3626598"/>
                <a:gd name="connsiteY66" fmla="*/ 1202176 h 1817913"/>
                <a:gd name="connsiteX67" fmla="*/ 208553 w 3626598"/>
                <a:gd name="connsiteY67" fmla="*/ 1167110 h 1817913"/>
                <a:gd name="connsiteX68" fmla="*/ 225624 w 3626598"/>
                <a:gd name="connsiteY68" fmla="*/ 1150038 h 1817913"/>
                <a:gd name="connsiteX69" fmla="*/ 235775 w 3626598"/>
                <a:gd name="connsiteY69" fmla="*/ 1144963 h 1817913"/>
                <a:gd name="connsiteX70" fmla="*/ 238082 w 3626598"/>
                <a:gd name="connsiteY70" fmla="*/ 1139887 h 1817913"/>
                <a:gd name="connsiteX71" fmla="*/ 252847 w 3626598"/>
                <a:gd name="connsiteY71" fmla="*/ 1111281 h 1817913"/>
                <a:gd name="connsiteX72" fmla="*/ 270380 w 3626598"/>
                <a:gd name="connsiteY72" fmla="*/ 1078983 h 1817913"/>
                <a:gd name="connsiteX73" fmla="*/ 243157 w 3626598"/>
                <a:gd name="connsiteY73" fmla="*/ 1087749 h 1817913"/>
                <a:gd name="connsiteX74" fmla="*/ 242696 w 3626598"/>
                <a:gd name="connsiteY74" fmla="*/ 1088211 h 1817913"/>
                <a:gd name="connsiteX75" fmla="*/ 225624 w 3626598"/>
                <a:gd name="connsiteY75" fmla="*/ 1098823 h 1817913"/>
                <a:gd name="connsiteX76" fmla="*/ 225624 w 3626598"/>
                <a:gd name="connsiteY76" fmla="*/ 1098823 h 1817913"/>
                <a:gd name="connsiteX77" fmla="*/ 205784 w 3626598"/>
                <a:gd name="connsiteY77" fmla="*/ 1108974 h 1817913"/>
                <a:gd name="connsiteX78" fmla="*/ 203939 w 3626598"/>
                <a:gd name="connsiteY78" fmla="*/ 1108512 h 1817913"/>
                <a:gd name="connsiteX79" fmla="*/ 203016 w 3626598"/>
                <a:gd name="connsiteY79" fmla="*/ 1109896 h 1817913"/>
                <a:gd name="connsiteX80" fmla="*/ 190558 w 3626598"/>
                <a:gd name="connsiteY80" fmla="*/ 1126968 h 1817913"/>
                <a:gd name="connsiteX81" fmla="*/ 173025 w 3626598"/>
                <a:gd name="connsiteY81" fmla="*/ 1132966 h 1817913"/>
                <a:gd name="connsiteX82" fmla="*/ 147186 w 3626598"/>
                <a:gd name="connsiteY82" fmla="*/ 1114972 h 1817913"/>
                <a:gd name="connsiteX83" fmla="*/ 107045 w 3626598"/>
                <a:gd name="connsiteY83" fmla="*/ 1109896 h 1817913"/>
                <a:gd name="connsiteX84" fmla="*/ 41987 w 3626598"/>
                <a:gd name="connsiteY84" fmla="*/ 1080828 h 1817913"/>
                <a:gd name="connsiteX85" fmla="*/ 22147 w 3626598"/>
                <a:gd name="connsiteY85" fmla="*/ 1059604 h 1817913"/>
                <a:gd name="connsiteX86" fmla="*/ 21224 w 3626598"/>
                <a:gd name="connsiteY86" fmla="*/ 1057758 h 1817913"/>
                <a:gd name="connsiteX87" fmla="*/ 19379 w 3626598"/>
                <a:gd name="connsiteY87" fmla="*/ 1058220 h 1817913"/>
                <a:gd name="connsiteX88" fmla="*/ 0 w 3626598"/>
                <a:gd name="connsiteY88" fmla="*/ 1042071 h 1817913"/>
                <a:gd name="connsiteX89" fmla="*/ 0 w 3626598"/>
                <a:gd name="connsiteY89" fmla="*/ 1030997 h 1817913"/>
                <a:gd name="connsiteX90" fmla="*/ 67826 w 3626598"/>
                <a:gd name="connsiteY90" fmla="*/ 956712 h 1817913"/>
                <a:gd name="connsiteX91" fmla="*/ 159183 w 3626598"/>
                <a:gd name="connsiteY91" fmla="*/ 845976 h 1817913"/>
                <a:gd name="connsiteX92" fmla="*/ 165181 w 3626598"/>
                <a:gd name="connsiteY92" fmla="*/ 761078 h 1817913"/>
                <a:gd name="connsiteX93" fmla="*/ 165642 w 3626598"/>
                <a:gd name="connsiteY93" fmla="*/ 729242 h 1817913"/>
                <a:gd name="connsiteX94" fmla="*/ 264382 w 3626598"/>
                <a:gd name="connsiteY94" fmla="*/ 572366 h 1817913"/>
                <a:gd name="connsiteX95" fmla="*/ 280992 w 3626598"/>
                <a:gd name="connsiteY95" fmla="*/ 528994 h 1817913"/>
                <a:gd name="connsiteX96" fmla="*/ 306831 w 3626598"/>
                <a:gd name="connsiteY96" fmla="*/ 437637 h 1817913"/>
                <a:gd name="connsiteX97" fmla="*/ 355739 w 3626598"/>
                <a:gd name="connsiteY97" fmla="*/ 414106 h 1817913"/>
                <a:gd name="connsiteX98" fmla="*/ 370965 w 3626598"/>
                <a:gd name="connsiteY98" fmla="*/ 421488 h 1817913"/>
                <a:gd name="connsiteX99" fmla="*/ 384346 w 3626598"/>
                <a:gd name="connsiteY99" fmla="*/ 430716 h 1817913"/>
                <a:gd name="connsiteX100" fmla="*/ 388037 w 3626598"/>
                <a:gd name="connsiteY100" fmla="*/ 432562 h 1817913"/>
                <a:gd name="connsiteX101" fmla="*/ 401417 w 3626598"/>
                <a:gd name="connsiteY101" fmla="*/ 441790 h 1817913"/>
                <a:gd name="connsiteX102" fmla="*/ 405570 w 3626598"/>
                <a:gd name="connsiteY102" fmla="*/ 443636 h 1817913"/>
                <a:gd name="connsiteX103" fmla="*/ 463245 w 3626598"/>
                <a:gd name="connsiteY103" fmla="*/ 443174 h 1817913"/>
                <a:gd name="connsiteX104" fmla="*/ 463245 w 3626598"/>
                <a:gd name="connsiteY104" fmla="*/ 443174 h 1817913"/>
                <a:gd name="connsiteX105" fmla="*/ 480778 w 3626598"/>
                <a:gd name="connsiteY105" fmla="*/ 421027 h 1817913"/>
                <a:gd name="connsiteX106" fmla="*/ 480778 w 3626598"/>
                <a:gd name="connsiteY106" fmla="*/ 421027 h 1817913"/>
                <a:gd name="connsiteX107" fmla="*/ 502003 w 3626598"/>
                <a:gd name="connsiteY107" fmla="*/ 386422 h 1817913"/>
                <a:gd name="connsiteX108" fmla="*/ 502464 w 3626598"/>
                <a:gd name="connsiteY108" fmla="*/ 385961 h 1817913"/>
                <a:gd name="connsiteX109" fmla="*/ 525072 w 3626598"/>
                <a:gd name="connsiteY109" fmla="*/ 364275 h 1817913"/>
                <a:gd name="connsiteX110" fmla="*/ 525534 w 3626598"/>
                <a:gd name="connsiteY110" fmla="*/ 364275 h 1817913"/>
                <a:gd name="connsiteX111" fmla="*/ 542606 w 3626598"/>
                <a:gd name="connsiteY111" fmla="*/ 353201 h 1817913"/>
                <a:gd name="connsiteX112" fmla="*/ 542606 w 3626598"/>
                <a:gd name="connsiteY112" fmla="*/ 353201 h 1817913"/>
                <a:gd name="connsiteX113" fmla="*/ 559677 w 3626598"/>
                <a:gd name="connsiteY113" fmla="*/ 352740 h 1817913"/>
                <a:gd name="connsiteX114" fmla="*/ 564291 w 3626598"/>
                <a:gd name="connsiteY114" fmla="*/ 353663 h 1817913"/>
                <a:gd name="connsiteX115" fmla="*/ 582286 w 3626598"/>
                <a:gd name="connsiteY115" fmla="*/ 363352 h 1817913"/>
                <a:gd name="connsiteX116" fmla="*/ 585516 w 3626598"/>
                <a:gd name="connsiteY116" fmla="*/ 365198 h 1817913"/>
                <a:gd name="connsiteX117" fmla="*/ 609970 w 3626598"/>
                <a:gd name="connsiteY117" fmla="*/ 387806 h 1817913"/>
                <a:gd name="connsiteX118" fmla="*/ 632579 w 3626598"/>
                <a:gd name="connsiteY118" fmla="*/ 385961 h 1817913"/>
                <a:gd name="connsiteX119" fmla="*/ 660724 w 3626598"/>
                <a:gd name="connsiteY119" fmla="*/ 358738 h 1817913"/>
                <a:gd name="connsiteX120" fmla="*/ 672259 w 3626598"/>
                <a:gd name="connsiteY120" fmla="*/ 352278 h 1817913"/>
                <a:gd name="connsiteX121" fmla="*/ 708248 w 3626598"/>
                <a:gd name="connsiteY121" fmla="*/ 325517 h 1817913"/>
                <a:gd name="connsiteX122" fmla="*/ 717476 w 3626598"/>
                <a:gd name="connsiteY122" fmla="*/ 317673 h 1817913"/>
                <a:gd name="connsiteX123" fmla="*/ 736855 w 3626598"/>
                <a:gd name="connsiteY123" fmla="*/ 308445 h 1817913"/>
                <a:gd name="connsiteX124" fmla="*/ 739162 w 3626598"/>
                <a:gd name="connsiteY124" fmla="*/ 308445 h 1817913"/>
                <a:gd name="connsiteX125" fmla="*/ 740085 w 3626598"/>
                <a:gd name="connsiteY125" fmla="*/ 306600 h 1817913"/>
                <a:gd name="connsiteX126" fmla="*/ 753004 w 3626598"/>
                <a:gd name="connsiteY126" fmla="*/ 296911 h 1817913"/>
                <a:gd name="connsiteX127" fmla="*/ 774228 w 3626598"/>
                <a:gd name="connsiteY127" fmla="*/ 283991 h 1817913"/>
                <a:gd name="connsiteX128" fmla="*/ 796837 w 3626598"/>
                <a:gd name="connsiteY128" fmla="*/ 273841 h 1817913"/>
                <a:gd name="connsiteX129" fmla="*/ 796837 w 3626598"/>
                <a:gd name="connsiteY129" fmla="*/ 273841 h 1817913"/>
                <a:gd name="connsiteX130" fmla="*/ 822214 w 3626598"/>
                <a:gd name="connsiteY130" fmla="*/ 263228 h 1817913"/>
                <a:gd name="connsiteX131" fmla="*/ 824059 w 3626598"/>
                <a:gd name="connsiteY131" fmla="*/ 263690 h 1817913"/>
                <a:gd name="connsiteX132" fmla="*/ 824982 w 3626598"/>
                <a:gd name="connsiteY132" fmla="*/ 261844 h 1817913"/>
                <a:gd name="connsiteX133" fmla="*/ 853127 w 3626598"/>
                <a:gd name="connsiteY133" fmla="*/ 245695 h 1817913"/>
                <a:gd name="connsiteX134" fmla="*/ 971707 w 3626598"/>
                <a:gd name="connsiteY134" fmla="*/ 193557 h 1817913"/>
                <a:gd name="connsiteX135" fmla="*/ 983242 w 3626598"/>
                <a:gd name="connsiteY135" fmla="*/ 183406 h 1817913"/>
                <a:gd name="connsiteX136" fmla="*/ 1011387 w 3626598"/>
                <a:gd name="connsiteY136" fmla="*/ 170948 h 1817913"/>
                <a:gd name="connsiteX137" fmla="*/ 1047838 w 3626598"/>
                <a:gd name="connsiteY137" fmla="*/ 150185 h 1817913"/>
                <a:gd name="connsiteX138" fmla="*/ 1050606 w 3626598"/>
                <a:gd name="connsiteY138" fmla="*/ 147878 h 1817913"/>
                <a:gd name="connsiteX139" fmla="*/ 1064448 w 3626598"/>
                <a:gd name="connsiteY139" fmla="*/ 139112 h 1817913"/>
                <a:gd name="connsiteX140" fmla="*/ 1084289 w 3626598"/>
                <a:gd name="connsiteY140" fmla="*/ 131730 h 1817913"/>
                <a:gd name="connsiteX141" fmla="*/ 1114741 w 3626598"/>
                <a:gd name="connsiteY141" fmla="*/ 104968 h 1817913"/>
                <a:gd name="connsiteX142" fmla="*/ 1129506 w 3626598"/>
                <a:gd name="connsiteY142" fmla="*/ 97586 h 1817913"/>
                <a:gd name="connsiteX143" fmla="*/ 1145655 w 3626598"/>
                <a:gd name="connsiteY143" fmla="*/ 86974 h 1817913"/>
                <a:gd name="connsiteX144" fmla="*/ 1146116 w 3626598"/>
                <a:gd name="connsiteY144" fmla="*/ 86512 h 1817913"/>
                <a:gd name="connsiteX145" fmla="*/ 1165033 w 3626598"/>
                <a:gd name="connsiteY145" fmla="*/ 76362 h 1817913"/>
                <a:gd name="connsiteX146" fmla="*/ 1168725 w 3626598"/>
                <a:gd name="connsiteY146" fmla="*/ 74516 h 1817913"/>
                <a:gd name="connsiteX147" fmla="*/ 1182105 w 3626598"/>
                <a:gd name="connsiteY147" fmla="*/ 65288 h 1817913"/>
                <a:gd name="connsiteX148" fmla="*/ 1348209 w 3626598"/>
                <a:gd name="connsiteY148" fmla="*/ 14534 h 1817913"/>
                <a:gd name="connsiteX149" fmla="*/ 1377738 w 3626598"/>
                <a:gd name="connsiteY149" fmla="*/ 8075 h 1817913"/>
                <a:gd name="connsiteX150" fmla="*/ 1408191 w 3626598"/>
                <a:gd name="connsiteY150" fmla="*/ 3461 h 1817913"/>
                <a:gd name="connsiteX151" fmla="*/ 1410498 w 3626598"/>
                <a:gd name="connsiteY151" fmla="*/ 3922 h 1817913"/>
                <a:gd name="connsiteX152" fmla="*/ 1411882 w 3626598"/>
                <a:gd name="connsiteY152" fmla="*/ 2076 h 1817913"/>
                <a:gd name="connsiteX153" fmla="*/ 1423417 w 3626598"/>
                <a:gd name="connsiteY153" fmla="*/ 2076 h 1817913"/>
                <a:gd name="connsiteX154" fmla="*/ 1443257 w 3626598"/>
                <a:gd name="connsiteY154" fmla="*/ 2999 h 1817913"/>
                <a:gd name="connsiteX155" fmla="*/ 1529078 w 3626598"/>
                <a:gd name="connsiteY155" fmla="*/ 5768 h 1817913"/>
                <a:gd name="connsiteX156" fmla="*/ 1559069 w 3626598"/>
                <a:gd name="connsiteY156" fmla="*/ 8075 h 1817913"/>
                <a:gd name="connsiteX157" fmla="*/ 1591828 w 3626598"/>
                <a:gd name="connsiteY157" fmla="*/ 14534 h 1817913"/>
                <a:gd name="connsiteX158" fmla="*/ 1602440 w 3626598"/>
                <a:gd name="connsiteY158" fmla="*/ 20532 h 1817913"/>
                <a:gd name="connsiteX159" fmla="*/ 1646273 w 3626598"/>
                <a:gd name="connsiteY159" fmla="*/ 38527 h 1817913"/>
                <a:gd name="connsiteX160" fmla="*/ 1740398 w 3626598"/>
                <a:gd name="connsiteY160" fmla="*/ 76362 h 1817913"/>
                <a:gd name="connsiteX161" fmla="*/ 1757932 w 3626598"/>
                <a:gd name="connsiteY161" fmla="*/ 87435 h 1817913"/>
                <a:gd name="connsiteX162" fmla="*/ 1767160 w 3626598"/>
                <a:gd name="connsiteY162" fmla="*/ 93433 h 1817913"/>
                <a:gd name="connsiteX163" fmla="*/ 1785615 w 3626598"/>
                <a:gd name="connsiteY163" fmla="*/ 103584 h 1817913"/>
                <a:gd name="connsiteX164" fmla="*/ 1857132 w 3626598"/>
                <a:gd name="connsiteY164" fmla="*/ 127577 h 1817913"/>
                <a:gd name="connsiteX165" fmla="*/ 1898658 w 3626598"/>
                <a:gd name="connsiteY165" fmla="*/ 132191 h 1817913"/>
                <a:gd name="connsiteX166" fmla="*/ 1929111 w 3626598"/>
                <a:gd name="connsiteY166" fmla="*/ 132652 h 1817913"/>
                <a:gd name="connsiteX167" fmla="*/ 2014470 w 3626598"/>
                <a:gd name="connsiteY167" fmla="*/ 132652 h 1817913"/>
                <a:gd name="connsiteX168" fmla="*/ 2039385 w 3626598"/>
                <a:gd name="connsiteY168" fmla="*/ 132191 h 1817913"/>
                <a:gd name="connsiteX169" fmla="*/ 2080450 w 3626598"/>
                <a:gd name="connsiteY169" fmla="*/ 127116 h 1817913"/>
                <a:gd name="connsiteX170" fmla="*/ 2304229 w 3626598"/>
                <a:gd name="connsiteY170" fmla="*/ 86051 h 1817913"/>
                <a:gd name="connsiteX171" fmla="*/ 2355905 w 3626598"/>
                <a:gd name="connsiteY171" fmla="*/ 75439 h 1817913"/>
                <a:gd name="connsiteX172" fmla="*/ 2404352 w 3626598"/>
                <a:gd name="connsiteY172" fmla="*/ 70825 h 1817913"/>
                <a:gd name="connsiteX173" fmla="*/ 2429729 w 3626598"/>
                <a:gd name="connsiteY173" fmla="*/ 69902 h 1817913"/>
                <a:gd name="connsiteX174" fmla="*/ 2522470 w 3626598"/>
                <a:gd name="connsiteY174" fmla="*/ 65288 h 1817913"/>
                <a:gd name="connsiteX175" fmla="*/ 2557537 w 3626598"/>
                <a:gd name="connsiteY175" fmla="*/ 65288 h 1817913"/>
                <a:gd name="connsiteX176" fmla="*/ 2587528 w 3626598"/>
                <a:gd name="connsiteY176" fmla="*/ 69902 h 1817913"/>
                <a:gd name="connsiteX177" fmla="*/ 2625362 w 3626598"/>
                <a:gd name="connsiteY177" fmla="*/ 76823 h 1817913"/>
                <a:gd name="connsiteX178" fmla="*/ 2660890 w 3626598"/>
                <a:gd name="connsiteY178" fmla="*/ 81437 h 1817913"/>
                <a:gd name="connsiteX179" fmla="*/ 2675655 w 3626598"/>
                <a:gd name="connsiteY179" fmla="*/ 82360 h 1817913"/>
                <a:gd name="connsiteX180" fmla="*/ 2711644 w 3626598"/>
                <a:gd name="connsiteY180" fmla="*/ 86974 h 1817913"/>
                <a:gd name="connsiteX181" fmla="*/ 2739328 w 3626598"/>
                <a:gd name="connsiteY181" fmla="*/ 92972 h 1817913"/>
                <a:gd name="connsiteX182" fmla="*/ 2761937 w 3626598"/>
                <a:gd name="connsiteY182" fmla="*/ 104968 h 1817913"/>
                <a:gd name="connsiteX183" fmla="*/ 2828378 w 3626598"/>
                <a:gd name="connsiteY183" fmla="*/ 127116 h 1817913"/>
                <a:gd name="connsiteX184" fmla="*/ 2852832 w 3626598"/>
                <a:gd name="connsiteY184" fmla="*/ 137266 h 1817913"/>
                <a:gd name="connsiteX185" fmla="*/ 2931270 w 3626598"/>
                <a:gd name="connsiteY185" fmla="*/ 171871 h 1817913"/>
                <a:gd name="connsiteX186" fmla="*/ 2954340 w 3626598"/>
                <a:gd name="connsiteY186" fmla="*/ 182022 h 1817913"/>
                <a:gd name="connsiteX187" fmla="*/ 3025857 w 3626598"/>
                <a:gd name="connsiteY187" fmla="*/ 217550 h 1817913"/>
                <a:gd name="connsiteX188" fmla="*/ 3039238 w 3626598"/>
                <a:gd name="connsiteY188" fmla="*/ 226778 h 1817913"/>
                <a:gd name="connsiteX189" fmla="*/ 3065537 w 3626598"/>
                <a:gd name="connsiteY189" fmla="*/ 240158 h 1817913"/>
                <a:gd name="connsiteX190" fmla="*/ 3078457 w 3626598"/>
                <a:gd name="connsiteY190" fmla="*/ 251232 h 1817913"/>
                <a:gd name="connsiteX191" fmla="*/ 3094144 w 3626598"/>
                <a:gd name="connsiteY191" fmla="*/ 262767 h 1817913"/>
                <a:gd name="connsiteX192" fmla="*/ 3143975 w 3626598"/>
                <a:gd name="connsiteY192" fmla="*/ 308445 h 1817913"/>
                <a:gd name="connsiteX193" fmla="*/ 3149973 w 3626598"/>
                <a:gd name="connsiteY193" fmla="*/ 313982 h 1817913"/>
                <a:gd name="connsiteX194" fmla="*/ 3223797 w 3626598"/>
                <a:gd name="connsiteY194" fmla="*/ 393804 h 1817913"/>
                <a:gd name="connsiteX195" fmla="*/ 3257941 w 3626598"/>
                <a:gd name="connsiteY195" fmla="*/ 427487 h 1817913"/>
                <a:gd name="connsiteX196" fmla="*/ 3258864 w 3626598"/>
                <a:gd name="connsiteY196" fmla="*/ 426564 h 1817913"/>
                <a:gd name="connsiteX197" fmla="*/ 3257941 w 3626598"/>
                <a:gd name="connsiteY197" fmla="*/ 427487 h 1817913"/>
                <a:gd name="connsiteX198" fmla="*/ 3303619 w 3626598"/>
                <a:gd name="connsiteY198" fmla="*/ 483777 h 1817913"/>
                <a:gd name="connsiteX199" fmla="*/ 3303619 w 3626598"/>
                <a:gd name="connsiteY199" fmla="*/ 483777 h 1817913"/>
                <a:gd name="connsiteX200" fmla="*/ 3383441 w 3626598"/>
                <a:gd name="connsiteY200" fmla="*/ 602357 h 1817913"/>
                <a:gd name="connsiteX201" fmla="*/ 3393592 w 3626598"/>
                <a:gd name="connsiteY201" fmla="*/ 630502 h 1817913"/>
                <a:gd name="connsiteX202" fmla="*/ 3404666 w 3626598"/>
                <a:gd name="connsiteY202" fmla="*/ 646651 h 1817913"/>
                <a:gd name="connsiteX203" fmla="*/ 3406973 w 3626598"/>
                <a:gd name="connsiteY203" fmla="*/ 658648 h 1817913"/>
                <a:gd name="connsiteX204" fmla="*/ 3401436 w 3626598"/>
                <a:gd name="connsiteY204" fmla="*/ 694175 h 1817913"/>
                <a:gd name="connsiteX205" fmla="*/ 3397745 w 3626598"/>
                <a:gd name="connsiteY205" fmla="*/ 701096 h 1817913"/>
                <a:gd name="connsiteX206" fmla="*/ 3399590 w 3626598"/>
                <a:gd name="connsiteY206" fmla="*/ 738470 h 1817913"/>
                <a:gd name="connsiteX207" fmla="*/ 3406511 w 3626598"/>
                <a:gd name="connsiteY207" fmla="*/ 761078 h 1817913"/>
                <a:gd name="connsiteX208" fmla="*/ 3416201 w 3626598"/>
                <a:gd name="connsiteY208" fmla="*/ 803527 h 1817913"/>
                <a:gd name="connsiteX209" fmla="*/ 3427274 w 3626598"/>
                <a:gd name="connsiteY209" fmla="*/ 832134 h 1817913"/>
                <a:gd name="connsiteX210" fmla="*/ 3434657 w 3626598"/>
                <a:gd name="connsiteY210" fmla="*/ 861663 h 1817913"/>
                <a:gd name="connsiteX211" fmla="*/ 3445730 w 3626598"/>
                <a:gd name="connsiteY211" fmla="*/ 889809 h 1817913"/>
                <a:gd name="connsiteX212" fmla="*/ 3456804 w 3626598"/>
                <a:gd name="connsiteY212" fmla="*/ 947945 h 1817913"/>
                <a:gd name="connsiteX213" fmla="*/ 3461418 w 3626598"/>
                <a:gd name="connsiteY213" fmla="*/ 962710 h 1817913"/>
                <a:gd name="connsiteX214" fmla="*/ 3467416 w 3626598"/>
                <a:gd name="connsiteY214" fmla="*/ 981627 h 1817913"/>
                <a:gd name="connsiteX215" fmla="*/ 3473414 w 3626598"/>
                <a:gd name="connsiteY215" fmla="*/ 1009773 h 1817913"/>
                <a:gd name="connsiteX216" fmla="*/ 3475721 w 3626598"/>
                <a:gd name="connsiteY216" fmla="*/ 1026844 h 1817913"/>
                <a:gd name="connsiteX217" fmla="*/ 3478490 w 3626598"/>
                <a:gd name="connsiteY217" fmla="*/ 1075291 h 1817913"/>
                <a:gd name="connsiteX218" fmla="*/ 3481258 w 3626598"/>
                <a:gd name="connsiteY218" fmla="*/ 1092825 h 1817913"/>
                <a:gd name="connsiteX219" fmla="*/ 3484488 w 3626598"/>
                <a:gd name="connsiteY219" fmla="*/ 1136657 h 1817913"/>
                <a:gd name="connsiteX220" fmla="*/ 3486795 w 3626598"/>
                <a:gd name="connsiteY220" fmla="*/ 1149577 h 1817913"/>
                <a:gd name="connsiteX221" fmla="*/ 3490025 w 3626598"/>
                <a:gd name="connsiteY221" fmla="*/ 1187873 h 1817913"/>
                <a:gd name="connsiteX222" fmla="*/ 3492332 w 3626598"/>
                <a:gd name="connsiteY222" fmla="*/ 1200331 h 1817913"/>
                <a:gd name="connsiteX223" fmla="*/ 3496023 w 3626598"/>
                <a:gd name="connsiteY223" fmla="*/ 1229399 h 1817913"/>
                <a:gd name="connsiteX224" fmla="*/ 3518632 w 3626598"/>
                <a:gd name="connsiteY224" fmla="*/ 1323524 h 1817913"/>
                <a:gd name="connsiteX225" fmla="*/ 3532474 w 3626598"/>
                <a:gd name="connsiteY225" fmla="*/ 1358590 h 1817913"/>
                <a:gd name="connsiteX226" fmla="*/ 3535703 w 3626598"/>
                <a:gd name="connsiteY226" fmla="*/ 1365050 h 1817913"/>
                <a:gd name="connsiteX227" fmla="*/ 3543547 w 3626598"/>
                <a:gd name="connsiteY227" fmla="*/ 1376585 h 1817913"/>
                <a:gd name="connsiteX228" fmla="*/ 3548161 w 3626598"/>
                <a:gd name="connsiteY228" fmla="*/ 1382122 h 1817913"/>
                <a:gd name="connsiteX229" fmla="*/ 3567540 w 3626598"/>
                <a:gd name="connsiteY229" fmla="*/ 1412574 h 1817913"/>
                <a:gd name="connsiteX230" fmla="*/ 3571693 w 3626598"/>
                <a:gd name="connsiteY230" fmla="*/ 1419034 h 1817913"/>
                <a:gd name="connsiteX231" fmla="*/ 3611373 w 3626598"/>
                <a:gd name="connsiteY231" fmla="*/ 1494242 h 1817913"/>
                <a:gd name="connsiteX232" fmla="*/ 3614141 w 3626598"/>
                <a:gd name="connsiteY232" fmla="*/ 1501624 h 1817913"/>
                <a:gd name="connsiteX233" fmla="*/ 3620601 w 3626598"/>
                <a:gd name="connsiteY233" fmla="*/ 1521003 h 1817913"/>
                <a:gd name="connsiteX234" fmla="*/ 3627983 w 3626598"/>
                <a:gd name="connsiteY234" fmla="*/ 1559761 h 1817913"/>
                <a:gd name="connsiteX235" fmla="*/ 3627522 w 3626598"/>
                <a:gd name="connsiteY235" fmla="*/ 1629432 h 1817913"/>
                <a:gd name="connsiteX236" fmla="*/ 3599377 w 3626598"/>
                <a:gd name="connsiteY236" fmla="*/ 1665421 h 1817913"/>
                <a:gd name="connsiteX237" fmla="*/ 3574461 w 3626598"/>
                <a:gd name="connsiteY237" fmla="*/ 1681570 h 1817913"/>
                <a:gd name="connsiteX238" fmla="*/ 3568463 w 3626598"/>
                <a:gd name="connsiteY238" fmla="*/ 1685261 h 1817913"/>
                <a:gd name="connsiteX239" fmla="*/ 3554621 w 3626598"/>
                <a:gd name="connsiteY239" fmla="*/ 1694489 h 1817913"/>
                <a:gd name="connsiteX240" fmla="*/ 3549084 w 3626598"/>
                <a:gd name="connsiteY240" fmla="*/ 1698181 h 1817913"/>
                <a:gd name="connsiteX241" fmla="*/ 3538010 w 3626598"/>
                <a:gd name="connsiteY241" fmla="*/ 1706024 h 1817913"/>
                <a:gd name="connsiteX242" fmla="*/ 3532474 w 3626598"/>
                <a:gd name="connsiteY242" fmla="*/ 1709716 h 1817913"/>
                <a:gd name="connsiteX243" fmla="*/ 3521400 w 3626598"/>
                <a:gd name="connsiteY243" fmla="*/ 1717098 h 1817913"/>
                <a:gd name="connsiteX244" fmla="*/ 3510326 w 3626598"/>
                <a:gd name="connsiteY244" fmla="*/ 1724019 h 1817913"/>
                <a:gd name="connsiteX245" fmla="*/ 3497869 w 3626598"/>
                <a:gd name="connsiteY245" fmla="*/ 1734631 h 1817913"/>
                <a:gd name="connsiteX246" fmla="*/ 3492332 w 3626598"/>
                <a:gd name="connsiteY246" fmla="*/ 1737861 h 1817913"/>
                <a:gd name="connsiteX247" fmla="*/ 3477567 w 3626598"/>
                <a:gd name="connsiteY247" fmla="*/ 1746166 h 1817913"/>
                <a:gd name="connsiteX248" fmla="*/ 3471569 w 3626598"/>
                <a:gd name="connsiteY248" fmla="*/ 1750319 h 1817913"/>
                <a:gd name="connsiteX249" fmla="*/ 3445730 w 3626598"/>
                <a:gd name="connsiteY249" fmla="*/ 1759547 h 1817913"/>
                <a:gd name="connsiteX250" fmla="*/ 3432350 w 3626598"/>
                <a:gd name="connsiteY250" fmla="*/ 1758624 h 1817913"/>
                <a:gd name="connsiteX251" fmla="*/ 3291162 w 3626598"/>
                <a:gd name="connsiteY251" fmla="*/ 1757240 h 1817913"/>
                <a:gd name="connsiteX252" fmla="*/ 3259325 w 3626598"/>
                <a:gd name="connsiteY252" fmla="*/ 1750780 h 1817913"/>
                <a:gd name="connsiteX253" fmla="*/ 3226104 w 3626598"/>
                <a:gd name="connsiteY253" fmla="*/ 1744782 h 1817913"/>
                <a:gd name="connsiteX254" fmla="*/ 3206264 w 3626598"/>
                <a:gd name="connsiteY254" fmla="*/ 1739245 h 1817913"/>
                <a:gd name="connsiteX255" fmla="*/ 3190577 w 3626598"/>
                <a:gd name="connsiteY255" fmla="*/ 1735093 h 1817913"/>
                <a:gd name="connsiteX256" fmla="*/ 3171198 w 3626598"/>
                <a:gd name="connsiteY256" fmla="*/ 1724942 h 1817913"/>
                <a:gd name="connsiteX257" fmla="*/ 3170736 w 3626598"/>
                <a:gd name="connsiteY257" fmla="*/ 1684339 h 1817913"/>
                <a:gd name="connsiteX258" fmla="*/ 3209033 w 3626598"/>
                <a:gd name="connsiteY258" fmla="*/ 1646965 h 1817913"/>
                <a:gd name="connsiteX259" fmla="*/ 3215031 w 3626598"/>
                <a:gd name="connsiteY259" fmla="*/ 1642813 h 1817913"/>
                <a:gd name="connsiteX260" fmla="*/ 3240408 w 3626598"/>
                <a:gd name="connsiteY260" fmla="*/ 1627586 h 1817913"/>
                <a:gd name="connsiteX261" fmla="*/ 3247329 w 3626598"/>
                <a:gd name="connsiteY261" fmla="*/ 1624357 h 1817913"/>
                <a:gd name="connsiteX262" fmla="*/ 3272244 w 3626598"/>
                <a:gd name="connsiteY262" fmla="*/ 1615129 h 1817913"/>
                <a:gd name="connsiteX263" fmla="*/ 3283779 w 3626598"/>
                <a:gd name="connsiteY263" fmla="*/ 1612360 h 1817913"/>
                <a:gd name="connsiteX264" fmla="*/ 3330381 w 3626598"/>
                <a:gd name="connsiteY264" fmla="*/ 1604055 h 1817913"/>
                <a:gd name="connsiteX265" fmla="*/ 3361294 w 3626598"/>
                <a:gd name="connsiteY265" fmla="*/ 1592059 h 1817913"/>
                <a:gd name="connsiteX266" fmla="*/ 3370984 w 3626598"/>
                <a:gd name="connsiteY266" fmla="*/ 1576371 h 1817913"/>
                <a:gd name="connsiteX267" fmla="*/ 3369599 w 3626598"/>
                <a:gd name="connsiteY267" fmla="*/ 1569450 h 1817913"/>
                <a:gd name="connsiteX268" fmla="*/ 3340070 w 3626598"/>
                <a:gd name="connsiteY268" fmla="*/ 1547303 h 1817913"/>
                <a:gd name="connsiteX269" fmla="*/ 3308695 w 3626598"/>
                <a:gd name="connsiteY269" fmla="*/ 1539459 h 1817913"/>
                <a:gd name="connsiteX270" fmla="*/ 3275474 w 3626598"/>
                <a:gd name="connsiteY270" fmla="*/ 1536691 h 1817913"/>
                <a:gd name="connsiteX271" fmla="*/ 3164738 w 3626598"/>
                <a:gd name="connsiteY271" fmla="*/ 1507623 h 1817913"/>
                <a:gd name="connsiteX272" fmla="*/ 3119983 w 3626598"/>
                <a:gd name="connsiteY272" fmla="*/ 1490551 h 1817913"/>
                <a:gd name="connsiteX273" fmla="*/ 3101988 w 3626598"/>
                <a:gd name="connsiteY273" fmla="*/ 1483630 h 1817913"/>
                <a:gd name="connsiteX274" fmla="*/ 3077534 w 3626598"/>
                <a:gd name="connsiteY274" fmla="*/ 1467019 h 1817913"/>
                <a:gd name="connsiteX275" fmla="*/ 3065999 w 3626598"/>
                <a:gd name="connsiteY275" fmla="*/ 1458714 h 1817913"/>
                <a:gd name="connsiteX276" fmla="*/ 3052157 w 3626598"/>
                <a:gd name="connsiteY276" fmla="*/ 1449486 h 1817913"/>
                <a:gd name="connsiteX277" fmla="*/ 3041083 w 3626598"/>
                <a:gd name="connsiteY277" fmla="*/ 1442104 h 1817913"/>
                <a:gd name="connsiteX278" fmla="*/ 3024934 w 3626598"/>
                <a:gd name="connsiteY278" fmla="*/ 1430569 h 1817913"/>
                <a:gd name="connsiteX279" fmla="*/ 3016629 w 3626598"/>
                <a:gd name="connsiteY279" fmla="*/ 1419495 h 1817913"/>
                <a:gd name="connsiteX280" fmla="*/ 3008785 w 3626598"/>
                <a:gd name="connsiteY280" fmla="*/ 1403808 h 1817913"/>
                <a:gd name="connsiteX281" fmla="*/ 3005094 w 3626598"/>
                <a:gd name="connsiteY281" fmla="*/ 1397809 h 1817913"/>
                <a:gd name="connsiteX282" fmla="*/ 2988945 w 3626598"/>
                <a:gd name="connsiteY282" fmla="*/ 1370587 h 1817913"/>
                <a:gd name="connsiteX283" fmla="*/ 2984793 w 3626598"/>
                <a:gd name="connsiteY283" fmla="*/ 1364589 h 1817913"/>
                <a:gd name="connsiteX284" fmla="*/ 2974180 w 3626598"/>
                <a:gd name="connsiteY284" fmla="*/ 1342441 h 1817913"/>
                <a:gd name="connsiteX285" fmla="*/ 2971412 w 3626598"/>
                <a:gd name="connsiteY285" fmla="*/ 1335982 h 1817913"/>
                <a:gd name="connsiteX286" fmla="*/ 2934500 w 3626598"/>
                <a:gd name="connsiteY286" fmla="*/ 1350285 h 1817913"/>
                <a:gd name="connsiteX287" fmla="*/ 2918813 w 3626598"/>
                <a:gd name="connsiteY287" fmla="*/ 1359052 h 1817913"/>
                <a:gd name="connsiteX288" fmla="*/ 2877287 w 3626598"/>
                <a:gd name="connsiteY288" fmla="*/ 1396425 h 1817913"/>
                <a:gd name="connsiteX289" fmla="*/ 2845911 w 3626598"/>
                <a:gd name="connsiteY289" fmla="*/ 1410267 h 1817913"/>
                <a:gd name="connsiteX290" fmla="*/ 2796080 w 3626598"/>
                <a:gd name="connsiteY290" fmla="*/ 1455484 h 1817913"/>
                <a:gd name="connsiteX291" fmla="*/ 2790543 w 3626598"/>
                <a:gd name="connsiteY291" fmla="*/ 1460098 h 1817913"/>
                <a:gd name="connsiteX292" fmla="*/ 2776240 w 3626598"/>
                <a:gd name="connsiteY292" fmla="*/ 1479939 h 1817913"/>
                <a:gd name="connsiteX293" fmla="*/ 2767935 w 3626598"/>
                <a:gd name="connsiteY293" fmla="*/ 1486860 h 1817913"/>
                <a:gd name="connsiteX294" fmla="*/ 2749479 w 3626598"/>
                <a:gd name="connsiteY294" fmla="*/ 1494703 h 1817913"/>
                <a:gd name="connsiteX295" fmla="*/ 2744403 w 3626598"/>
                <a:gd name="connsiteY295" fmla="*/ 1499317 h 1817913"/>
                <a:gd name="connsiteX296" fmla="*/ 2732868 w 3626598"/>
                <a:gd name="connsiteY296" fmla="*/ 1511775 h 1817913"/>
                <a:gd name="connsiteX297" fmla="*/ 2709337 w 3626598"/>
                <a:gd name="connsiteY297" fmla="*/ 1528847 h 1817913"/>
                <a:gd name="connsiteX298" fmla="*/ 2665043 w 3626598"/>
                <a:gd name="connsiteY298" fmla="*/ 1579139 h 1817913"/>
                <a:gd name="connsiteX299" fmla="*/ 2653046 w 3626598"/>
                <a:gd name="connsiteY299" fmla="*/ 1594366 h 1817913"/>
                <a:gd name="connsiteX300" fmla="*/ 2626285 w 3626598"/>
                <a:gd name="connsiteY300" fmla="*/ 1626664 h 1817913"/>
                <a:gd name="connsiteX301" fmla="*/ 2618441 w 3626598"/>
                <a:gd name="connsiteY301" fmla="*/ 1634507 h 1817913"/>
                <a:gd name="connsiteX302" fmla="*/ 2588450 w 3626598"/>
                <a:gd name="connsiteY302" fmla="*/ 1667267 h 1817913"/>
                <a:gd name="connsiteX303" fmla="*/ 2584298 w 3626598"/>
                <a:gd name="connsiteY303" fmla="*/ 1673726 h 1817913"/>
                <a:gd name="connsiteX304" fmla="*/ 2544617 w 3626598"/>
                <a:gd name="connsiteY304" fmla="*/ 1742475 h 1817913"/>
                <a:gd name="connsiteX305" fmla="*/ 2479560 w 3626598"/>
                <a:gd name="connsiteY305" fmla="*/ 1756778 h 1817913"/>
                <a:gd name="connsiteX306" fmla="*/ 2424192 w 3626598"/>
                <a:gd name="connsiteY306" fmla="*/ 1759547 h 1817913"/>
                <a:gd name="connsiteX307" fmla="*/ 2391433 w 3626598"/>
                <a:gd name="connsiteY307" fmla="*/ 1762315 h 1817913"/>
                <a:gd name="connsiteX308" fmla="*/ 2346216 w 3626598"/>
                <a:gd name="connsiteY308" fmla="*/ 1765083 h 1817913"/>
                <a:gd name="connsiteX309" fmla="*/ 2332835 w 3626598"/>
                <a:gd name="connsiteY309" fmla="*/ 1767390 h 1817913"/>
                <a:gd name="connsiteX310" fmla="*/ 2291771 w 3626598"/>
                <a:gd name="connsiteY310" fmla="*/ 1771082 h 1817913"/>
                <a:gd name="connsiteX311" fmla="*/ 2239633 w 3626598"/>
                <a:gd name="connsiteY311" fmla="*/ 1774311 h 1817913"/>
                <a:gd name="connsiteX312" fmla="*/ 2211487 w 3626598"/>
                <a:gd name="connsiteY312" fmla="*/ 1773850 h 1817913"/>
                <a:gd name="connsiteX313" fmla="*/ 2124744 w 3626598"/>
                <a:gd name="connsiteY313" fmla="*/ 1754010 h 1817913"/>
                <a:gd name="connsiteX314" fmla="*/ 2097983 w 3626598"/>
                <a:gd name="connsiteY314" fmla="*/ 1744321 h 1817913"/>
                <a:gd name="connsiteX315" fmla="*/ 2086909 w 3626598"/>
                <a:gd name="connsiteY315" fmla="*/ 1740629 h 1817913"/>
                <a:gd name="connsiteX316" fmla="*/ 2057841 w 3626598"/>
                <a:gd name="connsiteY316" fmla="*/ 1728633 h 1817913"/>
                <a:gd name="connsiteX317" fmla="*/ 2026927 w 3626598"/>
                <a:gd name="connsiteY317" fmla="*/ 1705102 h 1817913"/>
                <a:gd name="connsiteX318" fmla="*/ 2027389 w 3626598"/>
                <a:gd name="connsiteY318" fmla="*/ 1697258 h 1817913"/>
                <a:gd name="connsiteX319" fmla="*/ 2057841 w 3626598"/>
                <a:gd name="connsiteY319" fmla="*/ 1664037 h 1817913"/>
                <a:gd name="connsiteX320" fmla="*/ 2253475 w 3626598"/>
                <a:gd name="connsiteY320" fmla="*/ 1606362 h 1817913"/>
                <a:gd name="connsiteX321" fmla="*/ 2284388 w 3626598"/>
                <a:gd name="connsiteY321" fmla="*/ 1604055 h 1817913"/>
                <a:gd name="connsiteX322" fmla="*/ 2314841 w 3626598"/>
                <a:gd name="connsiteY322" fmla="*/ 1566682 h 1817913"/>
                <a:gd name="connsiteX323" fmla="*/ 2305613 w 3626598"/>
                <a:gd name="connsiteY323" fmla="*/ 1449025 h 1817913"/>
                <a:gd name="connsiteX324" fmla="*/ 2300537 w 3626598"/>
                <a:gd name="connsiteY324" fmla="*/ 1225708 h 1817913"/>
                <a:gd name="connsiteX325" fmla="*/ 2285311 w 3626598"/>
                <a:gd name="connsiteY325" fmla="*/ 1205406 h 1817913"/>
                <a:gd name="connsiteX326" fmla="*/ 2160733 w 3626598"/>
                <a:gd name="connsiteY326" fmla="*/ 1197562 h 1817913"/>
                <a:gd name="connsiteX327" fmla="*/ 2009394 w 3626598"/>
                <a:gd name="connsiteY327" fmla="*/ 1192025 h 1817913"/>
                <a:gd name="connsiteX328" fmla="*/ 1998321 w 3626598"/>
                <a:gd name="connsiteY328" fmla="*/ 1212327 h 1817913"/>
                <a:gd name="connsiteX329" fmla="*/ 2053689 w 3626598"/>
                <a:gd name="connsiteY329" fmla="*/ 1344748 h 1817913"/>
                <a:gd name="connsiteX330" fmla="*/ 2088755 w 3626598"/>
                <a:gd name="connsiteY330" fmla="*/ 1433799 h 1817913"/>
                <a:gd name="connsiteX331" fmla="*/ 2080450 w 3626598"/>
                <a:gd name="connsiteY331" fmla="*/ 1502086 h 1817913"/>
                <a:gd name="connsiteX332" fmla="*/ 2018161 w 3626598"/>
                <a:gd name="connsiteY332" fmla="*/ 1618358 h 1817913"/>
                <a:gd name="connsiteX333" fmla="*/ 1994168 w 3626598"/>
                <a:gd name="connsiteY333" fmla="*/ 1666805 h 1817913"/>
                <a:gd name="connsiteX334" fmla="*/ 1970175 w 3626598"/>
                <a:gd name="connsiteY334" fmla="*/ 1682493 h 1817913"/>
                <a:gd name="connsiteX335" fmla="*/ 1947105 w 3626598"/>
                <a:gd name="connsiteY335" fmla="*/ 1692644 h 1817913"/>
                <a:gd name="connsiteX336" fmla="*/ 1907886 w 3626598"/>
                <a:gd name="connsiteY336" fmla="*/ 1700488 h 1817913"/>
                <a:gd name="connsiteX337" fmla="*/ 1852057 w 3626598"/>
                <a:gd name="connsiteY337" fmla="*/ 1700488 h 1817913"/>
                <a:gd name="connsiteX338" fmla="*/ 1834062 w 3626598"/>
                <a:gd name="connsiteY338" fmla="*/ 1698181 h 1817913"/>
                <a:gd name="connsiteX339" fmla="*/ 1800842 w 3626598"/>
                <a:gd name="connsiteY339" fmla="*/ 1698181 h 1817913"/>
                <a:gd name="connsiteX340" fmla="*/ 1761161 w 3626598"/>
                <a:gd name="connsiteY340" fmla="*/ 1705563 h 1817913"/>
                <a:gd name="connsiteX341" fmla="*/ 1668420 w 3626598"/>
                <a:gd name="connsiteY341" fmla="*/ 1707409 h 1817913"/>
                <a:gd name="connsiteX342" fmla="*/ 1655962 w 3626598"/>
                <a:gd name="connsiteY342" fmla="*/ 1711100 h 1817913"/>
                <a:gd name="connsiteX343" fmla="*/ 1608900 w 3626598"/>
                <a:gd name="connsiteY343" fmla="*/ 1688953 h 1817913"/>
                <a:gd name="connsiteX344" fmla="*/ 1608900 w 3626598"/>
                <a:gd name="connsiteY344" fmla="*/ 1681570 h 1817913"/>
                <a:gd name="connsiteX345" fmla="*/ 1602901 w 3626598"/>
                <a:gd name="connsiteY345" fmla="*/ 1665421 h 1817913"/>
                <a:gd name="connsiteX346" fmla="*/ 1618128 w 3626598"/>
                <a:gd name="connsiteY346" fmla="*/ 1636353 h 1817913"/>
                <a:gd name="connsiteX347" fmla="*/ 1622742 w 3626598"/>
                <a:gd name="connsiteY347" fmla="*/ 1629893 h 1817913"/>
                <a:gd name="connsiteX348" fmla="*/ 1660115 w 3626598"/>
                <a:gd name="connsiteY348" fmla="*/ 1589290 h 1817913"/>
                <a:gd name="connsiteX349" fmla="*/ 1770389 w 3626598"/>
                <a:gd name="connsiteY349" fmla="*/ 1549610 h 1817913"/>
                <a:gd name="connsiteX350" fmla="*/ 1795766 w 3626598"/>
                <a:gd name="connsiteY350" fmla="*/ 1547764 h 1817913"/>
                <a:gd name="connsiteX351" fmla="*/ 1800380 w 3626598"/>
                <a:gd name="connsiteY351" fmla="*/ 1542689 h 1817913"/>
                <a:gd name="connsiteX352" fmla="*/ 1787000 w 3626598"/>
                <a:gd name="connsiteY352" fmla="*/ 1509007 h 1817913"/>
                <a:gd name="connsiteX353" fmla="*/ 1769005 w 3626598"/>
                <a:gd name="connsiteY353" fmla="*/ 1489167 h 1817913"/>
                <a:gd name="connsiteX354" fmla="*/ 1768544 w 3626598"/>
                <a:gd name="connsiteY354" fmla="*/ 1489167 h 1817913"/>
                <a:gd name="connsiteX355" fmla="*/ 1743628 w 3626598"/>
                <a:gd name="connsiteY355" fmla="*/ 1471633 h 1817913"/>
                <a:gd name="connsiteX356" fmla="*/ 1735323 w 3626598"/>
                <a:gd name="connsiteY356" fmla="*/ 1463328 h 1817913"/>
                <a:gd name="connsiteX357" fmla="*/ 1706716 w 3626598"/>
                <a:gd name="connsiteY357" fmla="*/ 1434260 h 1817913"/>
                <a:gd name="connsiteX358" fmla="*/ 1700718 w 3626598"/>
                <a:gd name="connsiteY358" fmla="*/ 1430107 h 1817913"/>
                <a:gd name="connsiteX359" fmla="*/ 1686415 w 3626598"/>
                <a:gd name="connsiteY359" fmla="*/ 1419957 h 1817913"/>
                <a:gd name="connsiteX360" fmla="*/ 1680417 w 3626598"/>
                <a:gd name="connsiteY360" fmla="*/ 1415804 h 1817913"/>
                <a:gd name="connsiteX361" fmla="*/ 1655040 w 3626598"/>
                <a:gd name="connsiteY361" fmla="*/ 1395502 h 1817913"/>
                <a:gd name="connsiteX362" fmla="*/ 1645812 w 3626598"/>
                <a:gd name="connsiteY362" fmla="*/ 1384429 h 1817913"/>
                <a:gd name="connsiteX363" fmla="*/ 1630585 w 3626598"/>
                <a:gd name="connsiteY363" fmla="*/ 1365050 h 1817913"/>
                <a:gd name="connsiteX364" fmla="*/ 1624587 w 3626598"/>
                <a:gd name="connsiteY364" fmla="*/ 1360897 h 1817913"/>
                <a:gd name="connsiteX365" fmla="*/ 1597826 w 3626598"/>
                <a:gd name="connsiteY365" fmla="*/ 1336905 h 1817913"/>
                <a:gd name="connsiteX366" fmla="*/ 1586291 w 3626598"/>
                <a:gd name="connsiteY366" fmla="*/ 1328600 h 1817913"/>
                <a:gd name="connsiteX367" fmla="*/ 1571526 w 3626598"/>
                <a:gd name="connsiteY367" fmla="*/ 1318910 h 1817913"/>
                <a:gd name="connsiteX368" fmla="*/ 1561376 w 3626598"/>
                <a:gd name="connsiteY368" fmla="*/ 1308759 h 1817913"/>
                <a:gd name="connsiteX369" fmla="*/ 1540151 w 3626598"/>
                <a:gd name="connsiteY369" fmla="*/ 1273693 h 1817913"/>
                <a:gd name="connsiteX370" fmla="*/ 1533230 w 3626598"/>
                <a:gd name="connsiteY370" fmla="*/ 1264926 h 1817913"/>
                <a:gd name="connsiteX371" fmla="*/ 1514774 w 3626598"/>
                <a:gd name="connsiteY371" fmla="*/ 1255237 h 1817913"/>
                <a:gd name="connsiteX372" fmla="*/ 1508776 w 3626598"/>
                <a:gd name="connsiteY372" fmla="*/ 1259390 h 1817913"/>
                <a:gd name="connsiteX373" fmla="*/ 1482015 w 3626598"/>
                <a:gd name="connsiteY373" fmla="*/ 1295840 h 1817913"/>
                <a:gd name="connsiteX374" fmla="*/ 1477401 w 3626598"/>
                <a:gd name="connsiteY374" fmla="*/ 1301838 h 1817913"/>
                <a:gd name="connsiteX375" fmla="*/ 1447871 w 3626598"/>
                <a:gd name="connsiteY375" fmla="*/ 1344748 h 1817913"/>
                <a:gd name="connsiteX376" fmla="*/ 1438643 w 3626598"/>
                <a:gd name="connsiteY376" fmla="*/ 1360897 h 1817913"/>
                <a:gd name="connsiteX377" fmla="*/ 1410036 w 3626598"/>
                <a:gd name="connsiteY377" fmla="*/ 1390888 h 1817913"/>
                <a:gd name="connsiteX378" fmla="*/ 1388351 w 3626598"/>
                <a:gd name="connsiteY378" fmla="*/ 1420418 h 1817913"/>
                <a:gd name="connsiteX379" fmla="*/ 1343134 w 3626598"/>
                <a:gd name="connsiteY379" fmla="*/ 1454100 h 1817913"/>
                <a:gd name="connsiteX380" fmla="*/ 1341288 w 3626598"/>
                <a:gd name="connsiteY380" fmla="*/ 1454100 h 1817913"/>
                <a:gd name="connsiteX381" fmla="*/ 1340365 w 3626598"/>
                <a:gd name="connsiteY381" fmla="*/ 1455946 h 1817913"/>
                <a:gd name="connsiteX382" fmla="*/ 1322371 w 3626598"/>
                <a:gd name="connsiteY382" fmla="*/ 1478554 h 1817913"/>
                <a:gd name="connsiteX383" fmla="*/ 1314988 w 3626598"/>
                <a:gd name="connsiteY383" fmla="*/ 1486398 h 1817913"/>
                <a:gd name="connsiteX384" fmla="*/ 1301608 w 3626598"/>
                <a:gd name="connsiteY384" fmla="*/ 1497933 h 1817913"/>
                <a:gd name="connsiteX385" fmla="*/ 1290073 w 3626598"/>
                <a:gd name="connsiteY385" fmla="*/ 1505777 h 1817913"/>
                <a:gd name="connsiteX386" fmla="*/ 1273462 w 3626598"/>
                <a:gd name="connsiteY386" fmla="*/ 1518696 h 1817913"/>
                <a:gd name="connsiteX387" fmla="*/ 1267926 w 3626598"/>
                <a:gd name="connsiteY387" fmla="*/ 1522849 h 1817913"/>
                <a:gd name="connsiteX388" fmla="*/ 1256852 w 3626598"/>
                <a:gd name="connsiteY388" fmla="*/ 1531154 h 1817913"/>
                <a:gd name="connsiteX389" fmla="*/ 1245317 w 3626598"/>
                <a:gd name="connsiteY389" fmla="*/ 1538536 h 1817913"/>
                <a:gd name="connsiteX390" fmla="*/ 1231475 w 3626598"/>
                <a:gd name="connsiteY390" fmla="*/ 1548687 h 1817913"/>
                <a:gd name="connsiteX391" fmla="*/ 1225938 w 3626598"/>
                <a:gd name="connsiteY391" fmla="*/ 1553301 h 1817913"/>
                <a:gd name="connsiteX392" fmla="*/ 1171032 w 3626598"/>
                <a:gd name="connsiteY392" fmla="*/ 1598057 h 1817913"/>
                <a:gd name="connsiteX393" fmla="*/ 1163188 w 3626598"/>
                <a:gd name="connsiteY393" fmla="*/ 1605901 h 1817913"/>
                <a:gd name="connsiteX394" fmla="*/ 1146116 w 3626598"/>
                <a:gd name="connsiteY394" fmla="*/ 1623434 h 1817913"/>
                <a:gd name="connsiteX395" fmla="*/ 1133197 w 3626598"/>
                <a:gd name="connsiteY395" fmla="*/ 1636353 h 1817913"/>
                <a:gd name="connsiteX396" fmla="*/ 1078752 w 3626598"/>
                <a:gd name="connsiteY396" fmla="*/ 1677879 h 1817913"/>
                <a:gd name="connsiteX397" fmla="*/ 1061219 w 3626598"/>
                <a:gd name="connsiteY397" fmla="*/ 1691260 h 1817913"/>
                <a:gd name="connsiteX398" fmla="*/ 1045992 w 3626598"/>
                <a:gd name="connsiteY398" fmla="*/ 1706947 h 1817913"/>
                <a:gd name="connsiteX399" fmla="*/ 1014617 w 3626598"/>
                <a:gd name="connsiteY399" fmla="*/ 1722173 h 1817913"/>
                <a:gd name="connsiteX400" fmla="*/ 982781 w 3626598"/>
                <a:gd name="connsiteY400" fmla="*/ 1740629 h 1817913"/>
                <a:gd name="connsiteX401" fmla="*/ 969861 w 3626598"/>
                <a:gd name="connsiteY401" fmla="*/ 1748473 h 1817913"/>
                <a:gd name="connsiteX402" fmla="*/ 914032 w 3626598"/>
                <a:gd name="connsiteY402" fmla="*/ 1778925 h 1817913"/>
                <a:gd name="connsiteX403" fmla="*/ 907573 w 3626598"/>
                <a:gd name="connsiteY403" fmla="*/ 1783539 h 1817913"/>
                <a:gd name="connsiteX404" fmla="*/ 882196 w 3626598"/>
                <a:gd name="connsiteY404" fmla="*/ 1798304 h 1817913"/>
                <a:gd name="connsiteX405" fmla="*/ 873429 w 3626598"/>
                <a:gd name="connsiteY405" fmla="*/ 1800611 h 1817913"/>
                <a:gd name="connsiteX406" fmla="*/ 760386 w 3626598"/>
                <a:gd name="connsiteY406" fmla="*/ 1804302 h 1817913"/>
                <a:gd name="connsiteX407" fmla="*/ 696252 w 3626598"/>
                <a:gd name="connsiteY407" fmla="*/ 1817222 h 1817913"/>
                <a:gd name="connsiteX408" fmla="*/ 658417 w 3626598"/>
                <a:gd name="connsiteY408" fmla="*/ 1818606 h 1817913"/>
                <a:gd name="connsiteX409" fmla="*/ 631656 w 3626598"/>
                <a:gd name="connsiteY409" fmla="*/ 1811223 h 1817913"/>
                <a:gd name="connsiteX410" fmla="*/ 555063 w 3626598"/>
                <a:gd name="connsiteY410" fmla="*/ 1799227 h 1817913"/>
                <a:gd name="connsiteX411" fmla="*/ 555063 w 3626598"/>
                <a:gd name="connsiteY411" fmla="*/ 1794152 h 1817913"/>
                <a:gd name="connsiteX412" fmla="*/ 531993 w 3626598"/>
                <a:gd name="connsiteY412" fmla="*/ 1782617 h 1817913"/>
                <a:gd name="connsiteX413" fmla="*/ 493236 w 3626598"/>
                <a:gd name="connsiteY413" fmla="*/ 1793690 h 1817913"/>
                <a:gd name="connsiteX414" fmla="*/ 498311 w 3626598"/>
                <a:gd name="connsiteY414" fmla="*/ 1768775 h 1817913"/>
                <a:gd name="connsiteX415" fmla="*/ 460938 w 3626598"/>
                <a:gd name="connsiteY415" fmla="*/ 1776618 h 1817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</a:cxnLst>
              <a:rect l="l" t="t" r="r" b="b"/>
              <a:pathLst>
                <a:path w="3626598" h="1817913">
                  <a:moveTo>
                    <a:pt x="460938" y="1776618"/>
                  </a:moveTo>
                  <a:cubicBezTo>
                    <a:pt x="458631" y="1772927"/>
                    <a:pt x="443866" y="1787231"/>
                    <a:pt x="450787" y="1766929"/>
                  </a:cubicBezTo>
                  <a:cubicBezTo>
                    <a:pt x="459092" y="1742475"/>
                    <a:pt x="472473" y="1727710"/>
                    <a:pt x="495543" y="1719405"/>
                  </a:cubicBezTo>
                  <a:cubicBezTo>
                    <a:pt x="504310" y="1705102"/>
                    <a:pt x="513999" y="1692182"/>
                    <a:pt x="531071" y="1687107"/>
                  </a:cubicBezTo>
                  <a:cubicBezTo>
                    <a:pt x="534300" y="1684339"/>
                    <a:pt x="537530" y="1682032"/>
                    <a:pt x="540760" y="1679263"/>
                  </a:cubicBezTo>
                  <a:cubicBezTo>
                    <a:pt x="543528" y="1673265"/>
                    <a:pt x="548142" y="1670958"/>
                    <a:pt x="554602" y="1670497"/>
                  </a:cubicBezTo>
                  <a:cubicBezTo>
                    <a:pt x="556448" y="1670958"/>
                    <a:pt x="557370" y="1670497"/>
                    <a:pt x="557832" y="1668651"/>
                  </a:cubicBezTo>
                  <a:cubicBezTo>
                    <a:pt x="560139" y="1662653"/>
                    <a:pt x="565214" y="1659884"/>
                    <a:pt x="571674" y="1659423"/>
                  </a:cubicBezTo>
                  <a:cubicBezTo>
                    <a:pt x="586900" y="1644658"/>
                    <a:pt x="608124" y="1648349"/>
                    <a:pt x="626119" y="1641428"/>
                  </a:cubicBezTo>
                  <a:cubicBezTo>
                    <a:pt x="639961" y="1635430"/>
                    <a:pt x="654726" y="1642351"/>
                    <a:pt x="668568" y="1636814"/>
                  </a:cubicBezTo>
                  <a:cubicBezTo>
                    <a:pt x="693022" y="1640044"/>
                    <a:pt x="714246" y="1632662"/>
                    <a:pt x="733164" y="1617897"/>
                  </a:cubicBezTo>
                  <a:cubicBezTo>
                    <a:pt x="736393" y="1610515"/>
                    <a:pt x="741469" y="1604978"/>
                    <a:pt x="748851" y="1602209"/>
                  </a:cubicBezTo>
                  <a:cubicBezTo>
                    <a:pt x="750697" y="1601748"/>
                    <a:pt x="751620" y="1600364"/>
                    <a:pt x="750697" y="1598518"/>
                  </a:cubicBezTo>
                  <a:cubicBezTo>
                    <a:pt x="752081" y="1591136"/>
                    <a:pt x="754849" y="1584215"/>
                    <a:pt x="761770" y="1580062"/>
                  </a:cubicBezTo>
                  <a:lnTo>
                    <a:pt x="761770" y="1580062"/>
                  </a:lnTo>
                  <a:cubicBezTo>
                    <a:pt x="773767" y="1538998"/>
                    <a:pt x="797759" y="1505777"/>
                    <a:pt x="830057" y="1478554"/>
                  </a:cubicBezTo>
                  <a:lnTo>
                    <a:pt x="830057" y="1478554"/>
                  </a:lnTo>
                  <a:cubicBezTo>
                    <a:pt x="849898" y="1448563"/>
                    <a:pt x="871583" y="1419957"/>
                    <a:pt x="901113" y="1398732"/>
                  </a:cubicBezTo>
                  <a:cubicBezTo>
                    <a:pt x="902959" y="1398271"/>
                    <a:pt x="903881" y="1396887"/>
                    <a:pt x="903420" y="1394580"/>
                  </a:cubicBezTo>
                  <a:cubicBezTo>
                    <a:pt x="916339" y="1362282"/>
                    <a:pt x="943100" y="1338750"/>
                    <a:pt x="958788" y="1308759"/>
                  </a:cubicBezTo>
                  <a:cubicBezTo>
                    <a:pt x="963863" y="1303684"/>
                    <a:pt x="957404" y="1294917"/>
                    <a:pt x="964786" y="1290303"/>
                  </a:cubicBezTo>
                  <a:cubicBezTo>
                    <a:pt x="970323" y="1284305"/>
                    <a:pt x="966632" y="1273693"/>
                    <a:pt x="975398" y="1269079"/>
                  </a:cubicBezTo>
                  <a:cubicBezTo>
                    <a:pt x="988779" y="1220171"/>
                    <a:pt x="1002159" y="1171724"/>
                    <a:pt x="1016001" y="1122816"/>
                  </a:cubicBezTo>
                  <a:cubicBezTo>
                    <a:pt x="1021077" y="1117740"/>
                    <a:pt x="1015540" y="1109896"/>
                    <a:pt x="1021077" y="1105282"/>
                  </a:cubicBezTo>
                  <a:cubicBezTo>
                    <a:pt x="1022922" y="1099746"/>
                    <a:pt x="1025229" y="1094670"/>
                    <a:pt x="1027075" y="1089133"/>
                  </a:cubicBezTo>
                  <a:cubicBezTo>
                    <a:pt x="1032150" y="1084058"/>
                    <a:pt x="1026614" y="1076214"/>
                    <a:pt x="1032150" y="1071600"/>
                  </a:cubicBezTo>
                  <a:cubicBezTo>
                    <a:pt x="1033073" y="1064218"/>
                    <a:pt x="1031689" y="1056374"/>
                    <a:pt x="1038610" y="1050837"/>
                  </a:cubicBezTo>
                  <a:cubicBezTo>
                    <a:pt x="1041840" y="1044839"/>
                    <a:pt x="1040456" y="1037918"/>
                    <a:pt x="1040917" y="1031458"/>
                  </a:cubicBezTo>
                  <a:cubicBezTo>
                    <a:pt x="1042301" y="1012541"/>
                    <a:pt x="1035380" y="1003313"/>
                    <a:pt x="1015079" y="1006081"/>
                  </a:cubicBezTo>
                  <a:cubicBezTo>
                    <a:pt x="1007696" y="1007004"/>
                    <a:pt x="1000314" y="1007927"/>
                    <a:pt x="992931" y="1004697"/>
                  </a:cubicBezTo>
                  <a:cubicBezTo>
                    <a:pt x="983242" y="997315"/>
                    <a:pt x="977244" y="1006543"/>
                    <a:pt x="970323" y="1010234"/>
                  </a:cubicBezTo>
                  <a:cubicBezTo>
                    <a:pt x="961095" y="1015309"/>
                    <a:pt x="950483" y="1008850"/>
                    <a:pt x="941716" y="1014848"/>
                  </a:cubicBezTo>
                  <a:cubicBezTo>
                    <a:pt x="937564" y="1014848"/>
                    <a:pt x="932488" y="1013925"/>
                    <a:pt x="930643" y="1019001"/>
                  </a:cubicBezTo>
                  <a:cubicBezTo>
                    <a:pt x="910341" y="1026383"/>
                    <a:pt x="888194" y="1026844"/>
                    <a:pt x="867431" y="1030997"/>
                  </a:cubicBezTo>
                  <a:lnTo>
                    <a:pt x="865124" y="1030536"/>
                  </a:lnTo>
                  <a:lnTo>
                    <a:pt x="863740" y="1032381"/>
                  </a:lnTo>
                  <a:cubicBezTo>
                    <a:pt x="860971" y="1037457"/>
                    <a:pt x="857741" y="1041148"/>
                    <a:pt x="851282" y="1040225"/>
                  </a:cubicBezTo>
                  <a:cubicBezTo>
                    <a:pt x="837440" y="1048992"/>
                    <a:pt x="818061" y="1045300"/>
                    <a:pt x="806987" y="1060527"/>
                  </a:cubicBezTo>
                  <a:cubicBezTo>
                    <a:pt x="801451" y="1072062"/>
                    <a:pt x="789454" y="1077598"/>
                    <a:pt x="782533" y="1087749"/>
                  </a:cubicBezTo>
                  <a:lnTo>
                    <a:pt x="780688" y="1087749"/>
                  </a:lnTo>
                  <a:cubicBezTo>
                    <a:pt x="772844" y="1082674"/>
                    <a:pt x="770998" y="1090056"/>
                    <a:pt x="767769" y="1094209"/>
                  </a:cubicBezTo>
                  <a:lnTo>
                    <a:pt x="767307" y="1093747"/>
                  </a:lnTo>
                  <a:cubicBezTo>
                    <a:pt x="763155" y="1099746"/>
                    <a:pt x="750697" y="1082674"/>
                    <a:pt x="751158" y="1100207"/>
                  </a:cubicBezTo>
                  <a:cubicBezTo>
                    <a:pt x="743314" y="1105744"/>
                    <a:pt x="735932" y="1111281"/>
                    <a:pt x="728088" y="1116356"/>
                  </a:cubicBezTo>
                  <a:cubicBezTo>
                    <a:pt x="723936" y="1123277"/>
                    <a:pt x="713785" y="1112665"/>
                    <a:pt x="710555" y="1122354"/>
                  </a:cubicBezTo>
                  <a:lnTo>
                    <a:pt x="711016" y="1121893"/>
                  </a:lnTo>
                  <a:cubicBezTo>
                    <a:pt x="698097" y="1127429"/>
                    <a:pt x="687485" y="1135735"/>
                    <a:pt x="679180" y="1146808"/>
                  </a:cubicBezTo>
                  <a:cubicBezTo>
                    <a:pt x="675950" y="1145885"/>
                    <a:pt x="673182" y="1143578"/>
                    <a:pt x="669952" y="1146347"/>
                  </a:cubicBezTo>
                  <a:cubicBezTo>
                    <a:pt x="668568" y="1147731"/>
                    <a:pt x="667183" y="1149115"/>
                    <a:pt x="665338" y="1150499"/>
                  </a:cubicBezTo>
                  <a:cubicBezTo>
                    <a:pt x="660262" y="1150038"/>
                    <a:pt x="657033" y="1141271"/>
                    <a:pt x="651496" y="1146347"/>
                  </a:cubicBezTo>
                  <a:cubicBezTo>
                    <a:pt x="646420" y="1150961"/>
                    <a:pt x="654726" y="1152806"/>
                    <a:pt x="655648" y="1156498"/>
                  </a:cubicBezTo>
                  <a:cubicBezTo>
                    <a:pt x="656571" y="1166648"/>
                    <a:pt x="648266" y="1171724"/>
                    <a:pt x="643652" y="1179106"/>
                  </a:cubicBezTo>
                  <a:cubicBezTo>
                    <a:pt x="639961" y="1182336"/>
                    <a:pt x="636270" y="1185566"/>
                    <a:pt x="632117" y="1188796"/>
                  </a:cubicBezTo>
                  <a:cubicBezTo>
                    <a:pt x="629349" y="1187873"/>
                    <a:pt x="627042" y="1186027"/>
                    <a:pt x="624273" y="1185104"/>
                  </a:cubicBezTo>
                  <a:cubicBezTo>
                    <a:pt x="621044" y="1185566"/>
                    <a:pt x="619198" y="1187411"/>
                    <a:pt x="617352" y="1189718"/>
                  </a:cubicBezTo>
                  <a:cubicBezTo>
                    <a:pt x="613661" y="1196178"/>
                    <a:pt x="611816" y="1204022"/>
                    <a:pt x="604433" y="1207252"/>
                  </a:cubicBezTo>
                  <a:cubicBezTo>
                    <a:pt x="603972" y="1210020"/>
                    <a:pt x="603510" y="1213250"/>
                    <a:pt x="602588" y="1216018"/>
                  </a:cubicBezTo>
                  <a:cubicBezTo>
                    <a:pt x="586900" y="1213250"/>
                    <a:pt x="592437" y="1229860"/>
                    <a:pt x="585054" y="1234935"/>
                  </a:cubicBezTo>
                  <a:cubicBezTo>
                    <a:pt x="573981" y="1237704"/>
                    <a:pt x="563830" y="1246009"/>
                    <a:pt x="550911" y="1240934"/>
                  </a:cubicBezTo>
                  <a:cubicBezTo>
                    <a:pt x="546758" y="1230783"/>
                    <a:pt x="538914" y="1222478"/>
                    <a:pt x="536146" y="1211866"/>
                  </a:cubicBezTo>
                  <a:lnTo>
                    <a:pt x="536146" y="1211866"/>
                  </a:lnTo>
                  <a:cubicBezTo>
                    <a:pt x="528764" y="1207252"/>
                    <a:pt x="514922" y="1213250"/>
                    <a:pt x="513537" y="1198485"/>
                  </a:cubicBezTo>
                  <a:cubicBezTo>
                    <a:pt x="511692" y="1197562"/>
                    <a:pt x="510308" y="1196178"/>
                    <a:pt x="508462" y="1195255"/>
                  </a:cubicBezTo>
                  <a:cubicBezTo>
                    <a:pt x="481240" y="1193871"/>
                    <a:pt x="454478" y="1194794"/>
                    <a:pt x="427256" y="1195255"/>
                  </a:cubicBezTo>
                  <a:cubicBezTo>
                    <a:pt x="386191" y="1200792"/>
                    <a:pt x="357585" y="1235858"/>
                    <a:pt x="316981" y="1242318"/>
                  </a:cubicBezTo>
                  <a:cubicBezTo>
                    <a:pt x="288375" y="1246932"/>
                    <a:pt x="260229" y="1248316"/>
                    <a:pt x="233468" y="1234013"/>
                  </a:cubicBezTo>
                  <a:cubicBezTo>
                    <a:pt x="215012" y="1231244"/>
                    <a:pt x="209937" y="1219709"/>
                    <a:pt x="210860" y="1202176"/>
                  </a:cubicBezTo>
                  <a:cubicBezTo>
                    <a:pt x="211321" y="1190641"/>
                    <a:pt x="214551" y="1178183"/>
                    <a:pt x="208553" y="1167110"/>
                  </a:cubicBezTo>
                  <a:cubicBezTo>
                    <a:pt x="210860" y="1158343"/>
                    <a:pt x="226086" y="1162034"/>
                    <a:pt x="225624" y="1150038"/>
                  </a:cubicBezTo>
                  <a:cubicBezTo>
                    <a:pt x="224240" y="1138503"/>
                    <a:pt x="231622" y="1144963"/>
                    <a:pt x="235775" y="1144963"/>
                  </a:cubicBezTo>
                  <a:cubicBezTo>
                    <a:pt x="244080" y="1147270"/>
                    <a:pt x="236698" y="1141271"/>
                    <a:pt x="238082" y="1139887"/>
                  </a:cubicBezTo>
                  <a:cubicBezTo>
                    <a:pt x="236236" y="1126968"/>
                    <a:pt x="244542" y="1119124"/>
                    <a:pt x="252847" y="1111281"/>
                  </a:cubicBezTo>
                  <a:cubicBezTo>
                    <a:pt x="262075" y="1102975"/>
                    <a:pt x="267612" y="1092825"/>
                    <a:pt x="270380" y="1078983"/>
                  </a:cubicBezTo>
                  <a:cubicBezTo>
                    <a:pt x="259768" y="1081290"/>
                    <a:pt x="251001" y="1083135"/>
                    <a:pt x="243157" y="1087749"/>
                  </a:cubicBezTo>
                  <a:lnTo>
                    <a:pt x="242696" y="1088211"/>
                  </a:lnTo>
                  <a:cubicBezTo>
                    <a:pt x="240389" y="1096977"/>
                    <a:pt x="230700" y="1094209"/>
                    <a:pt x="225624" y="1098823"/>
                  </a:cubicBezTo>
                  <a:lnTo>
                    <a:pt x="225624" y="1098823"/>
                  </a:lnTo>
                  <a:cubicBezTo>
                    <a:pt x="222394" y="1108512"/>
                    <a:pt x="213628" y="1107589"/>
                    <a:pt x="205784" y="1108974"/>
                  </a:cubicBezTo>
                  <a:lnTo>
                    <a:pt x="203939" y="1108512"/>
                  </a:lnTo>
                  <a:lnTo>
                    <a:pt x="203016" y="1109896"/>
                  </a:lnTo>
                  <a:cubicBezTo>
                    <a:pt x="199325" y="1115895"/>
                    <a:pt x="193326" y="1120047"/>
                    <a:pt x="190558" y="1126968"/>
                  </a:cubicBezTo>
                  <a:cubicBezTo>
                    <a:pt x="190097" y="1144501"/>
                    <a:pt x="180407" y="1137119"/>
                    <a:pt x="173025" y="1132966"/>
                  </a:cubicBezTo>
                  <a:cubicBezTo>
                    <a:pt x="164258" y="1127429"/>
                    <a:pt x="155953" y="1120970"/>
                    <a:pt x="147186" y="1114972"/>
                  </a:cubicBezTo>
                  <a:cubicBezTo>
                    <a:pt x="134267" y="1108051"/>
                    <a:pt x="119502" y="1116817"/>
                    <a:pt x="107045" y="1109896"/>
                  </a:cubicBezTo>
                  <a:cubicBezTo>
                    <a:pt x="83052" y="1105282"/>
                    <a:pt x="59521" y="1099284"/>
                    <a:pt x="41987" y="1080828"/>
                  </a:cubicBezTo>
                  <a:cubicBezTo>
                    <a:pt x="31837" y="1077137"/>
                    <a:pt x="29068" y="1066525"/>
                    <a:pt x="22147" y="1059604"/>
                  </a:cubicBezTo>
                  <a:lnTo>
                    <a:pt x="21224" y="1057758"/>
                  </a:lnTo>
                  <a:lnTo>
                    <a:pt x="19379" y="1058220"/>
                  </a:lnTo>
                  <a:cubicBezTo>
                    <a:pt x="8305" y="1058220"/>
                    <a:pt x="4614" y="1049453"/>
                    <a:pt x="0" y="1042071"/>
                  </a:cubicBezTo>
                  <a:cubicBezTo>
                    <a:pt x="0" y="1038379"/>
                    <a:pt x="0" y="1034688"/>
                    <a:pt x="0" y="1030997"/>
                  </a:cubicBezTo>
                  <a:cubicBezTo>
                    <a:pt x="16610" y="1000545"/>
                    <a:pt x="47524" y="983473"/>
                    <a:pt x="67826" y="956712"/>
                  </a:cubicBezTo>
                  <a:cubicBezTo>
                    <a:pt x="96894" y="918877"/>
                    <a:pt x="131037" y="884733"/>
                    <a:pt x="159183" y="845976"/>
                  </a:cubicBezTo>
                  <a:cubicBezTo>
                    <a:pt x="178562" y="819215"/>
                    <a:pt x="189174" y="791531"/>
                    <a:pt x="165181" y="761078"/>
                  </a:cubicBezTo>
                  <a:cubicBezTo>
                    <a:pt x="156876" y="750928"/>
                    <a:pt x="160106" y="739393"/>
                    <a:pt x="165642" y="729242"/>
                  </a:cubicBezTo>
                  <a:cubicBezTo>
                    <a:pt x="196556" y="675719"/>
                    <a:pt x="221472" y="618044"/>
                    <a:pt x="264382" y="572366"/>
                  </a:cubicBezTo>
                  <a:cubicBezTo>
                    <a:pt x="275917" y="559908"/>
                    <a:pt x="280069" y="545605"/>
                    <a:pt x="280992" y="528994"/>
                  </a:cubicBezTo>
                  <a:cubicBezTo>
                    <a:pt x="282838" y="496696"/>
                    <a:pt x="288836" y="465321"/>
                    <a:pt x="306831" y="437637"/>
                  </a:cubicBezTo>
                  <a:cubicBezTo>
                    <a:pt x="317904" y="420104"/>
                    <a:pt x="332208" y="406724"/>
                    <a:pt x="355739" y="414106"/>
                  </a:cubicBezTo>
                  <a:cubicBezTo>
                    <a:pt x="360353" y="417797"/>
                    <a:pt x="364506" y="422411"/>
                    <a:pt x="370965" y="421488"/>
                  </a:cubicBezTo>
                  <a:cubicBezTo>
                    <a:pt x="376963" y="422411"/>
                    <a:pt x="381577" y="425180"/>
                    <a:pt x="384346" y="430716"/>
                  </a:cubicBezTo>
                  <a:cubicBezTo>
                    <a:pt x="384807" y="432562"/>
                    <a:pt x="386191" y="433485"/>
                    <a:pt x="388037" y="432562"/>
                  </a:cubicBezTo>
                  <a:cubicBezTo>
                    <a:pt x="394035" y="433485"/>
                    <a:pt x="398649" y="435792"/>
                    <a:pt x="401417" y="441790"/>
                  </a:cubicBezTo>
                  <a:cubicBezTo>
                    <a:pt x="402340" y="443636"/>
                    <a:pt x="403724" y="444097"/>
                    <a:pt x="405570" y="443636"/>
                  </a:cubicBezTo>
                  <a:cubicBezTo>
                    <a:pt x="424949" y="447327"/>
                    <a:pt x="443866" y="448250"/>
                    <a:pt x="463245" y="443174"/>
                  </a:cubicBezTo>
                  <a:lnTo>
                    <a:pt x="463245" y="443174"/>
                  </a:lnTo>
                  <a:cubicBezTo>
                    <a:pt x="466936" y="433946"/>
                    <a:pt x="472934" y="427025"/>
                    <a:pt x="480778" y="421027"/>
                  </a:cubicBezTo>
                  <a:lnTo>
                    <a:pt x="480778" y="421027"/>
                  </a:lnTo>
                  <a:cubicBezTo>
                    <a:pt x="484469" y="407185"/>
                    <a:pt x="486315" y="392420"/>
                    <a:pt x="502003" y="386422"/>
                  </a:cubicBezTo>
                  <a:lnTo>
                    <a:pt x="502464" y="385961"/>
                  </a:lnTo>
                  <a:cubicBezTo>
                    <a:pt x="506155" y="374887"/>
                    <a:pt x="513537" y="367505"/>
                    <a:pt x="525072" y="364275"/>
                  </a:cubicBezTo>
                  <a:lnTo>
                    <a:pt x="525534" y="364275"/>
                  </a:lnTo>
                  <a:cubicBezTo>
                    <a:pt x="527841" y="355508"/>
                    <a:pt x="537530" y="357815"/>
                    <a:pt x="542606" y="353201"/>
                  </a:cubicBezTo>
                  <a:lnTo>
                    <a:pt x="542606" y="353201"/>
                  </a:lnTo>
                  <a:cubicBezTo>
                    <a:pt x="548142" y="348587"/>
                    <a:pt x="553679" y="347664"/>
                    <a:pt x="559677" y="352740"/>
                  </a:cubicBezTo>
                  <a:cubicBezTo>
                    <a:pt x="561062" y="354124"/>
                    <a:pt x="562446" y="354585"/>
                    <a:pt x="564291" y="353663"/>
                  </a:cubicBezTo>
                  <a:cubicBezTo>
                    <a:pt x="569828" y="357815"/>
                    <a:pt x="579056" y="355047"/>
                    <a:pt x="582286" y="363352"/>
                  </a:cubicBezTo>
                  <a:cubicBezTo>
                    <a:pt x="582747" y="365198"/>
                    <a:pt x="583670" y="366120"/>
                    <a:pt x="585516" y="365198"/>
                  </a:cubicBezTo>
                  <a:cubicBezTo>
                    <a:pt x="598896" y="367043"/>
                    <a:pt x="605817" y="375810"/>
                    <a:pt x="609970" y="387806"/>
                  </a:cubicBezTo>
                  <a:cubicBezTo>
                    <a:pt x="618737" y="401648"/>
                    <a:pt x="624735" y="381808"/>
                    <a:pt x="632579" y="385961"/>
                  </a:cubicBezTo>
                  <a:cubicBezTo>
                    <a:pt x="638577" y="373503"/>
                    <a:pt x="647805" y="364275"/>
                    <a:pt x="660724" y="358738"/>
                  </a:cubicBezTo>
                  <a:cubicBezTo>
                    <a:pt x="664415" y="356431"/>
                    <a:pt x="668568" y="354585"/>
                    <a:pt x="672259" y="352278"/>
                  </a:cubicBezTo>
                  <a:cubicBezTo>
                    <a:pt x="679180" y="336129"/>
                    <a:pt x="692099" y="329208"/>
                    <a:pt x="708248" y="325517"/>
                  </a:cubicBezTo>
                  <a:cubicBezTo>
                    <a:pt x="711478" y="322749"/>
                    <a:pt x="714246" y="320442"/>
                    <a:pt x="717476" y="317673"/>
                  </a:cubicBezTo>
                  <a:cubicBezTo>
                    <a:pt x="721167" y="309368"/>
                    <a:pt x="730395" y="311214"/>
                    <a:pt x="736855" y="308445"/>
                  </a:cubicBezTo>
                  <a:lnTo>
                    <a:pt x="739162" y="308445"/>
                  </a:lnTo>
                  <a:lnTo>
                    <a:pt x="740085" y="306600"/>
                  </a:lnTo>
                  <a:cubicBezTo>
                    <a:pt x="742392" y="301063"/>
                    <a:pt x="747006" y="298295"/>
                    <a:pt x="753004" y="296911"/>
                  </a:cubicBezTo>
                  <a:cubicBezTo>
                    <a:pt x="759925" y="292758"/>
                    <a:pt x="766846" y="288144"/>
                    <a:pt x="774228" y="283991"/>
                  </a:cubicBezTo>
                  <a:cubicBezTo>
                    <a:pt x="777919" y="271995"/>
                    <a:pt x="790377" y="279839"/>
                    <a:pt x="796837" y="273841"/>
                  </a:cubicBezTo>
                  <a:lnTo>
                    <a:pt x="796837" y="273841"/>
                  </a:lnTo>
                  <a:cubicBezTo>
                    <a:pt x="802835" y="264613"/>
                    <a:pt x="813447" y="266458"/>
                    <a:pt x="822214" y="263228"/>
                  </a:cubicBezTo>
                  <a:lnTo>
                    <a:pt x="824059" y="263690"/>
                  </a:lnTo>
                  <a:lnTo>
                    <a:pt x="824982" y="261844"/>
                  </a:lnTo>
                  <a:cubicBezTo>
                    <a:pt x="828673" y="246618"/>
                    <a:pt x="843899" y="250771"/>
                    <a:pt x="853127" y="245695"/>
                  </a:cubicBezTo>
                  <a:cubicBezTo>
                    <a:pt x="892808" y="228162"/>
                    <a:pt x="932027" y="211090"/>
                    <a:pt x="971707" y="193557"/>
                  </a:cubicBezTo>
                  <a:cubicBezTo>
                    <a:pt x="974014" y="188482"/>
                    <a:pt x="978167" y="185713"/>
                    <a:pt x="983242" y="183406"/>
                  </a:cubicBezTo>
                  <a:cubicBezTo>
                    <a:pt x="992470" y="179254"/>
                    <a:pt x="1002159" y="175101"/>
                    <a:pt x="1011387" y="170948"/>
                  </a:cubicBezTo>
                  <a:cubicBezTo>
                    <a:pt x="1019693" y="157568"/>
                    <a:pt x="1033996" y="153877"/>
                    <a:pt x="1047838" y="150185"/>
                  </a:cubicBezTo>
                  <a:cubicBezTo>
                    <a:pt x="1049684" y="150647"/>
                    <a:pt x="1050606" y="149724"/>
                    <a:pt x="1050606" y="147878"/>
                  </a:cubicBezTo>
                  <a:cubicBezTo>
                    <a:pt x="1053375" y="141880"/>
                    <a:pt x="1058450" y="139573"/>
                    <a:pt x="1064448" y="139112"/>
                  </a:cubicBezTo>
                  <a:cubicBezTo>
                    <a:pt x="1070908" y="136805"/>
                    <a:pt x="1077829" y="134037"/>
                    <a:pt x="1084289" y="131730"/>
                  </a:cubicBezTo>
                  <a:cubicBezTo>
                    <a:pt x="1091210" y="119272"/>
                    <a:pt x="1099515" y="108198"/>
                    <a:pt x="1114741" y="104968"/>
                  </a:cubicBezTo>
                  <a:cubicBezTo>
                    <a:pt x="1119816" y="102661"/>
                    <a:pt x="1124430" y="100354"/>
                    <a:pt x="1129506" y="97586"/>
                  </a:cubicBezTo>
                  <a:cubicBezTo>
                    <a:pt x="1131813" y="88819"/>
                    <a:pt x="1141502" y="92049"/>
                    <a:pt x="1145655" y="86974"/>
                  </a:cubicBezTo>
                  <a:lnTo>
                    <a:pt x="1146116" y="86512"/>
                  </a:lnTo>
                  <a:cubicBezTo>
                    <a:pt x="1149346" y="77746"/>
                    <a:pt x="1158574" y="79591"/>
                    <a:pt x="1165033" y="76362"/>
                  </a:cubicBezTo>
                  <a:cubicBezTo>
                    <a:pt x="1166879" y="77284"/>
                    <a:pt x="1168263" y="76823"/>
                    <a:pt x="1168725" y="74516"/>
                  </a:cubicBezTo>
                  <a:cubicBezTo>
                    <a:pt x="1171032" y="68518"/>
                    <a:pt x="1176107" y="65749"/>
                    <a:pt x="1182105" y="65288"/>
                  </a:cubicBezTo>
                  <a:cubicBezTo>
                    <a:pt x="1233782" y="36220"/>
                    <a:pt x="1290995" y="25608"/>
                    <a:pt x="1348209" y="14534"/>
                  </a:cubicBezTo>
                  <a:cubicBezTo>
                    <a:pt x="1358360" y="12689"/>
                    <a:pt x="1368049" y="10382"/>
                    <a:pt x="1377738" y="8075"/>
                  </a:cubicBezTo>
                  <a:cubicBezTo>
                    <a:pt x="1387428" y="2538"/>
                    <a:pt x="1398501" y="8075"/>
                    <a:pt x="1408191" y="3461"/>
                  </a:cubicBezTo>
                  <a:lnTo>
                    <a:pt x="1410498" y="3922"/>
                  </a:lnTo>
                  <a:lnTo>
                    <a:pt x="1411882" y="2076"/>
                  </a:lnTo>
                  <a:cubicBezTo>
                    <a:pt x="1415573" y="-692"/>
                    <a:pt x="1419726" y="-692"/>
                    <a:pt x="1423417" y="2076"/>
                  </a:cubicBezTo>
                  <a:cubicBezTo>
                    <a:pt x="1429877" y="4383"/>
                    <a:pt x="1436336" y="5306"/>
                    <a:pt x="1443257" y="2999"/>
                  </a:cubicBezTo>
                  <a:cubicBezTo>
                    <a:pt x="1471864" y="8075"/>
                    <a:pt x="1500471" y="3922"/>
                    <a:pt x="1529078" y="5768"/>
                  </a:cubicBezTo>
                  <a:cubicBezTo>
                    <a:pt x="1539228" y="6229"/>
                    <a:pt x="1549379" y="3461"/>
                    <a:pt x="1559069" y="8075"/>
                  </a:cubicBezTo>
                  <a:cubicBezTo>
                    <a:pt x="1569681" y="12227"/>
                    <a:pt x="1579831" y="16380"/>
                    <a:pt x="1591828" y="14534"/>
                  </a:cubicBezTo>
                  <a:cubicBezTo>
                    <a:pt x="1595058" y="17303"/>
                    <a:pt x="1600594" y="15457"/>
                    <a:pt x="1602440" y="20532"/>
                  </a:cubicBezTo>
                  <a:cubicBezTo>
                    <a:pt x="1612129" y="37143"/>
                    <a:pt x="1633354" y="35758"/>
                    <a:pt x="1646273" y="38527"/>
                  </a:cubicBezTo>
                  <a:cubicBezTo>
                    <a:pt x="1680417" y="45909"/>
                    <a:pt x="1708562" y="65288"/>
                    <a:pt x="1740398" y="76362"/>
                  </a:cubicBezTo>
                  <a:cubicBezTo>
                    <a:pt x="1744090" y="83283"/>
                    <a:pt x="1758854" y="73593"/>
                    <a:pt x="1757932" y="87435"/>
                  </a:cubicBezTo>
                  <a:cubicBezTo>
                    <a:pt x="1756547" y="96202"/>
                    <a:pt x="1762084" y="94356"/>
                    <a:pt x="1767160" y="93433"/>
                  </a:cubicBezTo>
                  <a:cubicBezTo>
                    <a:pt x="1773158" y="97125"/>
                    <a:pt x="1782386" y="94818"/>
                    <a:pt x="1785615" y="103584"/>
                  </a:cubicBezTo>
                  <a:cubicBezTo>
                    <a:pt x="1807301" y="118349"/>
                    <a:pt x="1831294" y="125731"/>
                    <a:pt x="1857132" y="127577"/>
                  </a:cubicBezTo>
                  <a:cubicBezTo>
                    <a:pt x="1870513" y="133575"/>
                    <a:pt x="1885278" y="126193"/>
                    <a:pt x="1898658" y="132191"/>
                  </a:cubicBezTo>
                  <a:cubicBezTo>
                    <a:pt x="1908809" y="134498"/>
                    <a:pt x="1918960" y="136344"/>
                    <a:pt x="1929111" y="132652"/>
                  </a:cubicBezTo>
                  <a:cubicBezTo>
                    <a:pt x="1957718" y="136805"/>
                    <a:pt x="1985863" y="136805"/>
                    <a:pt x="2014470" y="132652"/>
                  </a:cubicBezTo>
                  <a:cubicBezTo>
                    <a:pt x="2022775" y="135882"/>
                    <a:pt x="2031080" y="134037"/>
                    <a:pt x="2039385" y="132191"/>
                  </a:cubicBezTo>
                  <a:cubicBezTo>
                    <a:pt x="2052304" y="125731"/>
                    <a:pt x="2067069" y="133575"/>
                    <a:pt x="2080450" y="127116"/>
                  </a:cubicBezTo>
                  <a:cubicBezTo>
                    <a:pt x="2155196" y="113274"/>
                    <a:pt x="2229482" y="99893"/>
                    <a:pt x="2304229" y="86051"/>
                  </a:cubicBezTo>
                  <a:cubicBezTo>
                    <a:pt x="2321300" y="82821"/>
                    <a:pt x="2338833" y="79130"/>
                    <a:pt x="2355905" y="75439"/>
                  </a:cubicBezTo>
                  <a:cubicBezTo>
                    <a:pt x="2371593" y="69441"/>
                    <a:pt x="2388665" y="76823"/>
                    <a:pt x="2404352" y="70825"/>
                  </a:cubicBezTo>
                  <a:cubicBezTo>
                    <a:pt x="2412657" y="70363"/>
                    <a:pt x="2420963" y="70363"/>
                    <a:pt x="2429729" y="69902"/>
                  </a:cubicBezTo>
                  <a:cubicBezTo>
                    <a:pt x="2460181" y="63442"/>
                    <a:pt x="2492018" y="71748"/>
                    <a:pt x="2522470" y="65288"/>
                  </a:cubicBezTo>
                  <a:cubicBezTo>
                    <a:pt x="2534005" y="67595"/>
                    <a:pt x="2546002" y="67595"/>
                    <a:pt x="2557537" y="65288"/>
                  </a:cubicBezTo>
                  <a:cubicBezTo>
                    <a:pt x="2566765" y="70363"/>
                    <a:pt x="2578300" y="64827"/>
                    <a:pt x="2587528" y="69902"/>
                  </a:cubicBezTo>
                  <a:cubicBezTo>
                    <a:pt x="2599524" y="76362"/>
                    <a:pt x="2612443" y="77284"/>
                    <a:pt x="2625362" y="76823"/>
                  </a:cubicBezTo>
                  <a:cubicBezTo>
                    <a:pt x="2636436" y="82821"/>
                    <a:pt x="2649355" y="75900"/>
                    <a:pt x="2660890" y="81437"/>
                  </a:cubicBezTo>
                  <a:cubicBezTo>
                    <a:pt x="2665965" y="81898"/>
                    <a:pt x="2671041" y="81898"/>
                    <a:pt x="2675655" y="82360"/>
                  </a:cubicBezTo>
                  <a:cubicBezTo>
                    <a:pt x="2687190" y="87897"/>
                    <a:pt x="2700109" y="81437"/>
                    <a:pt x="2711644" y="86974"/>
                  </a:cubicBezTo>
                  <a:cubicBezTo>
                    <a:pt x="2719488" y="94818"/>
                    <a:pt x="2729639" y="92972"/>
                    <a:pt x="2739328" y="92972"/>
                  </a:cubicBezTo>
                  <a:cubicBezTo>
                    <a:pt x="2746710" y="97586"/>
                    <a:pt x="2757784" y="94356"/>
                    <a:pt x="2761937" y="104968"/>
                  </a:cubicBezTo>
                  <a:cubicBezTo>
                    <a:pt x="2783161" y="115581"/>
                    <a:pt x="2804847" y="123424"/>
                    <a:pt x="2828378" y="127116"/>
                  </a:cubicBezTo>
                  <a:cubicBezTo>
                    <a:pt x="2836683" y="130807"/>
                    <a:pt x="2847296" y="128038"/>
                    <a:pt x="2852832" y="137266"/>
                  </a:cubicBezTo>
                  <a:cubicBezTo>
                    <a:pt x="2879132" y="148801"/>
                    <a:pt x="2904971" y="160336"/>
                    <a:pt x="2931270" y="171871"/>
                  </a:cubicBezTo>
                  <a:cubicBezTo>
                    <a:pt x="2938191" y="177408"/>
                    <a:pt x="2950649" y="170026"/>
                    <a:pt x="2954340" y="182022"/>
                  </a:cubicBezTo>
                  <a:cubicBezTo>
                    <a:pt x="2976949" y="195864"/>
                    <a:pt x="3000942" y="208322"/>
                    <a:pt x="3025857" y="217550"/>
                  </a:cubicBezTo>
                  <a:cubicBezTo>
                    <a:pt x="3031855" y="218473"/>
                    <a:pt x="3036469" y="220780"/>
                    <a:pt x="3039238" y="226778"/>
                  </a:cubicBezTo>
                  <a:cubicBezTo>
                    <a:pt x="3046620" y="234160"/>
                    <a:pt x="3055387" y="238313"/>
                    <a:pt x="3065537" y="240158"/>
                  </a:cubicBezTo>
                  <a:cubicBezTo>
                    <a:pt x="3072458" y="241081"/>
                    <a:pt x="3076150" y="245234"/>
                    <a:pt x="3078457" y="251232"/>
                  </a:cubicBezTo>
                  <a:cubicBezTo>
                    <a:pt x="3081225" y="258614"/>
                    <a:pt x="3088607" y="259076"/>
                    <a:pt x="3094144" y="262767"/>
                  </a:cubicBezTo>
                  <a:cubicBezTo>
                    <a:pt x="3115369" y="272456"/>
                    <a:pt x="3130595" y="289528"/>
                    <a:pt x="3143975" y="308445"/>
                  </a:cubicBezTo>
                  <a:cubicBezTo>
                    <a:pt x="3145821" y="310291"/>
                    <a:pt x="3148128" y="312137"/>
                    <a:pt x="3149973" y="313982"/>
                  </a:cubicBezTo>
                  <a:cubicBezTo>
                    <a:pt x="3182733" y="332900"/>
                    <a:pt x="3208571" y="358277"/>
                    <a:pt x="3223797" y="393804"/>
                  </a:cubicBezTo>
                  <a:cubicBezTo>
                    <a:pt x="3238101" y="401648"/>
                    <a:pt x="3252404" y="410415"/>
                    <a:pt x="3257941" y="427487"/>
                  </a:cubicBezTo>
                  <a:lnTo>
                    <a:pt x="3258864" y="426564"/>
                  </a:lnTo>
                  <a:lnTo>
                    <a:pt x="3257941" y="427487"/>
                  </a:lnTo>
                  <a:cubicBezTo>
                    <a:pt x="3277320" y="442713"/>
                    <a:pt x="3291623" y="462091"/>
                    <a:pt x="3303619" y="483777"/>
                  </a:cubicBezTo>
                  <a:lnTo>
                    <a:pt x="3303619" y="483777"/>
                  </a:lnTo>
                  <a:cubicBezTo>
                    <a:pt x="3343761" y="514230"/>
                    <a:pt x="3367754" y="555756"/>
                    <a:pt x="3383441" y="602357"/>
                  </a:cubicBezTo>
                  <a:cubicBezTo>
                    <a:pt x="3383903" y="612969"/>
                    <a:pt x="3388978" y="621736"/>
                    <a:pt x="3393592" y="630502"/>
                  </a:cubicBezTo>
                  <a:cubicBezTo>
                    <a:pt x="3400513" y="633732"/>
                    <a:pt x="3400975" y="641114"/>
                    <a:pt x="3404666" y="646651"/>
                  </a:cubicBezTo>
                  <a:cubicBezTo>
                    <a:pt x="3406050" y="650342"/>
                    <a:pt x="3406973" y="654495"/>
                    <a:pt x="3406973" y="658648"/>
                  </a:cubicBezTo>
                  <a:cubicBezTo>
                    <a:pt x="3407896" y="671105"/>
                    <a:pt x="3406973" y="683102"/>
                    <a:pt x="3401436" y="694175"/>
                  </a:cubicBezTo>
                  <a:cubicBezTo>
                    <a:pt x="3400513" y="696482"/>
                    <a:pt x="3399129" y="698789"/>
                    <a:pt x="3397745" y="701096"/>
                  </a:cubicBezTo>
                  <a:cubicBezTo>
                    <a:pt x="3387133" y="714016"/>
                    <a:pt x="3394054" y="726473"/>
                    <a:pt x="3399590" y="738470"/>
                  </a:cubicBezTo>
                  <a:cubicBezTo>
                    <a:pt x="3402359" y="745852"/>
                    <a:pt x="3404666" y="753235"/>
                    <a:pt x="3406511" y="761078"/>
                  </a:cubicBezTo>
                  <a:cubicBezTo>
                    <a:pt x="3408357" y="775382"/>
                    <a:pt x="3412048" y="789224"/>
                    <a:pt x="3416201" y="803527"/>
                  </a:cubicBezTo>
                  <a:cubicBezTo>
                    <a:pt x="3418969" y="813678"/>
                    <a:pt x="3422199" y="822906"/>
                    <a:pt x="3427274" y="832134"/>
                  </a:cubicBezTo>
                  <a:cubicBezTo>
                    <a:pt x="3431888" y="841362"/>
                    <a:pt x="3435580" y="851051"/>
                    <a:pt x="3434657" y="861663"/>
                  </a:cubicBezTo>
                  <a:cubicBezTo>
                    <a:pt x="3435118" y="872276"/>
                    <a:pt x="3438809" y="881965"/>
                    <a:pt x="3445730" y="889809"/>
                  </a:cubicBezTo>
                  <a:cubicBezTo>
                    <a:pt x="3450344" y="909187"/>
                    <a:pt x="3450806" y="929028"/>
                    <a:pt x="3456804" y="947945"/>
                  </a:cubicBezTo>
                  <a:cubicBezTo>
                    <a:pt x="3458188" y="953020"/>
                    <a:pt x="3460034" y="958096"/>
                    <a:pt x="3461418" y="962710"/>
                  </a:cubicBezTo>
                  <a:cubicBezTo>
                    <a:pt x="3463725" y="969169"/>
                    <a:pt x="3465571" y="975168"/>
                    <a:pt x="3467416" y="981627"/>
                  </a:cubicBezTo>
                  <a:cubicBezTo>
                    <a:pt x="3469723" y="990855"/>
                    <a:pt x="3470185" y="1000545"/>
                    <a:pt x="3473414" y="1009773"/>
                  </a:cubicBezTo>
                  <a:cubicBezTo>
                    <a:pt x="3474799" y="1015309"/>
                    <a:pt x="3475721" y="1020846"/>
                    <a:pt x="3475721" y="1026844"/>
                  </a:cubicBezTo>
                  <a:cubicBezTo>
                    <a:pt x="3476183" y="1042993"/>
                    <a:pt x="3474337" y="1059142"/>
                    <a:pt x="3478490" y="1075291"/>
                  </a:cubicBezTo>
                  <a:cubicBezTo>
                    <a:pt x="3478951" y="1081290"/>
                    <a:pt x="3480335" y="1086826"/>
                    <a:pt x="3481258" y="1092825"/>
                  </a:cubicBezTo>
                  <a:cubicBezTo>
                    <a:pt x="3482181" y="1107589"/>
                    <a:pt x="3479874" y="1122354"/>
                    <a:pt x="3484488" y="1136657"/>
                  </a:cubicBezTo>
                  <a:cubicBezTo>
                    <a:pt x="3485872" y="1140810"/>
                    <a:pt x="3486334" y="1145424"/>
                    <a:pt x="3486795" y="1149577"/>
                  </a:cubicBezTo>
                  <a:cubicBezTo>
                    <a:pt x="3487718" y="1162496"/>
                    <a:pt x="3485872" y="1175415"/>
                    <a:pt x="3490025" y="1187873"/>
                  </a:cubicBezTo>
                  <a:cubicBezTo>
                    <a:pt x="3490948" y="1192025"/>
                    <a:pt x="3491870" y="1196178"/>
                    <a:pt x="3492332" y="1200331"/>
                  </a:cubicBezTo>
                  <a:cubicBezTo>
                    <a:pt x="3492793" y="1210020"/>
                    <a:pt x="3492793" y="1220171"/>
                    <a:pt x="3496023" y="1229399"/>
                  </a:cubicBezTo>
                  <a:cubicBezTo>
                    <a:pt x="3501560" y="1261235"/>
                    <a:pt x="3512172" y="1292149"/>
                    <a:pt x="3518632" y="1323524"/>
                  </a:cubicBezTo>
                  <a:cubicBezTo>
                    <a:pt x="3521400" y="1335982"/>
                    <a:pt x="3526475" y="1347517"/>
                    <a:pt x="3532474" y="1358590"/>
                  </a:cubicBezTo>
                  <a:cubicBezTo>
                    <a:pt x="3533858" y="1360436"/>
                    <a:pt x="3534781" y="1362743"/>
                    <a:pt x="3535703" y="1365050"/>
                  </a:cubicBezTo>
                  <a:cubicBezTo>
                    <a:pt x="3538010" y="1369203"/>
                    <a:pt x="3540317" y="1372894"/>
                    <a:pt x="3543547" y="1376585"/>
                  </a:cubicBezTo>
                  <a:cubicBezTo>
                    <a:pt x="3545393" y="1378431"/>
                    <a:pt x="3546777" y="1380276"/>
                    <a:pt x="3548161" y="1382122"/>
                  </a:cubicBezTo>
                  <a:cubicBezTo>
                    <a:pt x="3554621" y="1392273"/>
                    <a:pt x="3559696" y="1403346"/>
                    <a:pt x="3567540" y="1412574"/>
                  </a:cubicBezTo>
                  <a:cubicBezTo>
                    <a:pt x="3568924" y="1414420"/>
                    <a:pt x="3570308" y="1416727"/>
                    <a:pt x="3571693" y="1419034"/>
                  </a:cubicBezTo>
                  <a:cubicBezTo>
                    <a:pt x="3591071" y="1440720"/>
                    <a:pt x="3597070" y="1469326"/>
                    <a:pt x="3611373" y="1494242"/>
                  </a:cubicBezTo>
                  <a:cubicBezTo>
                    <a:pt x="3612757" y="1496549"/>
                    <a:pt x="3613680" y="1499317"/>
                    <a:pt x="3614141" y="1501624"/>
                  </a:cubicBezTo>
                  <a:cubicBezTo>
                    <a:pt x="3614603" y="1508545"/>
                    <a:pt x="3618755" y="1514544"/>
                    <a:pt x="3620601" y="1521003"/>
                  </a:cubicBezTo>
                  <a:cubicBezTo>
                    <a:pt x="3623369" y="1533922"/>
                    <a:pt x="3626599" y="1546380"/>
                    <a:pt x="3627983" y="1559761"/>
                  </a:cubicBezTo>
                  <a:cubicBezTo>
                    <a:pt x="3628445" y="1582831"/>
                    <a:pt x="3628906" y="1606362"/>
                    <a:pt x="3627522" y="1629432"/>
                  </a:cubicBezTo>
                  <a:cubicBezTo>
                    <a:pt x="3625215" y="1646965"/>
                    <a:pt x="3614141" y="1657577"/>
                    <a:pt x="3599377" y="1665421"/>
                  </a:cubicBezTo>
                  <a:cubicBezTo>
                    <a:pt x="3591071" y="1670497"/>
                    <a:pt x="3582305" y="1675572"/>
                    <a:pt x="3574461" y="1681570"/>
                  </a:cubicBezTo>
                  <a:cubicBezTo>
                    <a:pt x="3572615" y="1682954"/>
                    <a:pt x="3570770" y="1683877"/>
                    <a:pt x="3568463" y="1685261"/>
                  </a:cubicBezTo>
                  <a:cubicBezTo>
                    <a:pt x="3563387" y="1687568"/>
                    <a:pt x="3559235" y="1691260"/>
                    <a:pt x="3554621" y="1694489"/>
                  </a:cubicBezTo>
                  <a:cubicBezTo>
                    <a:pt x="3552775" y="1695874"/>
                    <a:pt x="3550930" y="1696796"/>
                    <a:pt x="3549084" y="1698181"/>
                  </a:cubicBezTo>
                  <a:cubicBezTo>
                    <a:pt x="3545393" y="1700488"/>
                    <a:pt x="3541702" y="1703256"/>
                    <a:pt x="3538010" y="1706024"/>
                  </a:cubicBezTo>
                  <a:cubicBezTo>
                    <a:pt x="3536165" y="1707409"/>
                    <a:pt x="3534319" y="1708331"/>
                    <a:pt x="3532474" y="1709716"/>
                  </a:cubicBezTo>
                  <a:cubicBezTo>
                    <a:pt x="3528782" y="1712023"/>
                    <a:pt x="3525091" y="1714791"/>
                    <a:pt x="3521400" y="1717098"/>
                  </a:cubicBezTo>
                  <a:cubicBezTo>
                    <a:pt x="3517709" y="1719405"/>
                    <a:pt x="3514018" y="1721251"/>
                    <a:pt x="3510326" y="1724019"/>
                  </a:cubicBezTo>
                  <a:cubicBezTo>
                    <a:pt x="3506174" y="1727249"/>
                    <a:pt x="3502483" y="1731401"/>
                    <a:pt x="3497869" y="1734631"/>
                  </a:cubicBezTo>
                  <a:cubicBezTo>
                    <a:pt x="3496023" y="1736015"/>
                    <a:pt x="3494177" y="1736938"/>
                    <a:pt x="3492332" y="1737861"/>
                  </a:cubicBezTo>
                  <a:cubicBezTo>
                    <a:pt x="3487256" y="1740168"/>
                    <a:pt x="3482181" y="1742936"/>
                    <a:pt x="3477567" y="1746166"/>
                  </a:cubicBezTo>
                  <a:cubicBezTo>
                    <a:pt x="3475721" y="1747550"/>
                    <a:pt x="3473414" y="1748935"/>
                    <a:pt x="3471569" y="1750319"/>
                  </a:cubicBezTo>
                  <a:cubicBezTo>
                    <a:pt x="3463264" y="1754471"/>
                    <a:pt x="3454958" y="1757701"/>
                    <a:pt x="3445730" y="1759547"/>
                  </a:cubicBezTo>
                  <a:cubicBezTo>
                    <a:pt x="3441116" y="1760008"/>
                    <a:pt x="3436964" y="1759547"/>
                    <a:pt x="3432350" y="1758624"/>
                  </a:cubicBezTo>
                  <a:cubicBezTo>
                    <a:pt x="3385287" y="1755856"/>
                    <a:pt x="3338224" y="1758163"/>
                    <a:pt x="3291162" y="1757240"/>
                  </a:cubicBezTo>
                  <a:cubicBezTo>
                    <a:pt x="3280088" y="1757701"/>
                    <a:pt x="3269476" y="1755394"/>
                    <a:pt x="3259325" y="1750780"/>
                  </a:cubicBezTo>
                  <a:cubicBezTo>
                    <a:pt x="3249174" y="1744321"/>
                    <a:pt x="3237639" y="1745243"/>
                    <a:pt x="3226104" y="1744782"/>
                  </a:cubicBezTo>
                  <a:cubicBezTo>
                    <a:pt x="3219183" y="1744321"/>
                    <a:pt x="3212262" y="1742936"/>
                    <a:pt x="3206264" y="1739245"/>
                  </a:cubicBezTo>
                  <a:cubicBezTo>
                    <a:pt x="3201189" y="1736015"/>
                    <a:pt x="3196575" y="1734170"/>
                    <a:pt x="3190577" y="1735093"/>
                  </a:cubicBezTo>
                  <a:cubicBezTo>
                    <a:pt x="3182271" y="1736015"/>
                    <a:pt x="3174889" y="1736938"/>
                    <a:pt x="3171198" y="1724942"/>
                  </a:cubicBezTo>
                  <a:cubicBezTo>
                    <a:pt x="3161970" y="1694028"/>
                    <a:pt x="3161047" y="1694489"/>
                    <a:pt x="3170736" y="1684339"/>
                  </a:cubicBezTo>
                  <a:cubicBezTo>
                    <a:pt x="3182733" y="1671419"/>
                    <a:pt x="3196575" y="1659884"/>
                    <a:pt x="3209033" y="1646965"/>
                  </a:cubicBezTo>
                  <a:cubicBezTo>
                    <a:pt x="3210878" y="1645120"/>
                    <a:pt x="3213185" y="1643735"/>
                    <a:pt x="3215031" y="1642813"/>
                  </a:cubicBezTo>
                  <a:cubicBezTo>
                    <a:pt x="3223797" y="1638199"/>
                    <a:pt x="3231641" y="1632200"/>
                    <a:pt x="3240408" y="1627586"/>
                  </a:cubicBezTo>
                  <a:cubicBezTo>
                    <a:pt x="3242715" y="1626202"/>
                    <a:pt x="3245022" y="1625279"/>
                    <a:pt x="3247329" y="1624357"/>
                  </a:cubicBezTo>
                  <a:cubicBezTo>
                    <a:pt x="3255634" y="1621127"/>
                    <a:pt x="3263939" y="1618358"/>
                    <a:pt x="3272244" y="1615129"/>
                  </a:cubicBezTo>
                  <a:cubicBezTo>
                    <a:pt x="3275935" y="1613744"/>
                    <a:pt x="3279627" y="1613283"/>
                    <a:pt x="3283779" y="1612360"/>
                  </a:cubicBezTo>
                  <a:cubicBezTo>
                    <a:pt x="3299005" y="1609130"/>
                    <a:pt x="3314693" y="1607285"/>
                    <a:pt x="3330381" y="1604055"/>
                  </a:cubicBezTo>
                  <a:cubicBezTo>
                    <a:pt x="3340993" y="1601287"/>
                    <a:pt x="3351605" y="1597595"/>
                    <a:pt x="3361294" y="1592059"/>
                  </a:cubicBezTo>
                  <a:cubicBezTo>
                    <a:pt x="3367754" y="1588829"/>
                    <a:pt x="3371445" y="1583753"/>
                    <a:pt x="3370984" y="1576371"/>
                  </a:cubicBezTo>
                  <a:cubicBezTo>
                    <a:pt x="3370522" y="1574064"/>
                    <a:pt x="3370061" y="1571757"/>
                    <a:pt x="3369599" y="1569450"/>
                  </a:cubicBezTo>
                  <a:cubicBezTo>
                    <a:pt x="3362678" y="1557915"/>
                    <a:pt x="3354373" y="1548687"/>
                    <a:pt x="3340070" y="1547303"/>
                  </a:cubicBezTo>
                  <a:cubicBezTo>
                    <a:pt x="3329458" y="1545919"/>
                    <a:pt x="3319307" y="1542228"/>
                    <a:pt x="3308695" y="1539459"/>
                  </a:cubicBezTo>
                  <a:cubicBezTo>
                    <a:pt x="3297621" y="1535307"/>
                    <a:pt x="3286548" y="1536691"/>
                    <a:pt x="3275474" y="1536691"/>
                  </a:cubicBezTo>
                  <a:cubicBezTo>
                    <a:pt x="3236255" y="1536691"/>
                    <a:pt x="3199343" y="1525617"/>
                    <a:pt x="3164738" y="1507623"/>
                  </a:cubicBezTo>
                  <a:cubicBezTo>
                    <a:pt x="3149512" y="1502086"/>
                    <a:pt x="3136132" y="1492858"/>
                    <a:pt x="3119983" y="1490551"/>
                  </a:cubicBezTo>
                  <a:cubicBezTo>
                    <a:pt x="3113523" y="1489628"/>
                    <a:pt x="3107525" y="1487321"/>
                    <a:pt x="3101988" y="1483630"/>
                  </a:cubicBezTo>
                  <a:cubicBezTo>
                    <a:pt x="3093683" y="1478093"/>
                    <a:pt x="3085839" y="1472556"/>
                    <a:pt x="3077534" y="1467019"/>
                  </a:cubicBezTo>
                  <a:cubicBezTo>
                    <a:pt x="3073381" y="1464712"/>
                    <a:pt x="3069690" y="1461944"/>
                    <a:pt x="3065999" y="1458714"/>
                  </a:cubicBezTo>
                  <a:cubicBezTo>
                    <a:pt x="3061846" y="1455023"/>
                    <a:pt x="3057694" y="1451793"/>
                    <a:pt x="3052157" y="1449486"/>
                  </a:cubicBezTo>
                  <a:cubicBezTo>
                    <a:pt x="3048004" y="1447641"/>
                    <a:pt x="3044313" y="1445334"/>
                    <a:pt x="3041083" y="1442104"/>
                  </a:cubicBezTo>
                  <a:cubicBezTo>
                    <a:pt x="3036931" y="1437028"/>
                    <a:pt x="3030933" y="1433337"/>
                    <a:pt x="3024934" y="1430569"/>
                  </a:cubicBezTo>
                  <a:cubicBezTo>
                    <a:pt x="3020782" y="1427800"/>
                    <a:pt x="3018475" y="1424109"/>
                    <a:pt x="3016629" y="1419495"/>
                  </a:cubicBezTo>
                  <a:cubicBezTo>
                    <a:pt x="3014322" y="1413958"/>
                    <a:pt x="3012015" y="1408883"/>
                    <a:pt x="3008785" y="1403808"/>
                  </a:cubicBezTo>
                  <a:cubicBezTo>
                    <a:pt x="3007401" y="1401962"/>
                    <a:pt x="3006017" y="1400116"/>
                    <a:pt x="3005094" y="1397809"/>
                  </a:cubicBezTo>
                  <a:cubicBezTo>
                    <a:pt x="3000019" y="1388581"/>
                    <a:pt x="2996328" y="1378431"/>
                    <a:pt x="2988945" y="1370587"/>
                  </a:cubicBezTo>
                  <a:cubicBezTo>
                    <a:pt x="2987561" y="1368741"/>
                    <a:pt x="2986177" y="1366896"/>
                    <a:pt x="2984793" y="1364589"/>
                  </a:cubicBezTo>
                  <a:cubicBezTo>
                    <a:pt x="2981101" y="1357206"/>
                    <a:pt x="2977410" y="1349824"/>
                    <a:pt x="2974180" y="1342441"/>
                  </a:cubicBezTo>
                  <a:cubicBezTo>
                    <a:pt x="2973258" y="1340134"/>
                    <a:pt x="2972335" y="1338289"/>
                    <a:pt x="2971412" y="1335982"/>
                  </a:cubicBezTo>
                  <a:cubicBezTo>
                    <a:pt x="2953417" y="1326293"/>
                    <a:pt x="2946958" y="1345210"/>
                    <a:pt x="2934500" y="1350285"/>
                  </a:cubicBezTo>
                  <a:cubicBezTo>
                    <a:pt x="2929425" y="1353515"/>
                    <a:pt x="2923427" y="1354899"/>
                    <a:pt x="2918813" y="1359052"/>
                  </a:cubicBezTo>
                  <a:cubicBezTo>
                    <a:pt x="2906816" y="1373355"/>
                    <a:pt x="2891129" y="1383967"/>
                    <a:pt x="2877287" y="1396425"/>
                  </a:cubicBezTo>
                  <a:cubicBezTo>
                    <a:pt x="2867136" y="1401962"/>
                    <a:pt x="2857446" y="1407499"/>
                    <a:pt x="2845911" y="1410267"/>
                  </a:cubicBezTo>
                  <a:cubicBezTo>
                    <a:pt x="2826533" y="1422264"/>
                    <a:pt x="2813152" y="1440720"/>
                    <a:pt x="2796080" y="1455484"/>
                  </a:cubicBezTo>
                  <a:cubicBezTo>
                    <a:pt x="2794235" y="1457330"/>
                    <a:pt x="2792389" y="1458714"/>
                    <a:pt x="2790543" y="1460098"/>
                  </a:cubicBezTo>
                  <a:cubicBezTo>
                    <a:pt x="2783622" y="1465174"/>
                    <a:pt x="2780854" y="1473018"/>
                    <a:pt x="2776240" y="1479939"/>
                  </a:cubicBezTo>
                  <a:cubicBezTo>
                    <a:pt x="2773933" y="1482707"/>
                    <a:pt x="2771165" y="1485014"/>
                    <a:pt x="2767935" y="1486860"/>
                  </a:cubicBezTo>
                  <a:cubicBezTo>
                    <a:pt x="2761475" y="1489167"/>
                    <a:pt x="2754093" y="1488244"/>
                    <a:pt x="2749479" y="1494703"/>
                  </a:cubicBezTo>
                  <a:cubicBezTo>
                    <a:pt x="2748095" y="1496549"/>
                    <a:pt x="2746249" y="1497933"/>
                    <a:pt x="2744403" y="1499317"/>
                  </a:cubicBezTo>
                  <a:cubicBezTo>
                    <a:pt x="2739789" y="1502547"/>
                    <a:pt x="2735637" y="1507161"/>
                    <a:pt x="2732868" y="1511775"/>
                  </a:cubicBezTo>
                  <a:cubicBezTo>
                    <a:pt x="2726870" y="1520080"/>
                    <a:pt x="2719949" y="1527001"/>
                    <a:pt x="2709337" y="1528847"/>
                  </a:cubicBezTo>
                  <a:cubicBezTo>
                    <a:pt x="2690881" y="1542228"/>
                    <a:pt x="2674732" y="1557454"/>
                    <a:pt x="2665043" y="1579139"/>
                  </a:cubicBezTo>
                  <a:cubicBezTo>
                    <a:pt x="2661813" y="1584676"/>
                    <a:pt x="2657660" y="1589290"/>
                    <a:pt x="2653046" y="1594366"/>
                  </a:cubicBezTo>
                  <a:cubicBezTo>
                    <a:pt x="2643818" y="1604978"/>
                    <a:pt x="2636436" y="1616974"/>
                    <a:pt x="2626285" y="1626664"/>
                  </a:cubicBezTo>
                  <a:cubicBezTo>
                    <a:pt x="2623517" y="1629432"/>
                    <a:pt x="2621210" y="1632200"/>
                    <a:pt x="2618441" y="1634507"/>
                  </a:cubicBezTo>
                  <a:cubicBezTo>
                    <a:pt x="2607829" y="1645120"/>
                    <a:pt x="2596294" y="1654809"/>
                    <a:pt x="2588450" y="1667267"/>
                  </a:cubicBezTo>
                  <a:cubicBezTo>
                    <a:pt x="2587066" y="1669574"/>
                    <a:pt x="2585682" y="1671419"/>
                    <a:pt x="2584298" y="1673726"/>
                  </a:cubicBezTo>
                  <a:cubicBezTo>
                    <a:pt x="2564458" y="1692644"/>
                    <a:pt x="2557075" y="1718944"/>
                    <a:pt x="2544617" y="1742475"/>
                  </a:cubicBezTo>
                  <a:cubicBezTo>
                    <a:pt x="2522932" y="1748012"/>
                    <a:pt x="2501707" y="1754471"/>
                    <a:pt x="2479560" y="1756778"/>
                  </a:cubicBezTo>
                  <a:cubicBezTo>
                    <a:pt x="2461104" y="1757701"/>
                    <a:pt x="2442648" y="1754933"/>
                    <a:pt x="2424192" y="1759547"/>
                  </a:cubicBezTo>
                  <a:cubicBezTo>
                    <a:pt x="2413119" y="1760008"/>
                    <a:pt x="2402507" y="1761392"/>
                    <a:pt x="2391433" y="1762315"/>
                  </a:cubicBezTo>
                  <a:cubicBezTo>
                    <a:pt x="2376207" y="1762776"/>
                    <a:pt x="2360981" y="1760469"/>
                    <a:pt x="2346216" y="1765083"/>
                  </a:cubicBezTo>
                  <a:cubicBezTo>
                    <a:pt x="2341602" y="1766468"/>
                    <a:pt x="2336988" y="1766929"/>
                    <a:pt x="2332835" y="1767390"/>
                  </a:cubicBezTo>
                  <a:cubicBezTo>
                    <a:pt x="2318993" y="1767852"/>
                    <a:pt x="2305151" y="1767390"/>
                    <a:pt x="2291771" y="1771082"/>
                  </a:cubicBezTo>
                  <a:cubicBezTo>
                    <a:pt x="2274238" y="1770620"/>
                    <a:pt x="2256704" y="1773850"/>
                    <a:pt x="2239633" y="1774311"/>
                  </a:cubicBezTo>
                  <a:cubicBezTo>
                    <a:pt x="2230405" y="1773850"/>
                    <a:pt x="2220715" y="1773850"/>
                    <a:pt x="2211487" y="1773850"/>
                  </a:cubicBezTo>
                  <a:cubicBezTo>
                    <a:pt x="2181035" y="1773389"/>
                    <a:pt x="2154735" y="1755856"/>
                    <a:pt x="2124744" y="1754010"/>
                  </a:cubicBezTo>
                  <a:cubicBezTo>
                    <a:pt x="2119669" y="1740629"/>
                    <a:pt x="2107211" y="1746166"/>
                    <a:pt x="2097983" y="1744321"/>
                  </a:cubicBezTo>
                  <a:cubicBezTo>
                    <a:pt x="2093830" y="1743859"/>
                    <a:pt x="2090139" y="1742475"/>
                    <a:pt x="2086909" y="1740629"/>
                  </a:cubicBezTo>
                  <a:cubicBezTo>
                    <a:pt x="2079988" y="1730479"/>
                    <a:pt x="2067531" y="1726787"/>
                    <a:pt x="2057841" y="1728633"/>
                  </a:cubicBezTo>
                  <a:cubicBezTo>
                    <a:pt x="2036155" y="1733247"/>
                    <a:pt x="2031080" y="1720789"/>
                    <a:pt x="2026927" y="1705102"/>
                  </a:cubicBezTo>
                  <a:cubicBezTo>
                    <a:pt x="2026466" y="1702333"/>
                    <a:pt x="2026466" y="1699565"/>
                    <a:pt x="2027389" y="1697258"/>
                  </a:cubicBezTo>
                  <a:cubicBezTo>
                    <a:pt x="2035694" y="1684339"/>
                    <a:pt x="2048152" y="1675111"/>
                    <a:pt x="2057841" y="1664037"/>
                  </a:cubicBezTo>
                  <a:cubicBezTo>
                    <a:pt x="2116900" y="1623895"/>
                    <a:pt x="2181035" y="1600825"/>
                    <a:pt x="2253475" y="1606362"/>
                  </a:cubicBezTo>
                  <a:cubicBezTo>
                    <a:pt x="2263625" y="1607285"/>
                    <a:pt x="2274238" y="1605901"/>
                    <a:pt x="2284388" y="1604055"/>
                  </a:cubicBezTo>
                  <a:cubicBezTo>
                    <a:pt x="2304690" y="1599902"/>
                    <a:pt x="2315764" y="1587906"/>
                    <a:pt x="2314841" y="1566682"/>
                  </a:cubicBezTo>
                  <a:cubicBezTo>
                    <a:pt x="2313457" y="1527463"/>
                    <a:pt x="2311150" y="1487782"/>
                    <a:pt x="2305613" y="1449025"/>
                  </a:cubicBezTo>
                  <a:cubicBezTo>
                    <a:pt x="2295001" y="1374739"/>
                    <a:pt x="2290848" y="1300454"/>
                    <a:pt x="2300537" y="1225708"/>
                  </a:cubicBezTo>
                  <a:cubicBezTo>
                    <a:pt x="2301922" y="1213711"/>
                    <a:pt x="2304229" y="1201253"/>
                    <a:pt x="2285311" y="1205406"/>
                  </a:cubicBezTo>
                  <a:cubicBezTo>
                    <a:pt x="2242862" y="1214173"/>
                    <a:pt x="2201798" y="1205406"/>
                    <a:pt x="2160733" y="1197562"/>
                  </a:cubicBezTo>
                  <a:cubicBezTo>
                    <a:pt x="2110441" y="1188334"/>
                    <a:pt x="2059687" y="1198024"/>
                    <a:pt x="2009394" y="1192025"/>
                  </a:cubicBezTo>
                  <a:cubicBezTo>
                    <a:pt x="1991400" y="1189718"/>
                    <a:pt x="1994629" y="1202176"/>
                    <a:pt x="1998321" y="1212327"/>
                  </a:cubicBezTo>
                  <a:cubicBezTo>
                    <a:pt x="2014931" y="1257083"/>
                    <a:pt x="2033387" y="1301377"/>
                    <a:pt x="2053689" y="1344748"/>
                  </a:cubicBezTo>
                  <a:cubicBezTo>
                    <a:pt x="2067531" y="1373817"/>
                    <a:pt x="2076759" y="1404269"/>
                    <a:pt x="2088755" y="1433799"/>
                  </a:cubicBezTo>
                  <a:cubicBezTo>
                    <a:pt x="2098444" y="1456407"/>
                    <a:pt x="2089216" y="1479939"/>
                    <a:pt x="2080450" y="1502086"/>
                  </a:cubicBezTo>
                  <a:cubicBezTo>
                    <a:pt x="2064301" y="1543612"/>
                    <a:pt x="2038924" y="1579601"/>
                    <a:pt x="2018161" y="1618358"/>
                  </a:cubicBezTo>
                  <a:cubicBezTo>
                    <a:pt x="2010778" y="1634969"/>
                    <a:pt x="2005703" y="1652502"/>
                    <a:pt x="1994168" y="1666805"/>
                  </a:cubicBezTo>
                  <a:cubicBezTo>
                    <a:pt x="1987708" y="1674188"/>
                    <a:pt x="1979865" y="1680186"/>
                    <a:pt x="1970175" y="1682493"/>
                  </a:cubicBezTo>
                  <a:cubicBezTo>
                    <a:pt x="1962793" y="1686184"/>
                    <a:pt x="1954949" y="1689875"/>
                    <a:pt x="1947105" y="1692644"/>
                  </a:cubicBezTo>
                  <a:cubicBezTo>
                    <a:pt x="1934186" y="1696335"/>
                    <a:pt x="1921267" y="1700026"/>
                    <a:pt x="1907886" y="1700488"/>
                  </a:cubicBezTo>
                  <a:cubicBezTo>
                    <a:pt x="1889430" y="1700949"/>
                    <a:pt x="1870513" y="1700488"/>
                    <a:pt x="1852057" y="1700488"/>
                  </a:cubicBezTo>
                  <a:cubicBezTo>
                    <a:pt x="1846059" y="1700488"/>
                    <a:pt x="1840061" y="1699565"/>
                    <a:pt x="1834062" y="1698181"/>
                  </a:cubicBezTo>
                  <a:cubicBezTo>
                    <a:pt x="1822989" y="1694028"/>
                    <a:pt x="1811915" y="1694028"/>
                    <a:pt x="1800842" y="1698181"/>
                  </a:cubicBezTo>
                  <a:cubicBezTo>
                    <a:pt x="1787000" y="1697719"/>
                    <a:pt x="1774542" y="1703717"/>
                    <a:pt x="1761161" y="1705563"/>
                  </a:cubicBezTo>
                  <a:cubicBezTo>
                    <a:pt x="1730248" y="1706947"/>
                    <a:pt x="1699334" y="1704179"/>
                    <a:pt x="1668420" y="1707409"/>
                  </a:cubicBezTo>
                  <a:cubicBezTo>
                    <a:pt x="1664268" y="1708793"/>
                    <a:pt x="1660115" y="1710177"/>
                    <a:pt x="1655962" y="1711100"/>
                  </a:cubicBezTo>
                  <a:cubicBezTo>
                    <a:pt x="1635661" y="1713868"/>
                    <a:pt x="1612591" y="1721712"/>
                    <a:pt x="1608900" y="1688953"/>
                  </a:cubicBezTo>
                  <a:cubicBezTo>
                    <a:pt x="1608438" y="1686646"/>
                    <a:pt x="1608438" y="1684339"/>
                    <a:pt x="1608900" y="1681570"/>
                  </a:cubicBezTo>
                  <a:cubicBezTo>
                    <a:pt x="1614898" y="1673265"/>
                    <a:pt x="1603824" y="1671419"/>
                    <a:pt x="1602901" y="1665421"/>
                  </a:cubicBezTo>
                  <a:cubicBezTo>
                    <a:pt x="1602440" y="1652963"/>
                    <a:pt x="1613514" y="1646042"/>
                    <a:pt x="1618128" y="1636353"/>
                  </a:cubicBezTo>
                  <a:cubicBezTo>
                    <a:pt x="1619512" y="1634046"/>
                    <a:pt x="1620896" y="1632200"/>
                    <a:pt x="1622742" y="1629893"/>
                  </a:cubicBezTo>
                  <a:cubicBezTo>
                    <a:pt x="1635661" y="1616974"/>
                    <a:pt x="1649964" y="1604516"/>
                    <a:pt x="1660115" y="1589290"/>
                  </a:cubicBezTo>
                  <a:cubicBezTo>
                    <a:pt x="1692413" y="1563913"/>
                    <a:pt x="1730248" y="1553301"/>
                    <a:pt x="1770389" y="1549610"/>
                  </a:cubicBezTo>
                  <a:cubicBezTo>
                    <a:pt x="1778695" y="1549610"/>
                    <a:pt x="1787461" y="1550994"/>
                    <a:pt x="1795766" y="1547764"/>
                  </a:cubicBezTo>
                  <a:cubicBezTo>
                    <a:pt x="1797612" y="1546380"/>
                    <a:pt x="1798996" y="1544535"/>
                    <a:pt x="1800380" y="1542689"/>
                  </a:cubicBezTo>
                  <a:cubicBezTo>
                    <a:pt x="1804071" y="1528386"/>
                    <a:pt x="1797150" y="1517773"/>
                    <a:pt x="1787000" y="1509007"/>
                  </a:cubicBezTo>
                  <a:cubicBezTo>
                    <a:pt x="1780079" y="1503009"/>
                    <a:pt x="1772235" y="1497933"/>
                    <a:pt x="1769005" y="1489167"/>
                  </a:cubicBezTo>
                  <a:lnTo>
                    <a:pt x="1768544" y="1489167"/>
                  </a:lnTo>
                  <a:cubicBezTo>
                    <a:pt x="1760239" y="1483168"/>
                    <a:pt x="1751011" y="1478554"/>
                    <a:pt x="1743628" y="1471633"/>
                  </a:cubicBezTo>
                  <a:cubicBezTo>
                    <a:pt x="1740398" y="1469326"/>
                    <a:pt x="1738091" y="1466558"/>
                    <a:pt x="1735323" y="1463328"/>
                  </a:cubicBezTo>
                  <a:cubicBezTo>
                    <a:pt x="1726556" y="1452716"/>
                    <a:pt x="1718713" y="1441642"/>
                    <a:pt x="1706716" y="1434260"/>
                  </a:cubicBezTo>
                  <a:cubicBezTo>
                    <a:pt x="1704409" y="1432876"/>
                    <a:pt x="1702564" y="1431492"/>
                    <a:pt x="1700718" y="1430107"/>
                  </a:cubicBezTo>
                  <a:cubicBezTo>
                    <a:pt x="1696104" y="1426416"/>
                    <a:pt x="1691490" y="1422725"/>
                    <a:pt x="1686415" y="1419957"/>
                  </a:cubicBezTo>
                  <a:cubicBezTo>
                    <a:pt x="1684108" y="1419034"/>
                    <a:pt x="1682262" y="1417650"/>
                    <a:pt x="1680417" y="1415804"/>
                  </a:cubicBezTo>
                  <a:cubicBezTo>
                    <a:pt x="1672111" y="1408422"/>
                    <a:pt x="1664729" y="1401039"/>
                    <a:pt x="1655040" y="1395502"/>
                  </a:cubicBezTo>
                  <a:cubicBezTo>
                    <a:pt x="1650887" y="1392273"/>
                    <a:pt x="1648119" y="1388581"/>
                    <a:pt x="1645812" y="1384429"/>
                  </a:cubicBezTo>
                  <a:cubicBezTo>
                    <a:pt x="1641659" y="1377046"/>
                    <a:pt x="1638429" y="1369664"/>
                    <a:pt x="1630585" y="1365050"/>
                  </a:cubicBezTo>
                  <a:cubicBezTo>
                    <a:pt x="1628740" y="1363666"/>
                    <a:pt x="1626433" y="1362282"/>
                    <a:pt x="1624587" y="1360897"/>
                  </a:cubicBezTo>
                  <a:cubicBezTo>
                    <a:pt x="1615359" y="1353054"/>
                    <a:pt x="1608438" y="1342903"/>
                    <a:pt x="1597826" y="1336905"/>
                  </a:cubicBezTo>
                  <a:cubicBezTo>
                    <a:pt x="1593673" y="1334136"/>
                    <a:pt x="1589982" y="1331368"/>
                    <a:pt x="1586291" y="1328600"/>
                  </a:cubicBezTo>
                  <a:cubicBezTo>
                    <a:pt x="1581677" y="1324908"/>
                    <a:pt x="1577063" y="1321679"/>
                    <a:pt x="1571526" y="1318910"/>
                  </a:cubicBezTo>
                  <a:cubicBezTo>
                    <a:pt x="1566912" y="1316603"/>
                    <a:pt x="1563221" y="1313373"/>
                    <a:pt x="1561376" y="1308759"/>
                  </a:cubicBezTo>
                  <a:cubicBezTo>
                    <a:pt x="1557223" y="1295379"/>
                    <a:pt x="1550763" y="1283382"/>
                    <a:pt x="1540151" y="1273693"/>
                  </a:cubicBezTo>
                  <a:cubicBezTo>
                    <a:pt x="1537383" y="1271386"/>
                    <a:pt x="1535076" y="1268156"/>
                    <a:pt x="1533230" y="1264926"/>
                  </a:cubicBezTo>
                  <a:cubicBezTo>
                    <a:pt x="1529539" y="1257083"/>
                    <a:pt x="1524925" y="1251084"/>
                    <a:pt x="1514774" y="1255237"/>
                  </a:cubicBezTo>
                  <a:cubicBezTo>
                    <a:pt x="1512929" y="1256621"/>
                    <a:pt x="1510622" y="1257544"/>
                    <a:pt x="1508776" y="1259390"/>
                  </a:cubicBezTo>
                  <a:cubicBezTo>
                    <a:pt x="1495857" y="1269079"/>
                    <a:pt x="1490320" y="1283382"/>
                    <a:pt x="1482015" y="1295840"/>
                  </a:cubicBezTo>
                  <a:cubicBezTo>
                    <a:pt x="1480631" y="1298147"/>
                    <a:pt x="1479246" y="1299993"/>
                    <a:pt x="1477401" y="1301838"/>
                  </a:cubicBezTo>
                  <a:cubicBezTo>
                    <a:pt x="1466327" y="1315219"/>
                    <a:pt x="1457099" y="1329984"/>
                    <a:pt x="1447871" y="1344748"/>
                  </a:cubicBezTo>
                  <a:cubicBezTo>
                    <a:pt x="1444641" y="1350285"/>
                    <a:pt x="1441873" y="1355822"/>
                    <a:pt x="1438643" y="1360897"/>
                  </a:cubicBezTo>
                  <a:cubicBezTo>
                    <a:pt x="1429877" y="1371510"/>
                    <a:pt x="1419264" y="1380738"/>
                    <a:pt x="1410036" y="1390888"/>
                  </a:cubicBezTo>
                  <a:cubicBezTo>
                    <a:pt x="1401270" y="1399655"/>
                    <a:pt x="1400347" y="1413958"/>
                    <a:pt x="1388351" y="1420418"/>
                  </a:cubicBezTo>
                  <a:cubicBezTo>
                    <a:pt x="1369895" y="1427339"/>
                    <a:pt x="1359283" y="1444411"/>
                    <a:pt x="1343134" y="1454100"/>
                  </a:cubicBezTo>
                  <a:lnTo>
                    <a:pt x="1341288" y="1454100"/>
                  </a:lnTo>
                  <a:lnTo>
                    <a:pt x="1340365" y="1455946"/>
                  </a:lnTo>
                  <a:cubicBezTo>
                    <a:pt x="1336213" y="1464712"/>
                    <a:pt x="1327907" y="1470711"/>
                    <a:pt x="1322371" y="1478554"/>
                  </a:cubicBezTo>
                  <a:cubicBezTo>
                    <a:pt x="1320064" y="1481323"/>
                    <a:pt x="1317757" y="1483630"/>
                    <a:pt x="1314988" y="1486398"/>
                  </a:cubicBezTo>
                  <a:cubicBezTo>
                    <a:pt x="1310836" y="1490551"/>
                    <a:pt x="1306683" y="1494703"/>
                    <a:pt x="1301608" y="1497933"/>
                  </a:cubicBezTo>
                  <a:cubicBezTo>
                    <a:pt x="1297916" y="1500702"/>
                    <a:pt x="1293764" y="1503009"/>
                    <a:pt x="1290073" y="1505777"/>
                  </a:cubicBezTo>
                  <a:cubicBezTo>
                    <a:pt x="1284536" y="1510391"/>
                    <a:pt x="1278999" y="1514544"/>
                    <a:pt x="1273462" y="1518696"/>
                  </a:cubicBezTo>
                  <a:cubicBezTo>
                    <a:pt x="1271617" y="1520080"/>
                    <a:pt x="1269771" y="1521465"/>
                    <a:pt x="1267926" y="1522849"/>
                  </a:cubicBezTo>
                  <a:cubicBezTo>
                    <a:pt x="1264234" y="1525617"/>
                    <a:pt x="1261005" y="1528847"/>
                    <a:pt x="1256852" y="1531154"/>
                  </a:cubicBezTo>
                  <a:cubicBezTo>
                    <a:pt x="1253161" y="1533461"/>
                    <a:pt x="1249008" y="1535768"/>
                    <a:pt x="1245317" y="1538536"/>
                  </a:cubicBezTo>
                  <a:cubicBezTo>
                    <a:pt x="1240703" y="1541766"/>
                    <a:pt x="1235628" y="1544996"/>
                    <a:pt x="1231475" y="1548687"/>
                  </a:cubicBezTo>
                  <a:cubicBezTo>
                    <a:pt x="1229629" y="1550533"/>
                    <a:pt x="1227784" y="1551917"/>
                    <a:pt x="1225938" y="1553301"/>
                  </a:cubicBezTo>
                  <a:cubicBezTo>
                    <a:pt x="1208866" y="1569450"/>
                    <a:pt x="1186258" y="1579139"/>
                    <a:pt x="1171032" y="1598057"/>
                  </a:cubicBezTo>
                  <a:cubicBezTo>
                    <a:pt x="1168725" y="1600825"/>
                    <a:pt x="1165956" y="1603594"/>
                    <a:pt x="1163188" y="1605901"/>
                  </a:cubicBezTo>
                  <a:cubicBezTo>
                    <a:pt x="1156267" y="1610515"/>
                    <a:pt x="1150730" y="1616513"/>
                    <a:pt x="1146116" y="1623434"/>
                  </a:cubicBezTo>
                  <a:cubicBezTo>
                    <a:pt x="1142425" y="1628509"/>
                    <a:pt x="1138272" y="1632662"/>
                    <a:pt x="1133197" y="1636353"/>
                  </a:cubicBezTo>
                  <a:cubicBezTo>
                    <a:pt x="1116587" y="1652041"/>
                    <a:pt x="1098131" y="1665421"/>
                    <a:pt x="1078752" y="1677879"/>
                  </a:cubicBezTo>
                  <a:cubicBezTo>
                    <a:pt x="1073215" y="1682493"/>
                    <a:pt x="1066294" y="1686184"/>
                    <a:pt x="1061219" y="1691260"/>
                  </a:cubicBezTo>
                  <a:cubicBezTo>
                    <a:pt x="1056143" y="1696796"/>
                    <a:pt x="1052452" y="1703256"/>
                    <a:pt x="1045992" y="1706947"/>
                  </a:cubicBezTo>
                  <a:cubicBezTo>
                    <a:pt x="1034457" y="1710638"/>
                    <a:pt x="1022461" y="1712023"/>
                    <a:pt x="1014617" y="1722173"/>
                  </a:cubicBezTo>
                  <a:cubicBezTo>
                    <a:pt x="1004005" y="1728172"/>
                    <a:pt x="992470" y="1733247"/>
                    <a:pt x="982781" y="1740629"/>
                  </a:cubicBezTo>
                  <a:cubicBezTo>
                    <a:pt x="978628" y="1743398"/>
                    <a:pt x="974475" y="1746166"/>
                    <a:pt x="969861" y="1748473"/>
                  </a:cubicBezTo>
                  <a:cubicBezTo>
                    <a:pt x="951405" y="1759085"/>
                    <a:pt x="929720" y="1762776"/>
                    <a:pt x="914032" y="1778925"/>
                  </a:cubicBezTo>
                  <a:cubicBezTo>
                    <a:pt x="911725" y="1780771"/>
                    <a:pt x="909880" y="1782155"/>
                    <a:pt x="907573" y="1783539"/>
                  </a:cubicBezTo>
                  <a:cubicBezTo>
                    <a:pt x="899267" y="1788615"/>
                    <a:pt x="891424" y="1794613"/>
                    <a:pt x="882196" y="1798304"/>
                  </a:cubicBezTo>
                  <a:cubicBezTo>
                    <a:pt x="879427" y="1799227"/>
                    <a:pt x="876659" y="1800150"/>
                    <a:pt x="873429" y="1800611"/>
                  </a:cubicBezTo>
                  <a:cubicBezTo>
                    <a:pt x="835594" y="1803841"/>
                    <a:pt x="797759" y="1798304"/>
                    <a:pt x="760386" y="1804302"/>
                  </a:cubicBezTo>
                  <a:cubicBezTo>
                    <a:pt x="738700" y="1807994"/>
                    <a:pt x="717476" y="1811685"/>
                    <a:pt x="696252" y="1817222"/>
                  </a:cubicBezTo>
                  <a:cubicBezTo>
                    <a:pt x="683794" y="1819067"/>
                    <a:pt x="671336" y="1818606"/>
                    <a:pt x="658417" y="1818606"/>
                  </a:cubicBezTo>
                  <a:cubicBezTo>
                    <a:pt x="648727" y="1818144"/>
                    <a:pt x="639961" y="1815837"/>
                    <a:pt x="631656" y="1811223"/>
                  </a:cubicBezTo>
                  <a:cubicBezTo>
                    <a:pt x="608124" y="1794613"/>
                    <a:pt x="579518" y="1808916"/>
                    <a:pt x="555063" y="1799227"/>
                  </a:cubicBezTo>
                  <a:cubicBezTo>
                    <a:pt x="555063" y="1797381"/>
                    <a:pt x="555063" y="1795997"/>
                    <a:pt x="555063" y="1794152"/>
                  </a:cubicBezTo>
                  <a:cubicBezTo>
                    <a:pt x="556909" y="1771543"/>
                    <a:pt x="543067" y="1780310"/>
                    <a:pt x="531993" y="1782617"/>
                  </a:cubicBezTo>
                  <a:cubicBezTo>
                    <a:pt x="516767" y="1778003"/>
                    <a:pt x="507078" y="1794152"/>
                    <a:pt x="493236" y="1793690"/>
                  </a:cubicBezTo>
                  <a:cubicBezTo>
                    <a:pt x="485854" y="1784924"/>
                    <a:pt x="493697" y="1778925"/>
                    <a:pt x="498311" y="1768775"/>
                  </a:cubicBezTo>
                  <a:cubicBezTo>
                    <a:pt x="482624" y="1772466"/>
                    <a:pt x="471550" y="1772927"/>
                    <a:pt x="460938" y="1776618"/>
                  </a:cubicBezTo>
                  <a:close/>
                </a:path>
              </a:pathLst>
            </a:custGeom>
            <a:solidFill>
              <a:schemeClr val="accent6"/>
            </a:solidFill>
            <a:ln w="46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90" name="TextBox 1589">
            <a:extLst>
              <a:ext uri="{FF2B5EF4-FFF2-40B4-BE49-F238E27FC236}">
                <a16:creationId xmlns:a16="http://schemas.microsoft.com/office/drawing/2014/main" id="{B5704625-CC02-44DD-AA1C-D14B05768665}"/>
              </a:ext>
            </a:extLst>
          </p:cNvPr>
          <p:cNvSpPr txBox="1"/>
          <p:nvPr/>
        </p:nvSpPr>
        <p:spPr>
          <a:xfrm>
            <a:off x="888116" y="4675250"/>
            <a:ext cx="5207883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3200" dirty="0">
                <a:solidFill>
                  <a:schemeClr val="accent3"/>
                </a:solidFill>
                <a:cs typeface="Arial" pitchFamily="34" charset="0"/>
              </a:rPr>
              <a:t>ALLPPT </a:t>
            </a:r>
            <a:r>
              <a:rPr lang="en-GB" altLang="ko-KR" sz="3200" dirty="0">
                <a:cs typeface="Arial" pitchFamily="34" charset="0"/>
              </a:rPr>
              <a:t>Layout</a:t>
            </a:r>
          </a:p>
          <a:p>
            <a:r>
              <a:rPr lang="en-GB" altLang="ko-KR" sz="3200" dirty="0">
                <a:cs typeface="Arial" pitchFamily="34" charset="0"/>
              </a:rPr>
              <a:t>Clean </a:t>
            </a:r>
            <a:r>
              <a:rPr lang="en-GB" altLang="ko-KR" sz="3200" dirty="0">
                <a:solidFill>
                  <a:schemeClr val="accent3"/>
                </a:solidFill>
                <a:cs typeface="Arial" pitchFamily="34" charset="0"/>
              </a:rPr>
              <a:t>Text Slide</a:t>
            </a:r>
            <a:r>
              <a:rPr lang="en-GB" altLang="ko-KR" sz="3200" dirty="0">
                <a:cs typeface="Arial" pitchFamily="34" charset="0"/>
              </a:rPr>
              <a:t> for your </a:t>
            </a:r>
            <a:r>
              <a:rPr lang="en-GB" altLang="ko-KR" sz="3200" dirty="0">
                <a:solidFill>
                  <a:schemeClr val="accent3"/>
                </a:solidFill>
                <a:cs typeface="Arial" pitchFamily="34" charset="0"/>
              </a:rPr>
              <a:t>Presentation</a:t>
            </a:r>
            <a:endParaRPr lang="ko-KR" altLang="en-US" sz="3200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591" name="TextBox 1590">
            <a:extLst>
              <a:ext uri="{FF2B5EF4-FFF2-40B4-BE49-F238E27FC236}">
                <a16:creationId xmlns:a16="http://schemas.microsoft.com/office/drawing/2014/main" id="{42AC2CD3-12FC-460B-9B07-DAA839C8AFE0}"/>
              </a:ext>
            </a:extLst>
          </p:cNvPr>
          <p:cNvSpPr txBox="1"/>
          <p:nvPr/>
        </p:nvSpPr>
        <p:spPr>
          <a:xfrm>
            <a:off x="6758008" y="3742421"/>
            <a:ext cx="17196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BUY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92" name="TextBox 1591">
            <a:extLst>
              <a:ext uri="{FF2B5EF4-FFF2-40B4-BE49-F238E27FC236}">
                <a16:creationId xmlns:a16="http://schemas.microsoft.com/office/drawing/2014/main" id="{A85F5513-BBBF-4E6B-8BA7-B8E5F5A73F7A}"/>
              </a:ext>
            </a:extLst>
          </p:cNvPr>
          <p:cNvSpPr txBox="1"/>
          <p:nvPr/>
        </p:nvSpPr>
        <p:spPr>
          <a:xfrm>
            <a:off x="7976451" y="4475134"/>
            <a:ext cx="17196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SELL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597" name="그룹 20">
            <a:extLst>
              <a:ext uri="{FF2B5EF4-FFF2-40B4-BE49-F238E27FC236}">
                <a16:creationId xmlns:a16="http://schemas.microsoft.com/office/drawing/2014/main" id="{C9B355D5-6F29-4C90-A3F9-1533C1ECD4D5}"/>
              </a:ext>
            </a:extLst>
          </p:cNvPr>
          <p:cNvGrpSpPr/>
          <p:nvPr/>
        </p:nvGrpSpPr>
        <p:grpSpPr>
          <a:xfrm>
            <a:off x="402958" y="1729422"/>
            <a:ext cx="5020197" cy="646331"/>
            <a:chOff x="959011" y="3630156"/>
            <a:chExt cx="5020197" cy="646331"/>
          </a:xfrm>
        </p:grpSpPr>
        <p:sp>
          <p:nvSpPr>
            <p:cNvPr id="1598" name="TextBox 1597">
              <a:extLst>
                <a:ext uri="{FF2B5EF4-FFF2-40B4-BE49-F238E27FC236}">
                  <a16:creationId xmlns:a16="http://schemas.microsoft.com/office/drawing/2014/main" id="{0F5ABC96-CE72-420F-86FF-02C24ACD7961}"/>
                </a:ext>
              </a:extLst>
            </p:cNvPr>
            <p:cNvSpPr txBox="1"/>
            <p:nvPr/>
          </p:nvSpPr>
          <p:spPr>
            <a:xfrm>
              <a:off x="959011" y="3725844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599" name="TextBox 1598">
              <a:extLst>
                <a:ext uri="{FF2B5EF4-FFF2-40B4-BE49-F238E27FC236}">
                  <a16:creationId xmlns:a16="http://schemas.microsoft.com/office/drawing/2014/main" id="{0A265C0D-07FD-4454-8DC5-32BDA64D749A}"/>
                </a:ext>
              </a:extLst>
            </p:cNvPr>
            <p:cNvSpPr txBox="1"/>
            <p:nvPr/>
          </p:nvSpPr>
          <p:spPr>
            <a:xfrm>
              <a:off x="2968085" y="363015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600" name="Chevron 26">
              <a:extLst>
                <a:ext uri="{FF2B5EF4-FFF2-40B4-BE49-F238E27FC236}">
                  <a16:creationId xmlns:a16="http://schemas.microsoft.com/office/drawing/2014/main" id="{C87B471B-6329-4634-9BED-D9D6D33AF5B3}"/>
                </a:ext>
              </a:extLst>
            </p:cNvPr>
            <p:cNvSpPr/>
            <p:nvPr/>
          </p:nvSpPr>
          <p:spPr>
            <a:xfrm>
              <a:off x="2601327" y="376456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01" name="그룹 4">
            <a:extLst>
              <a:ext uri="{FF2B5EF4-FFF2-40B4-BE49-F238E27FC236}">
                <a16:creationId xmlns:a16="http://schemas.microsoft.com/office/drawing/2014/main" id="{2464D3C2-A5CD-4D14-B427-F8026EB9720C}"/>
              </a:ext>
            </a:extLst>
          </p:cNvPr>
          <p:cNvGrpSpPr/>
          <p:nvPr/>
        </p:nvGrpSpPr>
        <p:grpSpPr>
          <a:xfrm>
            <a:off x="402958" y="3794482"/>
            <a:ext cx="5020197" cy="646331"/>
            <a:chOff x="959011" y="4662686"/>
            <a:chExt cx="5020197" cy="646331"/>
          </a:xfrm>
        </p:grpSpPr>
        <p:sp>
          <p:nvSpPr>
            <p:cNvPr id="1602" name="TextBox 1601">
              <a:extLst>
                <a:ext uri="{FF2B5EF4-FFF2-40B4-BE49-F238E27FC236}">
                  <a16:creationId xmlns:a16="http://schemas.microsoft.com/office/drawing/2014/main" id="{53D071F6-D6D0-4462-9184-0175BDC6510A}"/>
                </a:ext>
              </a:extLst>
            </p:cNvPr>
            <p:cNvSpPr txBox="1"/>
            <p:nvPr/>
          </p:nvSpPr>
          <p:spPr>
            <a:xfrm>
              <a:off x="959011" y="4759793"/>
              <a:ext cx="15136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603" name="TextBox 1602">
              <a:extLst>
                <a:ext uri="{FF2B5EF4-FFF2-40B4-BE49-F238E27FC236}">
                  <a16:creationId xmlns:a16="http://schemas.microsoft.com/office/drawing/2014/main" id="{03738ACA-98F6-4755-A21A-4CA32DB28F98}"/>
                </a:ext>
              </a:extLst>
            </p:cNvPr>
            <p:cNvSpPr txBox="1"/>
            <p:nvPr/>
          </p:nvSpPr>
          <p:spPr>
            <a:xfrm>
              <a:off x="2968085" y="466268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604" name="Chevron 27">
              <a:extLst>
                <a:ext uri="{FF2B5EF4-FFF2-40B4-BE49-F238E27FC236}">
                  <a16:creationId xmlns:a16="http://schemas.microsoft.com/office/drawing/2014/main" id="{4E388403-5822-4EF2-BCAE-CD332A121C57}"/>
                </a:ext>
              </a:extLst>
            </p:cNvPr>
            <p:cNvSpPr/>
            <p:nvPr/>
          </p:nvSpPr>
          <p:spPr>
            <a:xfrm>
              <a:off x="2601327" y="479709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05" name="그룹 3">
            <a:extLst>
              <a:ext uri="{FF2B5EF4-FFF2-40B4-BE49-F238E27FC236}">
                <a16:creationId xmlns:a16="http://schemas.microsoft.com/office/drawing/2014/main" id="{9DEE227B-9F9D-4A94-A2B7-9AEB63347E37}"/>
              </a:ext>
            </a:extLst>
          </p:cNvPr>
          <p:cNvGrpSpPr/>
          <p:nvPr/>
        </p:nvGrpSpPr>
        <p:grpSpPr>
          <a:xfrm>
            <a:off x="402958" y="2720400"/>
            <a:ext cx="5020197" cy="646331"/>
            <a:chOff x="959011" y="5695216"/>
            <a:chExt cx="5020197" cy="646331"/>
          </a:xfrm>
        </p:grpSpPr>
        <p:sp>
          <p:nvSpPr>
            <p:cNvPr id="1606" name="TextBox 1605">
              <a:extLst>
                <a:ext uri="{FF2B5EF4-FFF2-40B4-BE49-F238E27FC236}">
                  <a16:creationId xmlns:a16="http://schemas.microsoft.com/office/drawing/2014/main" id="{F944BAC8-A0A1-4CDC-A4A0-6210F4DE4E28}"/>
                </a:ext>
              </a:extLst>
            </p:cNvPr>
            <p:cNvSpPr txBox="1"/>
            <p:nvPr/>
          </p:nvSpPr>
          <p:spPr>
            <a:xfrm>
              <a:off x="959011" y="5789485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TEXT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607" name="TextBox 1606">
              <a:extLst>
                <a:ext uri="{FF2B5EF4-FFF2-40B4-BE49-F238E27FC236}">
                  <a16:creationId xmlns:a16="http://schemas.microsoft.com/office/drawing/2014/main" id="{14AB1F7E-8013-4622-967A-B811862E82A3}"/>
                </a:ext>
              </a:extLst>
            </p:cNvPr>
            <p:cNvSpPr txBox="1"/>
            <p:nvPr/>
          </p:nvSpPr>
          <p:spPr>
            <a:xfrm>
              <a:off x="2968085" y="569521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608" name="Chevron 28">
              <a:extLst>
                <a:ext uri="{FF2B5EF4-FFF2-40B4-BE49-F238E27FC236}">
                  <a16:creationId xmlns:a16="http://schemas.microsoft.com/office/drawing/2014/main" id="{0B72A925-1F8A-4F9D-A9CC-587A2B2A1224}"/>
                </a:ext>
              </a:extLst>
            </p:cNvPr>
            <p:cNvSpPr/>
            <p:nvPr/>
          </p:nvSpPr>
          <p:spPr>
            <a:xfrm>
              <a:off x="2601327" y="582962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609" name="Arrow: Pentagon 1608">
            <a:extLst>
              <a:ext uri="{FF2B5EF4-FFF2-40B4-BE49-F238E27FC236}">
                <a16:creationId xmlns:a16="http://schemas.microsoft.com/office/drawing/2014/main" id="{5672399B-EB27-4D11-927A-C519EDFA3871}"/>
              </a:ext>
            </a:extLst>
          </p:cNvPr>
          <p:cNvSpPr/>
          <p:nvPr/>
        </p:nvSpPr>
        <p:spPr>
          <a:xfrm rot="10800000">
            <a:off x="6291762" y="1809480"/>
            <a:ext cx="5900237" cy="969809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0" name="TextBox 1609">
            <a:extLst>
              <a:ext uri="{FF2B5EF4-FFF2-40B4-BE49-F238E27FC236}">
                <a16:creationId xmlns:a16="http://schemas.microsoft.com/office/drawing/2014/main" id="{DB69C262-8C6F-47F0-BF8B-B466558F31EC}"/>
              </a:ext>
            </a:extLst>
          </p:cNvPr>
          <p:cNvSpPr txBox="1"/>
          <p:nvPr/>
        </p:nvSpPr>
        <p:spPr>
          <a:xfrm>
            <a:off x="7253800" y="1795492"/>
            <a:ext cx="413637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Awesome </a:t>
            </a:r>
            <a:r>
              <a:rPr lang="en-US" altLang="ko-KR" sz="2800" b="1" dirty="0" err="1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  <a:p>
            <a:pPr algn="r"/>
            <a:r>
              <a:rPr lang="en-GB" altLang="ko-KR" sz="2800" b="1" dirty="0">
                <a:solidFill>
                  <a:schemeClr val="bg1"/>
                </a:solidFill>
                <a:cs typeface="Arial" pitchFamily="34" charset="0"/>
              </a:rPr>
              <a:t>P</a:t>
            </a:r>
            <a:r>
              <a:rPr lang="en-US" altLang="ko-KR" sz="2800" b="1" dirty="0" err="1">
                <a:solidFill>
                  <a:schemeClr val="bg1"/>
                </a:solidFill>
                <a:cs typeface="Arial" pitchFamily="34" charset="0"/>
              </a:rPr>
              <a:t>resentation</a:t>
            </a:r>
            <a:endParaRPr lang="en-US" altLang="ko-KR" sz="28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STOC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A5D62"/>
      </a:accent1>
      <a:accent2>
        <a:srgbClr val="4A7886"/>
      </a:accent2>
      <a:accent3>
        <a:srgbClr val="88BABE"/>
      </a:accent3>
      <a:accent4>
        <a:srgbClr val="9CCCD2"/>
      </a:accent4>
      <a:accent5>
        <a:srgbClr val="70AD47"/>
      </a:accent5>
      <a:accent6>
        <a:srgbClr val="EA0000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11220</TotalTime>
  <Words>88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50</cp:revision>
  <dcterms:created xsi:type="dcterms:W3CDTF">2018-02-18T19:39:47Z</dcterms:created>
  <dcterms:modified xsi:type="dcterms:W3CDTF">2019-04-25T07:19:46Z</dcterms:modified>
</cp:coreProperties>
</file>