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73" name="TextBox 1672">
            <a:extLst>
              <a:ext uri="{FF2B5EF4-FFF2-40B4-BE49-F238E27FC236}">
                <a16:creationId xmlns:a16="http://schemas.microsoft.com/office/drawing/2014/main" id="{AE87B16E-8A14-456A-8493-9BCE629184CD}"/>
              </a:ext>
            </a:extLst>
          </p:cNvPr>
          <p:cNvSpPr txBox="1"/>
          <p:nvPr/>
        </p:nvSpPr>
        <p:spPr>
          <a:xfrm>
            <a:off x="690016" y="3996876"/>
            <a:ext cx="126033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5"/>
                </a:solidFill>
                <a:cs typeface="Arial" pitchFamily="34" charset="0"/>
              </a:rPr>
              <a:t>45</a:t>
            </a:r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674" name="TextBox 1673">
            <a:extLst>
              <a:ext uri="{FF2B5EF4-FFF2-40B4-BE49-F238E27FC236}">
                <a16:creationId xmlns:a16="http://schemas.microsoft.com/office/drawing/2014/main" id="{AA930969-3CEF-4DE3-942B-1AAC61A5F628}"/>
              </a:ext>
            </a:extLst>
          </p:cNvPr>
          <p:cNvSpPr txBox="1"/>
          <p:nvPr/>
        </p:nvSpPr>
        <p:spPr>
          <a:xfrm>
            <a:off x="1984830" y="3912138"/>
            <a:ext cx="40254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675" name="TextBox 1674">
            <a:extLst>
              <a:ext uri="{FF2B5EF4-FFF2-40B4-BE49-F238E27FC236}">
                <a16:creationId xmlns:a16="http://schemas.microsoft.com/office/drawing/2014/main" id="{420E27DF-855E-45B2-BA5C-0B2DD4803F58}"/>
              </a:ext>
            </a:extLst>
          </p:cNvPr>
          <p:cNvSpPr txBox="1"/>
          <p:nvPr/>
        </p:nvSpPr>
        <p:spPr>
          <a:xfrm>
            <a:off x="690016" y="4855793"/>
            <a:ext cx="41785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1676" name="TextBox 1675">
            <a:extLst>
              <a:ext uri="{FF2B5EF4-FFF2-40B4-BE49-F238E27FC236}">
                <a16:creationId xmlns:a16="http://schemas.microsoft.com/office/drawing/2014/main" id="{6912B8EB-9257-4494-8837-026A672F0D4B}"/>
              </a:ext>
            </a:extLst>
          </p:cNvPr>
          <p:cNvSpPr txBox="1"/>
          <p:nvPr/>
        </p:nvSpPr>
        <p:spPr>
          <a:xfrm>
            <a:off x="690017" y="3599623"/>
            <a:ext cx="2514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1677" name="그룹 9">
            <a:extLst>
              <a:ext uri="{FF2B5EF4-FFF2-40B4-BE49-F238E27FC236}">
                <a16:creationId xmlns:a16="http://schemas.microsoft.com/office/drawing/2014/main" id="{06C5C0B0-F0AC-4C88-86A5-ECE11AE23A59}"/>
              </a:ext>
            </a:extLst>
          </p:cNvPr>
          <p:cNvGrpSpPr/>
          <p:nvPr/>
        </p:nvGrpSpPr>
        <p:grpSpPr>
          <a:xfrm>
            <a:off x="2794674" y="2178723"/>
            <a:ext cx="1629356" cy="995710"/>
            <a:chOff x="7607030" y="2007692"/>
            <a:chExt cx="1629356" cy="995710"/>
          </a:xfrm>
        </p:grpSpPr>
        <p:sp>
          <p:nvSpPr>
            <p:cNvPr id="1678" name="Right Arrow 1">
              <a:extLst>
                <a:ext uri="{FF2B5EF4-FFF2-40B4-BE49-F238E27FC236}">
                  <a16:creationId xmlns:a16="http://schemas.microsoft.com/office/drawing/2014/main" id="{C515B01D-6AE2-4C0D-BD9B-E3A4C820665B}"/>
                </a:ext>
              </a:extLst>
            </p:cNvPr>
            <p:cNvSpPr/>
            <p:nvPr/>
          </p:nvSpPr>
          <p:spPr>
            <a:xfrm>
              <a:off x="8317749" y="2007692"/>
              <a:ext cx="918637" cy="707678"/>
            </a:xfrm>
            <a:custGeom>
              <a:avLst/>
              <a:gdLst/>
              <a:ahLst/>
              <a:cxnLst/>
              <a:rect l="l" t="t" r="r" b="b"/>
              <a:pathLst>
                <a:path w="629101" h="484632">
                  <a:moveTo>
                    <a:pt x="386785" y="0"/>
                  </a:moveTo>
                  <a:lnTo>
                    <a:pt x="629101" y="242316"/>
                  </a:lnTo>
                  <a:lnTo>
                    <a:pt x="386785" y="484632"/>
                  </a:lnTo>
                  <a:lnTo>
                    <a:pt x="386785" y="363474"/>
                  </a:lnTo>
                  <a:lnTo>
                    <a:pt x="167569" y="363474"/>
                  </a:lnTo>
                  <a:lnTo>
                    <a:pt x="0" y="121158"/>
                  </a:lnTo>
                  <a:lnTo>
                    <a:pt x="386785" y="12115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679" name="Right Arrow 1">
              <a:extLst>
                <a:ext uri="{FF2B5EF4-FFF2-40B4-BE49-F238E27FC236}">
                  <a16:creationId xmlns:a16="http://schemas.microsoft.com/office/drawing/2014/main" id="{547C1776-3209-4469-A996-5D6FCD35656E}"/>
                </a:ext>
              </a:extLst>
            </p:cNvPr>
            <p:cNvSpPr/>
            <p:nvPr/>
          </p:nvSpPr>
          <p:spPr>
            <a:xfrm rot="10800000">
              <a:off x="7607030" y="2295724"/>
              <a:ext cx="918637" cy="707678"/>
            </a:xfrm>
            <a:custGeom>
              <a:avLst/>
              <a:gdLst/>
              <a:ahLst/>
              <a:cxnLst/>
              <a:rect l="l" t="t" r="r" b="b"/>
              <a:pathLst>
                <a:path w="629101" h="484632">
                  <a:moveTo>
                    <a:pt x="386785" y="0"/>
                  </a:moveTo>
                  <a:lnTo>
                    <a:pt x="629101" y="242316"/>
                  </a:lnTo>
                  <a:lnTo>
                    <a:pt x="386785" y="484632"/>
                  </a:lnTo>
                  <a:lnTo>
                    <a:pt x="386785" y="363474"/>
                  </a:lnTo>
                  <a:lnTo>
                    <a:pt x="167569" y="363474"/>
                  </a:lnTo>
                  <a:lnTo>
                    <a:pt x="0" y="121158"/>
                  </a:lnTo>
                  <a:lnTo>
                    <a:pt x="386785" y="12115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1680" name="Freeform: Shape 1679">
            <a:extLst>
              <a:ext uri="{FF2B5EF4-FFF2-40B4-BE49-F238E27FC236}">
                <a16:creationId xmlns:a16="http://schemas.microsoft.com/office/drawing/2014/main" id="{3EA9211D-CE73-454A-B7BC-A4232F69969C}"/>
              </a:ext>
            </a:extLst>
          </p:cNvPr>
          <p:cNvSpPr/>
          <p:nvPr/>
        </p:nvSpPr>
        <p:spPr>
          <a:xfrm>
            <a:off x="771913" y="2158601"/>
            <a:ext cx="1937657" cy="1209518"/>
          </a:xfrm>
          <a:custGeom>
            <a:avLst/>
            <a:gdLst>
              <a:gd name="connsiteX0" fmla="*/ 0 w 6857999"/>
              <a:gd name="connsiteY0" fmla="*/ 385763 h 4280892"/>
              <a:gd name="connsiteX1" fmla="*/ 0 w 6857999"/>
              <a:gd name="connsiteY1" fmla="*/ 294680 h 4280892"/>
              <a:gd name="connsiteX2" fmla="*/ 19288 w 6857999"/>
              <a:gd name="connsiteY2" fmla="*/ 183773 h 4280892"/>
              <a:gd name="connsiteX3" fmla="*/ 31075 w 6857999"/>
              <a:gd name="connsiteY3" fmla="*/ 199846 h 4280892"/>
              <a:gd name="connsiteX4" fmla="*/ 38040 w 6857999"/>
              <a:gd name="connsiteY4" fmla="*/ 311825 h 4280892"/>
              <a:gd name="connsiteX5" fmla="*/ 56793 w 6857999"/>
              <a:gd name="connsiteY5" fmla="*/ 392192 h 4280892"/>
              <a:gd name="connsiteX6" fmla="*/ 106085 w 6857999"/>
              <a:gd name="connsiteY6" fmla="*/ 413623 h 4280892"/>
              <a:gd name="connsiteX7" fmla="*/ 169843 w 6857999"/>
              <a:gd name="connsiteY7" fmla="*/ 380941 h 4280892"/>
              <a:gd name="connsiteX8" fmla="*/ 362188 w 6857999"/>
              <a:gd name="connsiteY8" fmla="*/ 227707 h 4280892"/>
              <a:gd name="connsiteX9" fmla="*/ 648295 w 6857999"/>
              <a:gd name="connsiteY9" fmla="*/ 0 h 4280892"/>
              <a:gd name="connsiteX10" fmla="*/ 685800 w 6857999"/>
              <a:gd name="connsiteY10" fmla="*/ 0 h 4280892"/>
              <a:gd name="connsiteX11" fmla="*/ 727591 w 6857999"/>
              <a:gd name="connsiteY11" fmla="*/ 27325 h 4280892"/>
              <a:gd name="connsiteX12" fmla="*/ 750094 w 6857999"/>
              <a:gd name="connsiteY12" fmla="*/ 152698 h 4280892"/>
              <a:gd name="connsiteX13" fmla="*/ 643473 w 6857999"/>
              <a:gd name="connsiteY13" fmla="*/ 530423 h 4280892"/>
              <a:gd name="connsiteX14" fmla="*/ 752773 w 6857999"/>
              <a:gd name="connsiteY14" fmla="*/ 862608 h 4280892"/>
              <a:gd name="connsiteX15" fmla="*/ 1143893 w 6857999"/>
              <a:gd name="connsiteY15" fmla="*/ 1106388 h 4280892"/>
              <a:gd name="connsiteX16" fmla="*/ 1171754 w 6857999"/>
              <a:gd name="connsiteY16" fmla="*/ 1099959 h 4280892"/>
              <a:gd name="connsiteX17" fmla="*/ 1309449 w 6857999"/>
              <a:gd name="connsiteY17" fmla="*/ 1012627 h 4280892"/>
              <a:gd name="connsiteX18" fmla="*/ 1481971 w 6857999"/>
              <a:gd name="connsiteY18" fmla="*/ 971907 h 4280892"/>
              <a:gd name="connsiteX19" fmla="*/ 1717715 w 6857999"/>
              <a:gd name="connsiteY19" fmla="*/ 966549 h 4280892"/>
              <a:gd name="connsiteX20" fmla="*/ 2466201 w 6857999"/>
              <a:gd name="connsiteY20" fmla="*/ 872788 h 4280892"/>
              <a:gd name="connsiteX21" fmla="*/ 2814995 w 6857999"/>
              <a:gd name="connsiteY21" fmla="*/ 758131 h 4280892"/>
              <a:gd name="connsiteX22" fmla="*/ 2988052 w 6857999"/>
              <a:gd name="connsiteY22" fmla="*/ 681514 h 4280892"/>
              <a:gd name="connsiteX23" fmla="*/ 3538835 w 6857999"/>
              <a:gd name="connsiteY23" fmla="*/ 482203 h 4280892"/>
              <a:gd name="connsiteX24" fmla="*/ 4148554 w 6857999"/>
              <a:gd name="connsiteY24" fmla="*/ 397550 h 4280892"/>
              <a:gd name="connsiteX25" fmla="*/ 4542889 w 6857999"/>
              <a:gd name="connsiteY25" fmla="*/ 503634 h 4280892"/>
              <a:gd name="connsiteX26" fmla="*/ 5078671 w 6857999"/>
              <a:gd name="connsiteY26" fmla="*/ 733485 h 4280892"/>
              <a:gd name="connsiteX27" fmla="*/ 5504617 w 6857999"/>
              <a:gd name="connsiteY27" fmla="*/ 1057096 h 4280892"/>
              <a:gd name="connsiteX28" fmla="*/ 5889307 w 6857999"/>
              <a:gd name="connsiteY28" fmla="*/ 1495901 h 4280892"/>
              <a:gd name="connsiteX29" fmla="*/ 5910739 w 6857999"/>
              <a:gd name="connsiteY29" fmla="*/ 1520547 h 4280892"/>
              <a:gd name="connsiteX30" fmla="*/ 6204347 w 6857999"/>
              <a:gd name="connsiteY30" fmla="*/ 1357670 h 4280892"/>
              <a:gd name="connsiteX31" fmla="*/ 6438483 w 6857999"/>
              <a:gd name="connsiteY31" fmla="*/ 1313200 h 4280892"/>
              <a:gd name="connsiteX32" fmla="*/ 6787813 w 6857999"/>
              <a:gd name="connsiteY32" fmla="*/ 1247299 h 4280892"/>
              <a:gd name="connsiteX33" fmla="*/ 6858000 w 6857999"/>
              <a:gd name="connsiteY33" fmla="*/ 1232833 h 4280892"/>
              <a:gd name="connsiteX34" fmla="*/ 6858000 w 6857999"/>
              <a:gd name="connsiteY34" fmla="*/ 1243548 h 4280892"/>
              <a:gd name="connsiteX35" fmla="*/ 6701016 w 6857999"/>
              <a:gd name="connsiteY35" fmla="*/ 1390352 h 4280892"/>
              <a:gd name="connsiteX36" fmla="*/ 6473309 w 6857999"/>
              <a:gd name="connsiteY36" fmla="*/ 1482507 h 4280892"/>
              <a:gd name="connsiteX37" fmla="*/ 6267033 w 6857999"/>
              <a:gd name="connsiteY37" fmla="*/ 1586448 h 4280892"/>
              <a:gd name="connsiteX38" fmla="*/ 6249353 w 6857999"/>
              <a:gd name="connsiteY38" fmla="*/ 1602522 h 4280892"/>
              <a:gd name="connsiteX39" fmla="*/ 6377405 w 6857999"/>
              <a:gd name="connsiteY39" fmla="*/ 1627168 h 4280892"/>
              <a:gd name="connsiteX40" fmla="*/ 6774418 w 6857999"/>
              <a:gd name="connsiteY40" fmla="*/ 1617524 h 4280892"/>
              <a:gd name="connsiteX41" fmla="*/ 6791563 w 6857999"/>
              <a:gd name="connsiteY41" fmla="*/ 1618595 h 4280892"/>
              <a:gd name="connsiteX42" fmla="*/ 6787277 w 6857999"/>
              <a:gd name="connsiteY42" fmla="*/ 1640027 h 4280892"/>
              <a:gd name="connsiteX43" fmla="*/ 6644223 w 6857999"/>
              <a:gd name="connsiteY43" fmla="*/ 1735931 h 4280892"/>
              <a:gd name="connsiteX44" fmla="*/ 6345258 w 6857999"/>
              <a:gd name="connsiteY44" fmla="*/ 1795403 h 4280892"/>
              <a:gd name="connsiteX45" fmla="*/ 6196310 w 6857999"/>
              <a:gd name="connsiteY45" fmla="*/ 1828621 h 4280892"/>
              <a:gd name="connsiteX46" fmla="*/ 6195775 w 6857999"/>
              <a:gd name="connsiteY46" fmla="*/ 1835587 h 4280892"/>
              <a:gd name="connsiteX47" fmla="*/ 6201668 w 6857999"/>
              <a:gd name="connsiteY47" fmla="*/ 1844695 h 4280892"/>
              <a:gd name="connsiteX48" fmla="*/ 6279356 w 6857999"/>
              <a:gd name="connsiteY48" fmla="*/ 2128659 h 4280892"/>
              <a:gd name="connsiteX49" fmla="*/ 6220956 w 6857999"/>
              <a:gd name="connsiteY49" fmla="*/ 2187059 h 4280892"/>
              <a:gd name="connsiteX50" fmla="*/ 6104692 w 6857999"/>
              <a:gd name="connsiteY50" fmla="*/ 2246531 h 4280892"/>
              <a:gd name="connsiteX51" fmla="*/ 5831443 w 6857999"/>
              <a:gd name="connsiteY51" fmla="*/ 2595860 h 4280892"/>
              <a:gd name="connsiteX52" fmla="*/ 5682496 w 6857999"/>
              <a:gd name="connsiteY52" fmla="*/ 2894826 h 4280892"/>
              <a:gd name="connsiteX53" fmla="*/ 5555516 w 6857999"/>
              <a:gd name="connsiteY53" fmla="*/ 2977872 h 4280892"/>
              <a:gd name="connsiteX54" fmla="*/ 5404425 w 6857999"/>
              <a:gd name="connsiteY54" fmla="*/ 2959120 h 4280892"/>
              <a:gd name="connsiteX55" fmla="*/ 5351919 w 6857999"/>
              <a:gd name="connsiteY55" fmla="*/ 2967157 h 4280892"/>
              <a:gd name="connsiteX56" fmla="*/ 5217438 w 6857999"/>
              <a:gd name="connsiteY56" fmla="*/ 2914650 h 4280892"/>
              <a:gd name="connsiteX57" fmla="*/ 5168682 w 6857999"/>
              <a:gd name="connsiteY57" fmla="*/ 2826246 h 4280892"/>
              <a:gd name="connsiteX58" fmla="*/ 5089922 w 6857999"/>
              <a:gd name="connsiteY58" fmla="*/ 2592110 h 4280892"/>
              <a:gd name="connsiteX59" fmla="*/ 5090993 w 6857999"/>
              <a:gd name="connsiteY59" fmla="*/ 2573357 h 4280892"/>
              <a:gd name="connsiteX60" fmla="*/ 5060990 w 6857999"/>
              <a:gd name="connsiteY60" fmla="*/ 2535853 h 4280892"/>
              <a:gd name="connsiteX61" fmla="*/ 4976336 w 6857999"/>
              <a:gd name="connsiteY61" fmla="*/ 2532102 h 4280892"/>
              <a:gd name="connsiteX62" fmla="*/ 4941510 w 6857999"/>
              <a:gd name="connsiteY62" fmla="*/ 2543889 h 4280892"/>
              <a:gd name="connsiteX63" fmla="*/ 4831675 w 6857999"/>
              <a:gd name="connsiteY63" fmla="*/ 2641937 h 4280892"/>
              <a:gd name="connsiteX64" fmla="*/ 4483954 w 6857999"/>
              <a:gd name="connsiteY64" fmla="*/ 2746415 h 4280892"/>
              <a:gd name="connsiteX65" fmla="*/ 4415909 w 6857999"/>
              <a:gd name="connsiteY65" fmla="*/ 2740521 h 4280892"/>
              <a:gd name="connsiteX66" fmla="*/ 4428768 w 6857999"/>
              <a:gd name="connsiteY66" fmla="*/ 2784455 h 4280892"/>
              <a:gd name="connsiteX67" fmla="*/ 4543425 w 6857999"/>
              <a:gd name="connsiteY67" fmla="*/ 3031450 h 4280892"/>
              <a:gd name="connsiteX68" fmla="*/ 4561106 w 6857999"/>
              <a:gd name="connsiteY68" fmla="*/ 3171825 h 4280892"/>
              <a:gd name="connsiteX69" fmla="*/ 4536460 w 6857999"/>
              <a:gd name="connsiteY69" fmla="*/ 3566160 h 4280892"/>
              <a:gd name="connsiteX70" fmla="*/ 4512885 w 6857999"/>
              <a:gd name="connsiteY70" fmla="*/ 3666351 h 4280892"/>
              <a:gd name="connsiteX71" fmla="*/ 4464665 w 6857999"/>
              <a:gd name="connsiteY71" fmla="*/ 3719929 h 4280892"/>
              <a:gd name="connsiteX72" fmla="*/ 4225707 w 6857999"/>
              <a:gd name="connsiteY72" fmla="*/ 3939064 h 4280892"/>
              <a:gd name="connsiteX73" fmla="*/ 4172664 w 6857999"/>
              <a:gd name="connsiteY73" fmla="*/ 3994249 h 4280892"/>
              <a:gd name="connsiteX74" fmla="*/ 4166235 w 6857999"/>
              <a:gd name="connsiteY74" fmla="*/ 3958352 h 4280892"/>
              <a:gd name="connsiteX75" fmla="*/ 4151769 w 6857999"/>
              <a:gd name="connsiteY75" fmla="*/ 3836194 h 4280892"/>
              <a:gd name="connsiteX76" fmla="*/ 4193560 w 6857999"/>
              <a:gd name="connsiteY76" fmla="*/ 3699034 h 4280892"/>
              <a:gd name="connsiteX77" fmla="*/ 4251424 w 6857999"/>
              <a:gd name="connsiteY77" fmla="*/ 3642241 h 4280892"/>
              <a:gd name="connsiteX78" fmla="*/ 4287857 w 6857999"/>
              <a:gd name="connsiteY78" fmla="*/ 3568839 h 4280892"/>
              <a:gd name="connsiteX79" fmla="*/ 4299109 w 6857999"/>
              <a:gd name="connsiteY79" fmla="*/ 3544729 h 4280892"/>
              <a:gd name="connsiteX80" fmla="*/ 4343579 w 6857999"/>
              <a:gd name="connsiteY80" fmla="*/ 3332560 h 4280892"/>
              <a:gd name="connsiteX81" fmla="*/ 4320004 w 6857999"/>
              <a:gd name="connsiteY81" fmla="*/ 3237726 h 4280892"/>
              <a:gd name="connsiteX82" fmla="*/ 3988891 w 6857999"/>
              <a:gd name="connsiteY82" fmla="*/ 2902327 h 4280892"/>
              <a:gd name="connsiteX83" fmla="*/ 3910131 w 6857999"/>
              <a:gd name="connsiteY83" fmla="*/ 2934474 h 4280892"/>
              <a:gd name="connsiteX84" fmla="*/ 3910667 w 6857999"/>
              <a:gd name="connsiteY84" fmla="*/ 3173432 h 4280892"/>
              <a:gd name="connsiteX85" fmla="*/ 3930491 w 6857999"/>
              <a:gd name="connsiteY85" fmla="*/ 3329345 h 4280892"/>
              <a:gd name="connsiteX86" fmla="*/ 3931027 w 6857999"/>
              <a:gd name="connsiteY86" fmla="*/ 3424714 h 4280892"/>
              <a:gd name="connsiteX87" fmla="*/ 3949779 w 6857999"/>
              <a:gd name="connsiteY87" fmla="*/ 3727430 h 4280892"/>
              <a:gd name="connsiteX88" fmla="*/ 4055864 w 6857999"/>
              <a:gd name="connsiteY88" fmla="*/ 3990499 h 4280892"/>
              <a:gd name="connsiteX89" fmla="*/ 4074616 w 6857999"/>
              <a:gd name="connsiteY89" fmla="*/ 4015681 h 4280892"/>
              <a:gd name="connsiteX90" fmla="*/ 4225171 w 6857999"/>
              <a:gd name="connsiteY90" fmla="*/ 4152305 h 4280892"/>
              <a:gd name="connsiteX91" fmla="*/ 4225171 w 6857999"/>
              <a:gd name="connsiteY91" fmla="*/ 4191953 h 4280892"/>
              <a:gd name="connsiteX92" fmla="*/ 4086939 w 6857999"/>
              <a:gd name="connsiteY92" fmla="*/ 4230529 h 4280892"/>
              <a:gd name="connsiteX93" fmla="*/ 3892986 w 6857999"/>
              <a:gd name="connsiteY93" fmla="*/ 4178558 h 4280892"/>
              <a:gd name="connsiteX94" fmla="*/ 3863518 w 6857999"/>
              <a:gd name="connsiteY94" fmla="*/ 4149090 h 4280892"/>
              <a:gd name="connsiteX95" fmla="*/ 3807797 w 6857999"/>
              <a:gd name="connsiteY95" fmla="*/ 4004429 h 4280892"/>
              <a:gd name="connsiteX96" fmla="*/ 3767614 w 6857999"/>
              <a:gd name="connsiteY96" fmla="*/ 3960495 h 4280892"/>
              <a:gd name="connsiteX97" fmla="*/ 3746183 w 6857999"/>
              <a:gd name="connsiteY97" fmla="*/ 3930491 h 4280892"/>
              <a:gd name="connsiteX98" fmla="*/ 3727966 w 6857999"/>
              <a:gd name="connsiteY98" fmla="*/ 3687782 h 4280892"/>
              <a:gd name="connsiteX99" fmla="*/ 3690461 w 6857999"/>
              <a:gd name="connsiteY99" fmla="*/ 3505617 h 4280892"/>
              <a:gd name="connsiteX100" fmla="*/ 3476149 w 6857999"/>
              <a:gd name="connsiteY100" fmla="*/ 2923222 h 4280892"/>
              <a:gd name="connsiteX101" fmla="*/ 3432751 w 6857999"/>
              <a:gd name="connsiteY101" fmla="*/ 2828925 h 4280892"/>
              <a:gd name="connsiteX102" fmla="*/ 3368457 w 6857999"/>
              <a:gd name="connsiteY102" fmla="*/ 2785527 h 4280892"/>
              <a:gd name="connsiteX103" fmla="*/ 3328273 w 6857999"/>
              <a:gd name="connsiteY103" fmla="*/ 2774811 h 4280892"/>
              <a:gd name="connsiteX104" fmla="*/ 3157359 w 6857999"/>
              <a:gd name="connsiteY104" fmla="*/ 2706231 h 4280892"/>
              <a:gd name="connsiteX105" fmla="*/ 2484953 w 6857999"/>
              <a:gd name="connsiteY105" fmla="*/ 2652653 h 4280892"/>
              <a:gd name="connsiteX106" fmla="*/ 2442627 w 6857999"/>
              <a:gd name="connsiteY106" fmla="*/ 2677835 h 4280892"/>
              <a:gd name="connsiteX107" fmla="*/ 2341364 w 6857999"/>
              <a:gd name="connsiteY107" fmla="*/ 2756059 h 4280892"/>
              <a:gd name="connsiteX108" fmla="*/ 2299573 w 6857999"/>
              <a:gd name="connsiteY108" fmla="*/ 2765703 h 4280892"/>
              <a:gd name="connsiteX109" fmla="*/ 2062758 w 6857999"/>
              <a:gd name="connsiteY109" fmla="*/ 2899112 h 4280892"/>
              <a:gd name="connsiteX110" fmla="*/ 1831836 w 6857999"/>
              <a:gd name="connsiteY110" fmla="*/ 3102174 h 4280892"/>
              <a:gd name="connsiteX111" fmla="*/ 1720394 w 6857999"/>
              <a:gd name="connsiteY111" fmla="*/ 3237191 h 4280892"/>
              <a:gd name="connsiteX112" fmla="*/ 1637348 w 6857999"/>
              <a:gd name="connsiteY112" fmla="*/ 3454182 h 4280892"/>
              <a:gd name="connsiteX113" fmla="*/ 1635740 w 6857999"/>
              <a:gd name="connsiteY113" fmla="*/ 3516332 h 4280892"/>
              <a:gd name="connsiteX114" fmla="*/ 1660922 w 6857999"/>
              <a:gd name="connsiteY114" fmla="*/ 3686711 h 4280892"/>
              <a:gd name="connsiteX115" fmla="*/ 1662529 w 6857999"/>
              <a:gd name="connsiteY115" fmla="*/ 3777794 h 4280892"/>
              <a:gd name="connsiteX116" fmla="*/ 1677531 w 6857999"/>
              <a:gd name="connsiteY116" fmla="*/ 3867269 h 4280892"/>
              <a:gd name="connsiteX117" fmla="*/ 1893987 w 6857999"/>
              <a:gd name="connsiteY117" fmla="*/ 4141054 h 4280892"/>
              <a:gd name="connsiteX118" fmla="*/ 1919168 w 6857999"/>
              <a:gd name="connsiteY118" fmla="*/ 4159270 h 4280892"/>
              <a:gd name="connsiteX119" fmla="*/ 1605201 w 6857999"/>
              <a:gd name="connsiteY119" fmla="*/ 4178558 h 4280892"/>
              <a:gd name="connsiteX120" fmla="*/ 1570911 w 6857999"/>
              <a:gd name="connsiteY120" fmla="*/ 4147483 h 4280892"/>
              <a:gd name="connsiteX121" fmla="*/ 1574125 w 6857999"/>
              <a:gd name="connsiteY121" fmla="*/ 4143732 h 4280892"/>
              <a:gd name="connsiteX122" fmla="*/ 1555373 w 6857999"/>
              <a:gd name="connsiteY122" fmla="*/ 4139982 h 4280892"/>
              <a:gd name="connsiteX123" fmla="*/ 1541443 w 6857999"/>
              <a:gd name="connsiteY123" fmla="*/ 4083725 h 4280892"/>
              <a:gd name="connsiteX124" fmla="*/ 1500723 w 6857999"/>
              <a:gd name="connsiteY124" fmla="*/ 4021038 h 4280892"/>
              <a:gd name="connsiteX125" fmla="*/ 1456789 w 6857999"/>
              <a:gd name="connsiteY125" fmla="*/ 4006037 h 4280892"/>
              <a:gd name="connsiteX126" fmla="*/ 1423571 w 6857999"/>
              <a:gd name="connsiteY126" fmla="*/ 3982462 h 4280892"/>
              <a:gd name="connsiteX127" fmla="*/ 1386066 w 6857999"/>
              <a:gd name="connsiteY127" fmla="*/ 3507224 h 4280892"/>
              <a:gd name="connsiteX128" fmla="*/ 1305163 w 6857999"/>
              <a:gd name="connsiteY128" fmla="*/ 3120390 h 4280892"/>
              <a:gd name="connsiteX129" fmla="*/ 1311592 w 6857999"/>
              <a:gd name="connsiteY129" fmla="*/ 2960192 h 4280892"/>
              <a:gd name="connsiteX130" fmla="*/ 1336238 w 6857999"/>
              <a:gd name="connsiteY130" fmla="*/ 2907149 h 4280892"/>
              <a:gd name="connsiteX131" fmla="*/ 1024949 w 6857999"/>
              <a:gd name="connsiteY131" fmla="*/ 3154144 h 4280892"/>
              <a:gd name="connsiteX132" fmla="*/ 805815 w 6857999"/>
              <a:gd name="connsiteY132" fmla="*/ 3474006 h 4280892"/>
              <a:gd name="connsiteX133" fmla="*/ 685800 w 6857999"/>
              <a:gd name="connsiteY133" fmla="*/ 4048363 h 4280892"/>
              <a:gd name="connsiteX134" fmla="*/ 712589 w 6857999"/>
              <a:gd name="connsiteY134" fmla="*/ 4132481 h 4280892"/>
              <a:gd name="connsiteX135" fmla="*/ 764024 w 6857999"/>
              <a:gd name="connsiteY135" fmla="*/ 4197846 h 4280892"/>
              <a:gd name="connsiteX136" fmla="*/ 742057 w 6857999"/>
              <a:gd name="connsiteY136" fmla="*/ 4278749 h 4280892"/>
              <a:gd name="connsiteX137" fmla="*/ 738842 w 6857999"/>
              <a:gd name="connsiteY137" fmla="*/ 4282500 h 4280892"/>
              <a:gd name="connsiteX138" fmla="*/ 599539 w 6857999"/>
              <a:gd name="connsiteY138" fmla="*/ 4282500 h 4280892"/>
              <a:gd name="connsiteX139" fmla="*/ 541139 w 6857999"/>
              <a:gd name="connsiteY139" fmla="*/ 4276070 h 4280892"/>
              <a:gd name="connsiteX140" fmla="*/ 403979 w 6857999"/>
              <a:gd name="connsiteY140" fmla="*/ 4203204 h 4280892"/>
              <a:gd name="connsiteX141" fmla="*/ 398085 w 6857999"/>
              <a:gd name="connsiteY141" fmla="*/ 4170522 h 4280892"/>
              <a:gd name="connsiteX142" fmla="*/ 410944 w 6857999"/>
              <a:gd name="connsiteY142" fmla="*/ 4008180 h 4280892"/>
              <a:gd name="connsiteX143" fmla="*/ 353080 w 6857999"/>
              <a:gd name="connsiteY143" fmla="*/ 3991570 h 4280892"/>
              <a:gd name="connsiteX144" fmla="*/ 399693 w 6857999"/>
              <a:gd name="connsiteY144" fmla="*/ 3905310 h 4280892"/>
              <a:gd name="connsiteX145" fmla="*/ 541139 w 6857999"/>
              <a:gd name="connsiteY145" fmla="*/ 3482578 h 4280892"/>
              <a:gd name="connsiteX146" fmla="*/ 564178 w 6857999"/>
              <a:gd name="connsiteY146" fmla="*/ 3209330 h 4280892"/>
              <a:gd name="connsiteX147" fmla="*/ 557748 w 6857999"/>
              <a:gd name="connsiteY147" fmla="*/ 3033058 h 4280892"/>
              <a:gd name="connsiteX148" fmla="*/ 622042 w 6857999"/>
              <a:gd name="connsiteY148" fmla="*/ 2901256 h 4280892"/>
              <a:gd name="connsiteX149" fmla="*/ 715268 w 6857999"/>
              <a:gd name="connsiteY149" fmla="*/ 2820888 h 4280892"/>
              <a:gd name="connsiteX150" fmla="*/ 846534 w 6857999"/>
              <a:gd name="connsiteY150" fmla="*/ 2607112 h 4280892"/>
              <a:gd name="connsiteX151" fmla="*/ 851892 w 6857999"/>
              <a:gd name="connsiteY151" fmla="*/ 2301716 h 4280892"/>
              <a:gd name="connsiteX152" fmla="*/ 805279 w 6857999"/>
              <a:gd name="connsiteY152" fmla="*/ 2109371 h 4280892"/>
              <a:gd name="connsiteX153" fmla="*/ 804208 w 6857999"/>
              <a:gd name="connsiteY153" fmla="*/ 1676460 h 4280892"/>
              <a:gd name="connsiteX154" fmla="*/ 956905 w 6857999"/>
              <a:gd name="connsiteY154" fmla="*/ 1347490 h 4280892"/>
              <a:gd name="connsiteX155" fmla="*/ 973515 w 6857999"/>
              <a:gd name="connsiteY155" fmla="*/ 1320165 h 4280892"/>
              <a:gd name="connsiteX156" fmla="*/ 755452 w 6857999"/>
              <a:gd name="connsiteY156" fmla="*/ 1093530 h 4280892"/>
              <a:gd name="connsiteX157" fmla="*/ 543282 w 6857999"/>
              <a:gd name="connsiteY157" fmla="*/ 832604 h 4280892"/>
              <a:gd name="connsiteX158" fmla="*/ 495598 w 6857999"/>
              <a:gd name="connsiteY158" fmla="*/ 397014 h 4280892"/>
              <a:gd name="connsiteX159" fmla="*/ 557748 w 6857999"/>
              <a:gd name="connsiteY159" fmla="*/ 220206 h 4280892"/>
              <a:gd name="connsiteX160" fmla="*/ 536853 w 6857999"/>
              <a:gd name="connsiteY160" fmla="*/ 234136 h 4280892"/>
              <a:gd name="connsiteX161" fmla="*/ 378797 w 6857999"/>
              <a:gd name="connsiteY161" fmla="*/ 344507 h 4280892"/>
              <a:gd name="connsiteX162" fmla="*/ 165556 w 6857999"/>
              <a:gd name="connsiteY162" fmla="*/ 466130 h 4280892"/>
              <a:gd name="connsiteX163" fmla="*/ 2679 w 6857999"/>
              <a:gd name="connsiteY163" fmla="*/ 389513 h 4280892"/>
              <a:gd name="connsiteX164" fmla="*/ 0 w 6857999"/>
              <a:gd name="connsiteY164" fmla="*/ 385763 h 428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6857999" h="4280892">
                <a:moveTo>
                  <a:pt x="0" y="385763"/>
                </a:moveTo>
                <a:cubicBezTo>
                  <a:pt x="0" y="355223"/>
                  <a:pt x="0" y="325219"/>
                  <a:pt x="0" y="294680"/>
                </a:cubicBezTo>
                <a:cubicBezTo>
                  <a:pt x="6429" y="259318"/>
                  <a:pt x="12323" y="223957"/>
                  <a:pt x="19288" y="183773"/>
                </a:cubicBezTo>
                <a:cubicBezTo>
                  <a:pt x="23039" y="188595"/>
                  <a:pt x="30540" y="193953"/>
                  <a:pt x="31075" y="199846"/>
                </a:cubicBezTo>
                <a:cubicBezTo>
                  <a:pt x="34290" y="237351"/>
                  <a:pt x="33754" y="274856"/>
                  <a:pt x="38040" y="311825"/>
                </a:cubicBezTo>
                <a:cubicBezTo>
                  <a:pt x="41255" y="339150"/>
                  <a:pt x="47685" y="365939"/>
                  <a:pt x="56793" y="392192"/>
                </a:cubicBezTo>
                <a:cubicBezTo>
                  <a:pt x="64294" y="414695"/>
                  <a:pt x="83046" y="423803"/>
                  <a:pt x="106085" y="413623"/>
                </a:cubicBezTo>
                <a:cubicBezTo>
                  <a:pt x="128052" y="403979"/>
                  <a:pt x="151090" y="395407"/>
                  <a:pt x="169843" y="380941"/>
                </a:cubicBezTo>
                <a:cubicBezTo>
                  <a:pt x="235208" y="331113"/>
                  <a:pt x="298966" y="279678"/>
                  <a:pt x="362188" y="227707"/>
                </a:cubicBezTo>
                <a:cubicBezTo>
                  <a:pt x="457021" y="150555"/>
                  <a:pt x="541139" y="61079"/>
                  <a:pt x="648295" y="0"/>
                </a:cubicBezTo>
                <a:cubicBezTo>
                  <a:pt x="660618" y="0"/>
                  <a:pt x="673477" y="0"/>
                  <a:pt x="685800" y="0"/>
                </a:cubicBezTo>
                <a:cubicBezTo>
                  <a:pt x="699730" y="9108"/>
                  <a:pt x="715804" y="16073"/>
                  <a:pt x="727591" y="27325"/>
                </a:cubicBezTo>
                <a:cubicBezTo>
                  <a:pt x="764560" y="63222"/>
                  <a:pt x="767775" y="105013"/>
                  <a:pt x="750094" y="152698"/>
                </a:cubicBezTo>
                <a:cubicBezTo>
                  <a:pt x="705088" y="275927"/>
                  <a:pt x="664905" y="400229"/>
                  <a:pt x="643473" y="530423"/>
                </a:cubicBezTo>
                <a:cubicBezTo>
                  <a:pt x="622042" y="662226"/>
                  <a:pt x="654725" y="771525"/>
                  <a:pt x="752773" y="862608"/>
                </a:cubicBezTo>
                <a:cubicBezTo>
                  <a:pt x="867430" y="969228"/>
                  <a:pt x="1002983" y="1042630"/>
                  <a:pt x="1143893" y="1106388"/>
                </a:cubicBezTo>
                <a:cubicBezTo>
                  <a:pt x="1150858" y="1109603"/>
                  <a:pt x="1163717" y="1104781"/>
                  <a:pt x="1171754" y="1099959"/>
                </a:cubicBezTo>
                <a:cubicBezTo>
                  <a:pt x="1217831" y="1071027"/>
                  <a:pt x="1262301" y="1038880"/>
                  <a:pt x="1309449" y="1012627"/>
                </a:cubicBezTo>
                <a:cubicBezTo>
                  <a:pt x="1362492" y="983159"/>
                  <a:pt x="1419820" y="970836"/>
                  <a:pt x="1481971" y="971907"/>
                </a:cubicBezTo>
                <a:cubicBezTo>
                  <a:pt x="1560195" y="973515"/>
                  <a:pt x="1638955" y="970836"/>
                  <a:pt x="1717715" y="966549"/>
                </a:cubicBezTo>
                <a:cubicBezTo>
                  <a:pt x="1969532" y="953155"/>
                  <a:pt x="2218134" y="916186"/>
                  <a:pt x="2466201" y="872788"/>
                </a:cubicBezTo>
                <a:cubicBezTo>
                  <a:pt x="2588359" y="851356"/>
                  <a:pt x="2705695" y="817602"/>
                  <a:pt x="2814995" y="758131"/>
                </a:cubicBezTo>
                <a:cubicBezTo>
                  <a:pt x="2870180" y="728127"/>
                  <a:pt x="2928580" y="700802"/>
                  <a:pt x="2988052" y="681514"/>
                </a:cubicBezTo>
                <a:cubicBezTo>
                  <a:pt x="3173432" y="620435"/>
                  <a:pt x="3361492" y="566321"/>
                  <a:pt x="3538835" y="482203"/>
                </a:cubicBezTo>
                <a:cubicBezTo>
                  <a:pt x="3733324" y="390049"/>
                  <a:pt x="3939064" y="375047"/>
                  <a:pt x="4148554" y="397550"/>
                </a:cubicBezTo>
                <a:cubicBezTo>
                  <a:pt x="4285178" y="412016"/>
                  <a:pt x="4415909" y="452199"/>
                  <a:pt x="4542889" y="503634"/>
                </a:cubicBezTo>
                <a:cubicBezTo>
                  <a:pt x="4722912" y="577036"/>
                  <a:pt x="4905613" y="641866"/>
                  <a:pt x="5078671" y="733485"/>
                </a:cubicBezTo>
                <a:cubicBezTo>
                  <a:pt x="5239941" y="818674"/>
                  <a:pt x="5383530" y="922615"/>
                  <a:pt x="5504617" y="1057096"/>
                </a:cubicBezTo>
                <a:cubicBezTo>
                  <a:pt x="5635348" y="1201222"/>
                  <a:pt x="5761256" y="1349633"/>
                  <a:pt x="5889307" y="1495901"/>
                </a:cubicBezTo>
                <a:cubicBezTo>
                  <a:pt x="5896273" y="1503402"/>
                  <a:pt x="5902702" y="1511439"/>
                  <a:pt x="5910739" y="1520547"/>
                </a:cubicBezTo>
                <a:cubicBezTo>
                  <a:pt x="5992713" y="1432143"/>
                  <a:pt x="6091833" y="1382316"/>
                  <a:pt x="6204347" y="1357670"/>
                </a:cubicBezTo>
                <a:cubicBezTo>
                  <a:pt x="6282035" y="1340525"/>
                  <a:pt x="6360259" y="1327666"/>
                  <a:pt x="6438483" y="1313200"/>
                </a:cubicBezTo>
                <a:cubicBezTo>
                  <a:pt x="6554748" y="1291233"/>
                  <a:pt x="6671548" y="1269266"/>
                  <a:pt x="6787813" y="1247299"/>
                </a:cubicBezTo>
                <a:cubicBezTo>
                  <a:pt x="6811387" y="1243013"/>
                  <a:pt x="6834961" y="1237655"/>
                  <a:pt x="6858000" y="1232833"/>
                </a:cubicBezTo>
                <a:cubicBezTo>
                  <a:pt x="6858000" y="1236583"/>
                  <a:pt x="6858000" y="1239798"/>
                  <a:pt x="6858000" y="1243548"/>
                </a:cubicBezTo>
                <a:cubicBezTo>
                  <a:pt x="6825317" y="1313200"/>
                  <a:pt x="6767989" y="1358741"/>
                  <a:pt x="6701016" y="1390352"/>
                </a:cubicBezTo>
                <a:cubicBezTo>
                  <a:pt x="6627078" y="1425178"/>
                  <a:pt x="6550461" y="1456789"/>
                  <a:pt x="6473309" y="1482507"/>
                </a:cubicBezTo>
                <a:cubicBezTo>
                  <a:pt x="6398836" y="1507153"/>
                  <a:pt x="6328648" y="1538228"/>
                  <a:pt x="6267033" y="1586448"/>
                </a:cubicBezTo>
                <a:cubicBezTo>
                  <a:pt x="6262212" y="1590199"/>
                  <a:pt x="6257389" y="1595021"/>
                  <a:pt x="6249353" y="1602522"/>
                </a:cubicBezTo>
                <a:cubicBezTo>
                  <a:pt x="6295430" y="1611630"/>
                  <a:pt x="6336149" y="1620738"/>
                  <a:pt x="6377405" y="1627168"/>
                </a:cubicBezTo>
                <a:cubicBezTo>
                  <a:pt x="6510278" y="1648599"/>
                  <a:pt x="6643152" y="1664672"/>
                  <a:pt x="6774418" y="1617524"/>
                </a:cubicBezTo>
                <a:cubicBezTo>
                  <a:pt x="6779240" y="1615916"/>
                  <a:pt x="6785670" y="1618059"/>
                  <a:pt x="6791563" y="1618595"/>
                </a:cubicBezTo>
                <a:cubicBezTo>
                  <a:pt x="6790492" y="1626096"/>
                  <a:pt x="6791563" y="1635205"/>
                  <a:pt x="6787277" y="1640027"/>
                </a:cubicBezTo>
                <a:cubicBezTo>
                  <a:pt x="6750308" y="1687711"/>
                  <a:pt x="6705838" y="1724144"/>
                  <a:pt x="6644223" y="1735931"/>
                </a:cubicBezTo>
                <a:cubicBezTo>
                  <a:pt x="6544032" y="1754684"/>
                  <a:pt x="6444377" y="1775043"/>
                  <a:pt x="6345258" y="1795403"/>
                </a:cubicBezTo>
                <a:cubicBezTo>
                  <a:pt x="6294894" y="1805583"/>
                  <a:pt x="6245066" y="1817370"/>
                  <a:pt x="6196310" y="1828621"/>
                </a:cubicBezTo>
                <a:cubicBezTo>
                  <a:pt x="6195775" y="1833979"/>
                  <a:pt x="6195239" y="1835051"/>
                  <a:pt x="6195775" y="1835587"/>
                </a:cubicBezTo>
                <a:cubicBezTo>
                  <a:pt x="6197381" y="1838801"/>
                  <a:pt x="6199525" y="1842016"/>
                  <a:pt x="6201668" y="1844695"/>
                </a:cubicBezTo>
                <a:cubicBezTo>
                  <a:pt x="6269176" y="1927741"/>
                  <a:pt x="6289536" y="2024182"/>
                  <a:pt x="6279356" y="2128659"/>
                </a:cubicBezTo>
                <a:cubicBezTo>
                  <a:pt x="6275606" y="2168843"/>
                  <a:pt x="6261675" y="2183309"/>
                  <a:pt x="6220956" y="2187059"/>
                </a:cubicBezTo>
                <a:cubicBezTo>
                  <a:pt x="6173808" y="2191345"/>
                  <a:pt x="6136303" y="2212241"/>
                  <a:pt x="6104692" y="2246531"/>
                </a:cubicBezTo>
                <a:cubicBezTo>
                  <a:pt x="6003965" y="2355294"/>
                  <a:pt x="5906988" y="2468344"/>
                  <a:pt x="5831443" y="2595860"/>
                </a:cubicBezTo>
                <a:cubicBezTo>
                  <a:pt x="5775186" y="2691765"/>
                  <a:pt x="5729645" y="2794099"/>
                  <a:pt x="5682496" y="2894826"/>
                </a:cubicBezTo>
                <a:cubicBezTo>
                  <a:pt x="5656242" y="2951083"/>
                  <a:pt x="5616059" y="2981087"/>
                  <a:pt x="5555516" y="2977872"/>
                </a:cubicBezTo>
                <a:cubicBezTo>
                  <a:pt x="5505152" y="2975193"/>
                  <a:pt x="5454789" y="2966621"/>
                  <a:pt x="5404425" y="2959120"/>
                </a:cubicBezTo>
                <a:cubicBezTo>
                  <a:pt x="5385137" y="2955905"/>
                  <a:pt x="5370136" y="2955905"/>
                  <a:pt x="5351919" y="2967157"/>
                </a:cubicBezTo>
                <a:cubicBezTo>
                  <a:pt x="5298877" y="2999839"/>
                  <a:pt x="5235119" y="2975193"/>
                  <a:pt x="5217438" y="2914650"/>
                </a:cubicBezTo>
                <a:cubicBezTo>
                  <a:pt x="5207258" y="2880896"/>
                  <a:pt x="5193864" y="2853571"/>
                  <a:pt x="5168682" y="2826246"/>
                </a:cubicBezTo>
                <a:cubicBezTo>
                  <a:pt x="5109210" y="2761952"/>
                  <a:pt x="5070098" y="2685871"/>
                  <a:pt x="5089922" y="2592110"/>
                </a:cubicBezTo>
                <a:cubicBezTo>
                  <a:pt x="5090993" y="2586216"/>
                  <a:pt x="5093137" y="2578715"/>
                  <a:pt x="5090993" y="2573357"/>
                </a:cubicBezTo>
                <a:cubicBezTo>
                  <a:pt x="5084564" y="2558356"/>
                  <a:pt x="5084564" y="2536924"/>
                  <a:pt x="5060990" y="2535853"/>
                </a:cubicBezTo>
                <a:cubicBezTo>
                  <a:pt x="5032593" y="2534781"/>
                  <a:pt x="5004197" y="2531567"/>
                  <a:pt x="4976336" y="2532102"/>
                </a:cubicBezTo>
                <a:cubicBezTo>
                  <a:pt x="4964549" y="2532102"/>
                  <a:pt x="4950619" y="2536389"/>
                  <a:pt x="4941510" y="2543889"/>
                </a:cubicBezTo>
                <a:cubicBezTo>
                  <a:pt x="4904006" y="2575501"/>
                  <a:pt x="4868644" y="2609255"/>
                  <a:pt x="4831675" y="2641937"/>
                </a:cubicBezTo>
                <a:cubicBezTo>
                  <a:pt x="4732020" y="2730877"/>
                  <a:pt x="4614684" y="2760881"/>
                  <a:pt x="4483954" y="2746415"/>
                </a:cubicBezTo>
                <a:cubicBezTo>
                  <a:pt x="4461986" y="2743736"/>
                  <a:pt x="4440019" y="2742664"/>
                  <a:pt x="4415909" y="2740521"/>
                </a:cubicBezTo>
                <a:cubicBezTo>
                  <a:pt x="4420731" y="2757130"/>
                  <a:pt x="4422874" y="2771596"/>
                  <a:pt x="4428768" y="2784455"/>
                </a:cubicBezTo>
                <a:cubicBezTo>
                  <a:pt x="4466272" y="2866965"/>
                  <a:pt x="4503777" y="2950012"/>
                  <a:pt x="4543425" y="3031450"/>
                </a:cubicBezTo>
                <a:cubicBezTo>
                  <a:pt x="4565392" y="3076992"/>
                  <a:pt x="4577715" y="3119319"/>
                  <a:pt x="4561106" y="3171825"/>
                </a:cubicBezTo>
                <a:cubicBezTo>
                  <a:pt x="4519851" y="3300413"/>
                  <a:pt x="4511814" y="3433286"/>
                  <a:pt x="4536460" y="3566160"/>
                </a:cubicBezTo>
                <a:cubicBezTo>
                  <a:pt x="4543961" y="3605272"/>
                  <a:pt x="4534853" y="3636883"/>
                  <a:pt x="4512885" y="3666351"/>
                </a:cubicBezTo>
                <a:cubicBezTo>
                  <a:pt x="4498419" y="3685639"/>
                  <a:pt x="4482346" y="3703856"/>
                  <a:pt x="4464665" y="3719929"/>
                </a:cubicBezTo>
                <a:cubicBezTo>
                  <a:pt x="4385370" y="3793331"/>
                  <a:pt x="4305538" y="3865662"/>
                  <a:pt x="4225707" y="3939064"/>
                </a:cubicBezTo>
                <a:cubicBezTo>
                  <a:pt x="4208562" y="3955137"/>
                  <a:pt x="4193024" y="3972818"/>
                  <a:pt x="4172664" y="3994249"/>
                </a:cubicBezTo>
                <a:cubicBezTo>
                  <a:pt x="4169985" y="3978712"/>
                  <a:pt x="4167306" y="3968532"/>
                  <a:pt x="4166235" y="3958352"/>
                </a:cubicBezTo>
                <a:cubicBezTo>
                  <a:pt x="4161413" y="3917633"/>
                  <a:pt x="4161949" y="3875842"/>
                  <a:pt x="4151769" y="3836194"/>
                </a:cubicBezTo>
                <a:cubicBezTo>
                  <a:pt x="4137303" y="3779937"/>
                  <a:pt x="4156055" y="3737074"/>
                  <a:pt x="4193560" y="3699034"/>
                </a:cubicBezTo>
                <a:cubicBezTo>
                  <a:pt x="4212312" y="3679746"/>
                  <a:pt x="4235887" y="3663672"/>
                  <a:pt x="4251424" y="3642241"/>
                </a:cubicBezTo>
                <a:cubicBezTo>
                  <a:pt x="4267498" y="3620274"/>
                  <a:pt x="4276070" y="3593485"/>
                  <a:pt x="4287857" y="3568839"/>
                </a:cubicBezTo>
                <a:cubicBezTo>
                  <a:pt x="4291608" y="3560802"/>
                  <a:pt x="4297501" y="3553301"/>
                  <a:pt x="4299109" y="3544729"/>
                </a:cubicBezTo>
                <a:cubicBezTo>
                  <a:pt x="4314646" y="3474006"/>
                  <a:pt x="4330720" y="3403818"/>
                  <a:pt x="4343579" y="3332560"/>
                </a:cubicBezTo>
                <a:cubicBezTo>
                  <a:pt x="4349472" y="3298805"/>
                  <a:pt x="4346258" y="3264515"/>
                  <a:pt x="4320004" y="3237726"/>
                </a:cubicBezTo>
                <a:cubicBezTo>
                  <a:pt x="4208026" y="3124140"/>
                  <a:pt x="4096048" y="3010555"/>
                  <a:pt x="3988891" y="2902327"/>
                </a:cubicBezTo>
                <a:cubicBezTo>
                  <a:pt x="3955137" y="2916257"/>
                  <a:pt x="3931027" y="2925901"/>
                  <a:pt x="3910131" y="2934474"/>
                </a:cubicBezTo>
                <a:cubicBezTo>
                  <a:pt x="3910131" y="3014841"/>
                  <a:pt x="3907989" y="3094137"/>
                  <a:pt x="3910667" y="3173432"/>
                </a:cubicBezTo>
                <a:cubicBezTo>
                  <a:pt x="3912810" y="3225939"/>
                  <a:pt x="3916561" y="3279517"/>
                  <a:pt x="3930491" y="3329345"/>
                </a:cubicBezTo>
                <a:cubicBezTo>
                  <a:pt x="3939599" y="3363099"/>
                  <a:pt x="3938528" y="3392567"/>
                  <a:pt x="3931027" y="3424714"/>
                </a:cubicBezTo>
                <a:cubicBezTo>
                  <a:pt x="3907453" y="3527584"/>
                  <a:pt x="3910667" y="3628311"/>
                  <a:pt x="3949779" y="3727430"/>
                </a:cubicBezTo>
                <a:cubicBezTo>
                  <a:pt x="3984605" y="3815298"/>
                  <a:pt x="4019967" y="3903167"/>
                  <a:pt x="4055864" y="3990499"/>
                </a:cubicBezTo>
                <a:cubicBezTo>
                  <a:pt x="4059615" y="4000143"/>
                  <a:pt x="4067115" y="4008716"/>
                  <a:pt x="4074616" y="4015681"/>
                </a:cubicBezTo>
                <a:cubicBezTo>
                  <a:pt x="4124444" y="4061758"/>
                  <a:pt x="4174272" y="4107299"/>
                  <a:pt x="4225171" y="4152305"/>
                </a:cubicBezTo>
                <a:cubicBezTo>
                  <a:pt x="4241244" y="4166771"/>
                  <a:pt x="4241244" y="4179094"/>
                  <a:pt x="4225171" y="4191953"/>
                </a:cubicBezTo>
                <a:cubicBezTo>
                  <a:pt x="4184452" y="4224100"/>
                  <a:pt x="4141053" y="4245531"/>
                  <a:pt x="4086939" y="4230529"/>
                </a:cubicBezTo>
                <a:cubicBezTo>
                  <a:pt x="4022646" y="4212848"/>
                  <a:pt x="3957816" y="4195167"/>
                  <a:pt x="3892986" y="4178558"/>
                </a:cubicBezTo>
                <a:cubicBezTo>
                  <a:pt x="3875842" y="4174272"/>
                  <a:pt x="3868876" y="4165164"/>
                  <a:pt x="3863518" y="4149090"/>
                </a:cubicBezTo>
                <a:cubicBezTo>
                  <a:pt x="3846374" y="4100334"/>
                  <a:pt x="3828693" y="4051578"/>
                  <a:pt x="3807797" y="4004429"/>
                </a:cubicBezTo>
                <a:cubicBezTo>
                  <a:pt x="3799761" y="3986748"/>
                  <a:pt x="3784223" y="3968532"/>
                  <a:pt x="3767614" y="3960495"/>
                </a:cubicBezTo>
                <a:cubicBezTo>
                  <a:pt x="3752076" y="3952994"/>
                  <a:pt x="3747254" y="3946565"/>
                  <a:pt x="3746183" y="3930491"/>
                </a:cubicBezTo>
                <a:cubicBezTo>
                  <a:pt x="3740825" y="3849588"/>
                  <a:pt x="3737610" y="3768150"/>
                  <a:pt x="3727966" y="3687782"/>
                </a:cubicBezTo>
                <a:cubicBezTo>
                  <a:pt x="3720465" y="3626168"/>
                  <a:pt x="3713500" y="3561874"/>
                  <a:pt x="3690461" y="3505617"/>
                </a:cubicBezTo>
                <a:cubicBezTo>
                  <a:pt x="3612237" y="3313807"/>
                  <a:pt x="3538835" y="3120926"/>
                  <a:pt x="3476149" y="2923222"/>
                </a:cubicBezTo>
                <a:cubicBezTo>
                  <a:pt x="3465969" y="2890540"/>
                  <a:pt x="3448824" y="2859465"/>
                  <a:pt x="3432751" y="2828925"/>
                </a:cubicBezTo>
                <a:cubicBezTo>
                  <a:pt x="3419356" y="2804279"/>
                  <a:pt x="3397389" y="2789813"/>
                  <a:pt x="3368457" y="2785527"/>
                </a:cubicBezTo>
                <a:cubicBezTo>
                  <a:pt x="3354526" y="2783384"/>
                  <a:pt x="3336846" y="2783384"/>
                  <a:pt x="3328273" y="2774811"/>
                </a:cubicBezTo>
                <a:cubicBezTo>
                  <a:pt x="3280589" y="2727127"/>
                  <a:pt x="3218974" y="2715875"/>
                  <a:pt x="3157359" y="2706231"/>
                </a:cubicBezTo>
                <a:cubicBezTo>
                  <a:pt x="2934474" y="2670870"/>
                  <a:pt x="2709982" y="2661226"/>
                  <a:pt x="2484953" y="2652653"/>
                </a:cubicBezTo>
                <a:cubicBezTo>
                  <a:pt x="2463522" y="2651582"/>
                  <a:pt x="2451199" y="2657475"/>
                  <a:pt x="2442627" y="2677835"/>
                </a:cubicBezTo>
                <a:cubicBezTo>
                  <a:pt x="2423875" y="2722305"/>
                  <a:pt x="2394407" y="2754451"/>
                  <a:pt x="2341364" y="2756059"/>
                </a:cubicBezTo>
                <a:cubicBezTo>
                  <a:pt x="2327434" y="2756595"/>
                  <a:pt x="2313503" y="2761952"/>
                  <a:pt x="2299573" y="2765703"/>
                </a:cubicBezTo>
                <a:cubicBezTo>
                  <a:pt x="2209562" y="2789813"/>
                  <a:pt x="2130266" y="2829997"/>
                  <a:pt x="2062758" y="2899112"/>
                </a:cubicBezTo>
                <a:cubicBezTo>
                  <a:pt x="1990963" y="2971979"/>
                  <a:pt x="1911132" y="3037344"/>
                  <a:pt x="1831836" y="3102174"/>
                </a:cubicBezTo>
                <a:cubicBezTo>
                  <a:pt x="1785223" y="3140214"/>
                  <a:pt x="1743968" y="3182005"/>
                  <a:pt x="1720394" y="3237191"/>
                </a:cubicBezTo>
                <a:cubicBezTo>
                  <a:pt x="1689854" y="3308449"/>
                  <a:pt x="1663065" y="3381315"/>
                  <a:pt x="1637348" y="3454182"/>
                </a:cubicBezTo>
                <a:cubicBezTo>
                  <a:pt x="1630918" y="3472934"/>
                  <a:pt x="1628239" y="3498116"/>
                  <a:pt x="1635740" y="3516332"/>
                </a:cubicBezTo>
                <a:cubicBezTo>
                  <a:pt x="1657171" y="3571518"/>
                  <a:pt x="1664672" y="3627775"/>
                  <a:pt x="1660922" y="3686711"/>
                </a:cubicBezTo>
                <a:cubicBezTo>
                  <a:pt x="1658779" y="3716715"/>
                  <a:pt x="1659850" y="3747790"/>
                  <a:pt x="1662529" y="3777794"/>
                </a:cubicBezTo>
                <a:cubicBezTo>
                  <a:pt x="1665208" y="3807798"/>
                  <a:pt x="1668959" y="3838337"/>
                  <a:pt x="1677531" y="3867269"/>
                </a:cubicBezTo>
                <a:cubicBezTo>
                  <a:pt x="1713428" y="3986748"/>
                  <a:pt x="1794867" y="4070866"/>
                  <a:pt x="1893987" y="4141054"/>
                </a:cubicBezTo>
                <a:cubicBezTo>
                  <a:pt x="1901488" y="4146411"/>
                  <a:pt x="1908989" y="4151769"/>
                  <a:pt x="1919168" y="4159270"/>
                </a:cubicBezTo>
                <a:cubicBezTo>
                  <a:pt x="1813084" y="4204811"/>
                  <a:pt x="1709678" y="4207490"/>
                  <a:pt x="1605201" y="4178558"/>
                </a:cubicBezTo>
                <a:cubicBezTo>
                  <a:pt x="1591806" y="4174808"/>
                  <a:pt x="1582162" y="4158198"/>
                  <a:pt x="1570911" y="4147483"/>
                </a:cubicBezTo>
                <a:cubicBezTo>
                  <a:pt x="1571982" y="4146411"/>
                  <a:pt x="1573054" y="4144804"/>
                  <a:pt x="1574125" y="4143732"/>
                </a:cubicBezTo>
                <a:cubicBezTo>
                  <a:pt x="1565553" y="4142125"/>
                  <a:pt x="1557516" y="4140518"/>
                  <a:pt x="1555373" y="4139982"/>
                </a:cubicBezTo>
                <a:cubicBezTo>
                  <a:pt x="1550015" y="4118015"/>
                  <a:pt x="1548944" y="4099262"/>
                  <a:pt x="1541443" y="4083725"/>
                </a:cubicBezTo>
                <a:cubicBezTo>
                  <a:pt x="1530191" y="4061758"/>
                  <a:pt x="1514118" y="4041934"/>
                  <a:pt x="1500723" y="4021038"/>
                </a:cubicBezTo>
                <a:cubicBezTo>
                  <a:pt x="1490008" y="4003358"/>
                  <a:pt x="1475006" y="3999607"/>
                  <a:pt x="1456789" y="4006037"/>
                </a:cubicBezTo>
                <a:cubicBezTo>
                  <a:pt x="1433751" y="4014073"/>
                  <a:pt x="1425178" y="4007108"/>
                  <a:pt x="1423571" y="3982462"/>
                </a:cubicBezTo>
                <a:cubicBezTo>
                  <a:pt x="1411784" y="3823871"/>
                  <a:pt x="1401604" y="3665280"/>
                  <a:pt x="1386066" y="3507224"/>
                </a:cubicBezTo>
                <a:cubicBezTo>
                  <a:pt x="1372672" y="3375958"/>
                  <a:pt x="1352312" y="3244691"/>
                  <a:pt x="1305163" y="3120390"/>
                </a:cubicBezTo>
                <a:cubicBezTo>
                  <a:pt x="1283732" y="3063597"/>
                  <a:pt x="1289090" y="3012698"/>
                  <a:pt x="1311592" y="2960192"/>
                </a:cubicBezTo>
                <a:cubicBezTo>
                  <a:pt x="1319094" y="2942511"/>
                  <a:pt x="1328202" y="2924830"/>
                  <a:pt x="1336238" y="2907149"/>
                </a:cubicBezTo>
                <a:cubicBezTo>
                  <a:pt x="1229618" y="2986981"/>
                  <a:pt x="1124605" y="3067348"/>
                  <a:pt x="1024949" y="3154144"/>
                </a:cubicBezTo>
                <a:cubicBezTo>
                  <a:pt x="924758" y="3240941"/>
                  <a:pt x="854571" y="3353455"/>
                  <a:pt x="805815" y="3474006"/>
                </a:cubicBezTo>
                <a:cubicBezTo>
                  <a:pt x="731341" y="3657243"/>
                  <a:pt x="702945" y="3852267"/>
                  <a:pt x="685800" y="4048363"/>
                </a:cubicBezTo>
                <a:cubicBezTo>
                  <a:pt x="683121" y="4079439"/>
                  <a:pt x="691158" y="4107835"/>
                  <a:pt x="712589" y="4132481"/>
                </a:cubicBezTo>
                <a:cubicBezTo>
                  <a:pt x="730806" y="4152840"/>
                  <a:pt x="747951" y="4175343"/>
                  <a:pt x="764024" y="4197846"/>
                </a:cubicBezTo>
                <a:cubicBezTo>
                  <a:pt x="797243" y="4246067"/>
                  <a:pt x="808494" y="4258926"/>
                  <a:pt x="742057" y="4278749"/>
                </a:cubicBezTo>
                <a:cubicBezTo>
                  <a:pt x="740450" y="4279285"/>
                  <a:pt x="739914" y="4281428"/>
                  <a:pt x="738842" y="4282500"/>
                </a:cubicBezTo>
                <a:cubicBezTo>
                  <a:pt x="692229" y="4282500"/>
                  <a:pt x="646152" y="4282500"/>
                  <a:pt x="599539" y="4282500"/>
                </a:cubicBezTo>
                <a:cubicBezTo>
                  <a:pt x="580251" y="4280357"/>
                  <a:pt x="560963" y="4277678"/>
                  <a:pt x="541139" y="4276070"/>
                </a:cubicBezTo>
                <a:cubicBezTo>
                  <a:pt x="484346" y="4272320"/>
                  <a:pt x="433983" y="4256782"/>
                  <a:pt x="403979" y="4203204"/>
                </a:cubicBezTo>
                <a:cubicBezTo>
                  <a:pt x="398621" y="4194096"/>
                  <a:pt x="395407" y="4180701"/>
                  <a:pt x="398085" y="4170522"/>
                </a:cubicBezTo>
                <a:cubicBezTo>
                  <a:pt x="411480" y="4116407"/>
                  <a:pt x="412552" y="4061758"/>
                  <a:pt x="410944" y="4008180"/>
                </a:cubicBezTo>
                <a:cubicBezTo>
                  <a:pt x="390049" y="4002286"/>
                  <a:pt x="372904" y="3997464"/>
                  <a:pt x="353080" y="3991570"/>
                </a:cubicBezTo>
                <a:cubicBezTo>
                  <a:pt x="370225" y="3959959"/>
                  <a:pt x="385763" y="3933170"/>
                  <a:pt x="399693" y="3905310"/>
                </a:cubicBezTo>
                <a:cubicBezTo>
                  <a:pt x="465594" y="3770828"/>
                  <a:pt x="506849" y="3627775"/>
                  <a:pt x="541139" y="3482578"/>
                </a:cubicBezTo>
                <a:cubicBezTo>
                  <a:pt x="562035" y="3393103"/>
                  <a:pt x="574893" y="3302556"/>
                  <a:pt x="564178" y="3209330"/>
                </a:cubicBezTo>
                <a:cubicBezTo>
                  <a:pt x="557748" y="3150930"/>
                  <a:pt x="557213" y="3091458"/>
                  <a:pt x="557748" y="3033058"/>
                </a:cubicBezTo>
                <a:cubicBezTo>
                  <a:pt x="558284" y="2980016"/>
                  <a:pt x="576501" y="2934474"/>
                  <a:pt x="622042" y="2901256"/>
                </a:cubicBezTo>
                <a:cubicBezTo>
                  <a:pt x="654725" y="2877145"/>
                  <a:pt x="684728" y="2848213"/>
                  <a:pt x="715268" y="2820888"/>
                </a:cubicBezTo>
                <a:cubicBezTo>
                  <a:pt x="780633" y="2763024"/>
                  <a:pt x="822960" y="2690694"/>
                  <a:pt x="846534" y="2607112"/>
                </a:cubicBezTo>
                <a:cubicBezTo>
                  <a:pt x="874931" y="2505849"/>
                  <a:pt x="885646" y="2405122"/>
                  <a:pt x="851892" y="2301716"/>
                </a:cubicBezTo>
                <a:cubicBezTo>
                  <a:pt x="831532" y="2239030"/>
                  <a:pt x="818138" y="2174200"/>
                  <a:pt x="805279" y="2109371"/>
                </a:cubicBezTo>
                <a:cubicBezTo>
                  <a:pt x="776883" y="1965246"/>
                  <a:pt x="765096" y="1820049"/>
                  <a:pt x="804208" y="1676460"/>
                </a:cubicBezTo>
                <a:cubicBezTo>
                  <a:pt x="836355" y="1559124"/>
                  <a:pt x="892076" y="1450896"/>
                  <a:pt x="956905" y="1347490"/>
                </a:cubicBezTo>
                <a:cubicBezTo>
                  <a:pt x="962263" y="1338917"/>
                  <a:pt x="967621" y="1329809"/>
                  <a:pt x="973515" y="1320165"/>
                </a:cubicBezTo>
                <a:cubicBezTo>
                  <a:pt x="900113" y="1243548"/>
                  <a:pt x="829925" y="1166396"/>
                  <a:pt x="755452" y="1093530"/>
                </a:cubicBezTo>
                <a:cubicBezTo>
                  <a:pt x="674549" y="1014234"/>
                  <a:pt x="604897" y="925830"/>
                  <a:pt x="543282" y="832604"/>
                </a:cubicBezTo>
                <a:cubicBezTo>
                  <a:pt x="454343" y="697051"/>
                  <a:pt x="453271" y="548104"/>
                  <a:pt x="495598" y="397014"/>
                </a:cubicBezTo>
                <a:cubicBezTo>
                  <a:pt x="512207" y="337542"/>
                  <a:pt x="536317" y="279678"/>
                  <a:pt x="557748" y="220206"/>
                </a:cubicBezTo>
                <a:cubicBezTo>
                  <a:pt x="550783" y="225028"/>
                  <a:pt x="543818" y="229314"/>
                  <a:pt x="536853" y="234136"/>
                </a:cubicBezTo>
                <a:cubicBezTo>
                  <a:pt x="484346" y="271105"/>
                  <a:pt x="433447" y="310753"/>
                  <a:pt x="378797" y="344507"/>
                </a:cubicBezTo>
                <a:cubicBezTo>
                  <a:pt x="309146" y="387906"/>
                  <a:pt x="240030" y="432911"/>
                  <a:pt x="165556" y="466130"/>
                </a:cubicBezTo>
                <a:cubicBezTo>
                  <a:pt x="79296" y="504706"/>
                  <a:pt x="32683" y="477917"/>
                  <a:pt x="2679" y="389513"/>
                </a:cubicBezTo>
                <a:cubicBezTo>
                  <a:pt x="1607" y="386834"/>
                  <a:pt x="536" y="386298"/>
                  <a:pt x="0" y="385763"/>
                </a:cubicBezTo>
                <a:close/>
              </a:path>
            </a:pathLst>
          </a:custGeom>
          <a:solidFill>
            <a:schemeClr val="accent5"/>
          </a:solidFill>
          <a:ln w="53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1681" name="Group 1680">
            <a:extLst>
              <a:ext uri="{FF2B5EF4-FFF2-40B4-BE49-F238E27FC236}">
                <a16:creationId xmlns:a16="http://schemas.microsoft.com/office/drawing/2014/main" id="{04703EE3-CF8C-4334-B96E-7A6CAC8231C7}"/>
              </a:ext>
            </a:extLst>
          </p:cNvPr>
          <p:cNvGrpSpPr/>
          <p:nvPr/>
        </p:nvGrpSpPr>
        <p:grpSpPr>
          <a:xfrm>
            <a:off x="4760602" y="5114487"/>
            <a:ext cx="1119554" cy="1014288"/>
            <a:chOff x="4842167" y="5265490"/>
            <a:chExt cx="1119554" cy="1014288"/>
          </a:xfrm>
        </p:grpSpPr>
        <p:grpSp>
          <p:nvGrpSpPr>
            <p:cNvPr id="1682" name="Group 1681">
              <a:extLst>
                <a:ext uri="{FF2B5EF4-FFF2-40B4-BE49-F238E27FC236}">
                  <a16:creationId xmlns:a16="http://schemas.microsoft.com/office/drawing/2014/main" id="{59D25F11-F004-4E71-B3AF-94C486E0BAE4}"/>
                </a:ext>
              </a:extLst>
            </p:cNvPr>
            <p:cNvGrpSpPr/>
            <p:nvPr/>
          </p:nvGrpSpPr>
          <p:grpSpPr>
            <a:xfrm>
              <a:off x="4842167" y="5478932"/>
              <a:ext cx="1119554" cy="800846"/>
              <a:chOff x="3734285" y="3060373"/>
              <a:chExt cx="1119554" cy="800846"/>
            </a:xfrm>
          </p:grpSpPr>
          <p:sp>
            <p:nvSpPr>
              <p:cNvPr id="1690" name="Rectangle 1689">
                <a:extLst>
                  <a:ext uri="{FF2B5EF4-FFF2-40B4-BE49-F238E27FC236}">
                    <a16:creationId xmlns:a16="http://schemas.microsoft.com/office/drawing/2014/main" id="{03606EAC-B105-4C12-8DA1-26BA86749D62}"/>
                  </a:ext>
                </a:extLst>
              </p:cNvPr>
              <p:cNvSpPr/>
              <p:nvPr/>
            </p:nvSpPr>
            <p:spPr>
              <a:xfrm>
                <a:off x="3734285" y="3585834"/>
                <a:ext cx="158262" cy="27538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1" name="Rectangle 1690">
                <a:extLst>
                  <a:ext uri="{FF2B5EF4-FFF2-40B4-BE49-F238E27FC236}">
                    <a16:creationId xmlns:a16="http://schemas.microsoft.com/office/drawing/2014/main" id="{CD894A51-9A8A-40DC-8841-01B7CD9AE609}"/>
                  </a:ext>
                </a:extLst>
              </p:cNvPr>
              <p:cNvSpPr/>
              <p:nvPr/>
            </p:nvSpPr>
            <p:spPr>
              <a:xfrm>
                <a:off x="3974608" y="3317251"/>
                <a:ext cx="158262" cy="543968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92" name="Rectangle 1691">
                <a:extLst>
                  <a:ext uri="{FF2B5EF4-FFF2-40B4-BE49-F238E27FC236}">
                    <a16:creationId xmlns:a16="http://schemas.microsoft.com/office/drawing/2014/main" id="{30D9F6EA-BD24-4FCC-9D4F-DF86A7C04DA4}"/>
                  </a:ext>
                </a:extLst>
              </p:cNvPr>
              <p:cNvSpPr/>
              <p:nvPr/>
            </p:nvSpPr>
            <p:spPr>
              <a:xfrm>
                <a:off x="4214931" y="3455681"/>
                <a:ext cx="158262" cy="405538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3" name="Rectangle 1692">
                <a:extLst>
                  <a:ext uri="{FF2B5EF4-FFF2-40B4-BE49-F238E27FC236}">
                    <a16:creationId xmlns:a16="http://schemas.microsoft.com/office/drawing/2014/main" id="{624AAB9D-4917-4D33-ABD6-01CB5BF9E78F}"/>
                  </a:ext>
                </a:extLst>
              </p:cNvPr>
              <p:cNvSpPr/>
              <p:nvPr/>
            </p:nvSpPr>
            <p:spPr>
              <a:xfrm>
                <a:off x="4455254" y="3326642"/>
                <a:ext cx="158262" cy="534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4" name="Rectangle 1693">
                <a:extLst>
                  <a:ext uri="{FF2B5EF4-FFF2-40B4-BE49-F238E27FC236}">
                    <a16:creationId xmlns:a16="http://schemas.microsoft.com/office/drawing/2014/main" id="{EA3E0B1E-817B-48AB-A5AE-BD36119C4720}"/>
                  </a:ext>
                </a:extLst>
              </p:cNvPr>
              <p:cNvSpPr/>
              <p:nvPr/>
            </p:nvSpPr>
            <p:spPr>
              <a:xfrm>
                <a:off x="4695577" y="3060373"/>
                <a:ext cx="158262" cy="80084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683" name="Group 1682">
              <a:extLst>
                <a:ext uri="{FF2B5EF4-FFF2-40B4-BE49-F238E27FC236}">
                  <a16:creationId xmlns:a16="http://schemas.microsoft.com/office/drawing/2014/main" id="{9F3C0A72-465D-4575-A602-B848782380C3}"/>
                </a:ext>
              </a:extLst>
            </p:cNvPr>
            <p:cNvGrpSpPr/>
            <p:nvPr/>
          </p:nvGrpSpPr>
          <p:grpSpPr>
            <a:xfrm>
              <a:off x="4875025" y="5265490"/>
              <a:ext cx="1053838" cy="635103"/>
              <a:chOff x="3767143" y="2846931"/>
              <a:chExt cx="1053838" cy="635103"/>
            </a:xfrm>
          </p:grpSpPr>
          <p:sp>
            <p:nvSpPr>
              <p:cNvPr id="1684" name="Freeform: Shape 1683">
                <a:extLst>
                  <a:ext uri="{FF2B5EF4-FFF2-40B4-BE49-F238E27FC236}">
                    <a16:creationId xmlns:a16="http://schemas.microsoft.com/office/drawing/2014/main" id="{E1001B65-18D3-4BBE-89E9-C158E5454B2F}"/>
                  </a:ext>
                </a:extLst>
              </p:cNvPr>
              <p:cNvSpPr/>
              <p:nvPr/>
            </p:nvSpPr>
            <p:spPr>
              <a:xfrm>
                <a:off x="3813737" y="2889799"/>
                <a:ext cx="967795" cy="543968"/>
              </a:xfrm>
              <a:custGeom>
                <a:avLst/>
                <a:gdLst>
                  <a:gd name="connsiteX0" fmla="*/ 0 w 967795"/>
                  <a:gd name="connsiteY0" fmla="*/ 543968 h 543968"/>
                  <a:gd name="connsiteX1" fmla="*/ 240280 w 967795"/>
                  <a:gd name="connsiteY1" fmla="*/ 233606 h 543968"/>
                  <a:gd name="connsiteX2" fmla="*/ 490572 w 967795"/>
                  <a:gd name="connsiteY2" fmla="*/ 423828 h 543968"/>
                  <a:gd name="connsiteX3" fmla="*/ 724178 w 967795"/>
                  <a:gd name="connsiteY3" fmla="*/ 280327 h 543968"/>
                  <a:gd name="connsiteX4" fmla="*/ 967795 w 967795"/>
                  <a:gd name="connsiteY4" fmla="*/ 0 h 543968"/>
                  <a:gd name="connsiteX0" fmla="*/ 0 w 967795"/>
                  <a:gd name="connsiteY0" fmla="*/ 543968 h 543968"/>
                  <a:gd name="connsiteX1" fmla="*/ 230044 w 967795"/>
                  <a:gd name="connsiteY1" fmla="*/ 233606 h 543968"/>
                  <a:gd name="connsiteX2" fmla="*/ 490572 w 967795"/>
                  <a:gd name="connsiteY2" fmla="*/ 423828 h 543968"/>
                  <a:gd name="connsiteX3" fmla="*/ 724178 w 967795"/>
                  <a:gd name="connsiteY3" fmla="*/ 280327 h 543968"/>
                  <a:gd name="connsiteX4" fmla="*/ 967795 w 967795"/>
                  <a:gd name="connsiteY4" fmla="*/ 0 h 543968"/>
                  <a:gd name="connsiteX0" fmla="*/ 0 w 967795"/>
                  <a:gd name="connsiteY0" fmla="*/ 543968 h 543968"/>
                  <a:gd name="connsiteX1" fmla="*/ 230044 w 967795"/>
                  <a:gd name="connsiteY1" fmla="*/ 233606 h 543968"/>
                  <a:gd name="connsiteX2" fmla="*/ 480336 w 967795"/>
                  <a:gd name="connsiteY2" fmla="*/ 430652 h 543968"/>
                  <a:gd name="connsiteX3" fmla="*/ 724178 w 967795"/>
                  <a:gd name="connsiteY3" fmla="*/ 280327 h 543968"/>
                  <a:gd name="connsiteX4" fmla="*/ 967795 w 967795"/>
                  <a:gd name="connsiteY4" fmla="*/ 0 h 543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7795" h="543968">
                    <a:moveTo>
                      <a:pt x="0" y="543968"/>
                    </a:moveTo>
                    <a:lnTo>
                      <a:pt x="230044" y="233606"/>
                    </a:lnTo>
                    <a:lnTo>
                      <a:pt x="480336" y="430652"/>
                    </a:lnTo>
                    <a:lnTo>
                      <a:pt x="724178" y="280327"/>
                    </a:lnTo>
                    <a:lnTo>
                      <a:pt x="967795" y="0"/>
                    </a:lnTo>
                  </a:path>
                </a:pathLst>
              </a:cu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85" name="Oval 1684">
                <a:extLst>
                  <a:ext uri="{FF2B5EF4-FFF2-40B4-BE49-F238E27FC236}">
                    <a16:creationId xmlns:a16="http://schemas.microsoft.com/office/drawing/2014/main" id="{74A7B216-0E7A-4BE2-ABCD-370A8B76CCD4}"/>
                  </a:ext>
                </a:extLst>
              </p:cNvPr>
              <p:cNvSpPr/>
              <p:nvPr/>
            </p:nvSpPr>
            <p:spPr>
              <a:xfrm>
                <a:off x="3767143" y="3389488"/>
                <a:ext cx="92546" cy="9254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6" name="Oval 1685">
                <a:extLst>
                  <a:ext uri="{FF2B5EF4-FFF2-40B4-BE49-F238E27FC236}">
                    <a16:creationId xmlns:a16="http://schemas.microsoft.com/office/drawing/2014/main" id="{05654C16-9BD0-4A5F-A9E1-FE780C4D19B3}"/>
                  </a:ext>
                </a:extLst>
              </p:cNvPr>
              <p:cNvSpPr/>
              <p:nvPr/>
            </p:nvSpPr>
            <p:spPr>
              <a:xfrm>
                <a:off x="4000642" y="3081351"/>
                <a:ext cx="92546" cy="9254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7" name="Oval 1686">
                <a:extLst>
                  <a:ext uri="{FF2B5EF4-FFF2-40B4-BE49-F238E27FC236}">
                    <a16:creationId xmlns:a16="http://schemas.microsoft.com/office/drawing/2014/main" id="{9D4469D9-43BD-4587-83D4-00E413B2AFEA}"/>
                  </a:ext>
                </a:extLst>
              </p:cNvPr>
              <p:cNvSpPr/>
              <p:nvPr/>
            </p:nvSpPr>
            <p:spPr>
              <a:xfrm>
                <a:off x="4247789" y="3267775"/>
                <a:ext cx="92546" cy="9254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8" name="Oval 1687">
                <a:extLst>
                  <a:ext uri="{FF2B5EF4-FFF2-40B4-BE49-F238E27FC236}">
                    <a16:creationId xmlns:a16="http://schemas.microsoft.com/office/drawing/2014/main" id="{0E35FF5A-FC87-4676-868A-382BA85A0BBF}"/>
                  </a:ext>
                </a:extLst>
              </p:cNvPr>
              <p:cNvSpPr/>
              <p:nvPr/>
            </p:nvSpPr>
            <p:spPr>
              <a:xfrm>
                <a:off x="4488112" y="3127624"/>
                <a:ext cx="92546" cy="9254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9" name="Oval 1688">
                <a:extLst>
                  <a:ext uri="{FF2B5EF4-FFF2-40B4-BE49-F238E27FC236}">
                    <a16:creationId xmlns:a16="http://schemas.microsoft.com/office/drawing/2014/main" id="{5FAEDED4-920D-4CD2-92E9-7D01861B84A1}"/>
                  </a:ext>
                </a:extLst>
              </p:cNvPr>
              <p:cNvSpPr/>
              <p:nvPr/>
            </p:nvSpPr>
            <p:spPr>
              <a:xfrm>
                <a:off x="4728435" y="2846931"/>
                <a:ext cx="92546" cy="9254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95" name="Group 1694">
            <a:extLst>
              <a:ext uri="{FF2B5EF4-FFF2-40B4-BE49-F238E27FC236}">
                <a16:creationId xmlns:a16="http://schemas.microsoft.com/office/drawing/2014/main" id="{8776B076-963A-446C-9B15-3980F5BAB2CB}"/>
              </a:ext>
            </a:extLst>
          </p:cNvPr>
          <p:cNvGrpSpPr/>
          <p:nvPr/>
        </p:nvGrpSpPr>
        <p:grpSpPr>
          <a:xfrm>
            <a:off x="6332713" y="2002127"/>
            <a:ext cx="5383089" cy="3796702"/>
            <a:chOff x="1102808" y="1419517"/>
            <a:chExt cx="5383089" cy="3796702"/>
          </a:xfrm>
        </p:grpSpPr>
        <p:grpSp>
          <p:nvGrpSpPr>
            <p:cNvPr id="1696" name="Group 1695">
              <a:extLst>
                <a:ext uri="{FF2B5EF4-FFF2-40B4-BE49-F238E27FC236}">
                  <a16:creationId xmlns:a16="http://schemas.microsoft.com/office/drawing/2014/main" id="{C9DDF63F-DFBE-4B08-9862-506BC9D528B2}"/>
                </a:ext>
              </a:extLst>
            </p:cNvPr>
            <p:cNvGrpSpPr/>
            <p:nvPr/>
          </p:nvGrpSpPr>
          <p:grpSpPr>
            <a:xfrm>
              <a:off x="3564744" y="2898363"/>
              <a:ext cx="188449" cy="1471350"/>
              <a:chOff x="10641180" y="438150"/>
              <a:chExt cx="247650" cy="1828800"/>
            </a:xfrm>
            <a:solidFill>
              <a:schemeClr val="accent6"/>
            </a:solidFill>
          </p:grpSpPr>
          <p:sp>
            <p:nvSpPr>
              <p:cNvPr id="1769" name="Rectangle: Rounded Corners 1768">
                <a:extLst>
                  <a:ext uri="{FF2B5EF4-FFF2-40B4-BE49-F238E27FC236}">
                    <a16:creationId xmlns:a16="http://schemas.microsoft.com/office/drawing/2014/main" id="{33BF49BE-FC81-4795-AE2C-8A3FEC600DC7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0" name="Rectangle: Rounded Corners 1769">
                <a:extLst>
                  <a:ext uri="{FF2B5EF4-FFF2-40B4-BE49-F238E27FC236}">
                    <a16:creationId xmlns:a16="http://schemas.microsoft.com/office/drawing/2014/main" id="{2AE257BB-958E-407B-9AEA-9222C7405CB2}"/>
                  </a:ext>
                </a:extLst>
              </p:cNvPr>
              <p:cNvSpPr/>
              <p:nvPr/>
            </p:nvSpPr>
            <p:spPr>
              <a:xfrm>
                <a:off x="10641180" y="1044532"/>
                <a:ext cx="247650" cy="97017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7" name="Group 1696">
              <a:extLst>
                <a:ext uri="{FF2B5EF4-FFF2-40B4-BE49-F238E27FC236}">
                  <a16:creationId xmlns:a16="http://schemas.microsoft.com/office/drawing/2014/main" id="{F0C3DF17-9194-46F2-BD89-C79AD2FBC2B2}"/>
                </a:ext>
              </a:extLst>
            </p:cNvPr>
            <p:cNvGrpSpPr/>
            <p:nvPr/>
          </p:nvGrpSpPr>
          <p:grpSpPr>
            <a:xfrm>
              <a:off x="1537138" y="3468044"/>
              <a:ext cx="188449" cy="1391622"/>
              <a:chOff x="10641180" y="-97372"/>
              <a:chExt cx="247650" cy="1828800"/>
            </a:xfrm>
            <a:solidFill>
              <a:schemeClr val="accent6"/>
            </a:solidFill>
          </p:grpSpPr>
          <p:sp>
            <p:nvSpPr>
              <p:cNvPr id="1767" name="Rectangle: Rounded Corners 1766">
                <a:extLst>
                  <a:ext uri="{FF2B5EF4-FFF2-40B4-BE49-F238E27FC236}">
                    <a16:creationId xmlns:a16="http://schemas.microsoft.com/office/drawing/2014/main" id="{0B528D39-4778-47E6-9098-A8019CB08F93}"/>
                  </a:ext>
                </a:extLst>
              </p:cNvPr>
              <p:cNvSpPr/>
              <p:nvPr/>
            </p:nvSpPr>
            <p:spPr>
              <a:xfrm>
                <a:off x="10751289" y="-97372"/>
                <a:ext cx="27432" cy="18288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8" name="Rectangle: Rounded Corners 1767">
                <a:extLst>
                  <a:ext uri="{FF2B5EF4-FFF2-40B4-BE49-F238E27FC236}">
                    <a16:creationId xmlns:a16="http://schemas.microsoft.com/office/drawing/2014/main" id="{CCCB6868-4875-4F0A-8C52-F25D410526A3}"/>
                  </a:ext>
                </a:extLst>
              </p:cNvPr>
              <p:cNvSpPr/>
              <p:nvPr/>
            </p:nvSpPr>
            <p:spPr>
              <a:xfrm>
                <a:off x="10641180" y="509010"/>
                <a:ext cx="247650" cy="7598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8" name="Group 1697">
              <a:extLst>
                <a:ext uri="{FF2B5EF4-FFF2-40B4-BE49-F238E27FC236}">
                  <a16:creationId xmlns:a16="http://schemas.microsoft.com/office/drawing/2014/main" id="{DC7681B6-B2D5-4C37-9E08-E767CBD78385}"/>
                </a:ext>
              </a:extLst>
            </p:cNvPr>
            <p:cNvGrpSpPr/>
            <p:nvPr/>
          </p:nvGrpSpPr>
          <p:grpSpPr>
            <a:xfrm>
              <a:off x="4244956" y="2379454"/>
              <a:ext cx="188449" cy="1600365"/>
              <a:chOff x="10641180" y="362514"/>
              <a:chExt cx="247650" cy="1989158"/>
            </a:xfrm>
          </p:grpSpPr>
          <p:sp>
            <p:nvSpPr>
              <p:cNvPr id="1765" name="Rectangle: Rounded Corners 1764">
                <a:extLst>
                  <a:ext uri="{FF2B5EF4-FFF2-40B4-BE49-F238E27FC236}">
                    <a16:creationId xmlns:a16="http://schemas.microsoft.com/office/drawing/2014/main" id="{3AD9B929-1541-4E69-9A5C-4BB456A464ED}"/>
                  </a:ext>
                </a:extLst>
              </p:cNvPr>
              <p:cNvSpPr/>
              <p:nvPr/>
            </p:nvSpPr>
            <p:spPr>
              <a:xfrm>
                <a:off x="10751289" y="362514"/>
                <a:ext cx="27432" cy="1989158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6" name="Rectangle: Rounded Corners 1765">
                <a:extLst>
                  <a:ext uri="{FF2B5EF4-FFF2-40B4-BE49-F238E27FC236}">
                    <a16:creationId xmlns:a16="http://schemas.microsoft.com/office/drawing/2014/main" id="{C137761A-399C-476F-BABB-832EEB742215}"/>
                  </a:ext>
                </a:extLst>
              </p:cNvPr>
              <p:cNvSpPr/>
              <p:nvPr/>
            </p:nvSpPr>
            <p:spPr>
              <a:xfrm>
                <a:off x="10641180" y="494815"/>
                <a:ext cx="247650" cy="1611559"/>
              </a:xfrm>
              <a:prstGeom prst="roundRect">
                <a:avLst>
                  <a:gd name="adj" fmla="val 46154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9" name="Group 1698">
              <a:extLst>
                <a:ext uri="{FF2B5EF4-FFF2-40B4-BE49-F238E27FC236}">
                  <a16:creationId xmlns:a16="http://schemas.microsoft.com/office/drawing/2014/main" id="{11D82327-807C-4887-A4DC-24BF3F69ADEB}"/>
                </a:ext>
              </a:extLst>
            </p:cNvPr>
            <p:cNvGrpSpPr/>
            <p:nvPr/>
          </p:nvGrpSpPr>
          <p:grpSpPr>
            <a:xfrm>
              <a:off x="4916748" y="1757491"/>
              <a:ext cx="188449" cy="1600365"/>
              <a:chOff x="10641180" y="362514"/>
              <a:chExt cx="247650" cy="1989158"/>
            </a:xfrm>
          </p:grpSpPr>
          <p:sp>
            <p:nvSpPr>
              <p:cNvPr id="1763" name="Rectangle: Rounded Corners 1762">
                <a:extLst>
                  <a:ext uri="{FF2B5EF4-FFF2-40B4-BE49-F238E27FC236}">
                    <a16:creationId xmlns:a16="http://schemas.microsoft.com/office/drawing/2014/main" id="{C09896B4-C01E-47F8-A98B-5CAA7A62AB02}"/>
                  </a:ext>
                </a:extLst>
              </p:cNvPr>
              <p:cNvSpPr/>
              <p:nvPr/>
            </p:nvSpPr>
            <p:spPr>
              <a:xfrm>
                <a:off x="10751289" y="362514"/>
                <a:ext cx="27432" cy="1989158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4" name="Rectangle: Rounded Corners 1763">
                <a:extLst>
                  <a:ext uri="{FF2B5EF4-FFF2-40B4-BE49-F238E27FC236}">
                    <a16:creationId xmlns:a16="http://schemas.microsoft.com/office/drawing/2014/main" id="{15FD0682-ECF3-4BDE-9EDF-32741B57317B}"/>
                  </a:ext>
                </a:extLst>
              </p:cNvPr>
              <p:cNvSpPr/>
              <p:nvPr/>
            </p:nvSpPr>
            <p:spPr>
              <a:xfrm>
                <a:off x="10641180" y="820641"/>
                <a:ext cx="247650" cy="959907"/>
              </a:xfrm>
              <a:prstGeom prst="roundRect">
                <a:avLst>
                  <a:gd name="adj" fmla="val 46154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0" name="Group 1699">
              <a:extLst>
                <a:ext uri="{FF2B5EF4-FFF2-40B4-BE49-F238E27FC236}">
                  <a16:creationId xmlns:a16="http://schemas.microsoft.com/office/drawing/2014/main" id="{EEFF5721-46DA-49CB-A1AF-4D4464930B73}"/>
                </a:ext>
              </a:extLst>
            </p:cNvPr>
            <p:cNvGrpSpPr/>
            <p:nvPr/>
          </p:nvGrpSpPr>
          <p:grpSpPr>
            <a:xfrm>
              <a:off x="1976173" y="3527844"/>
              <a:ext cx="188449" cy="834973"/>
              <a:chOff x="10641180" y="500718"/>
              <a:chExt cx="247650" cy="1097280"/>
            </a:xfrm>
          </p:grpSpPr>
          <p:sp>
            <p:nvSpPr>
              <p:cNvPr id="1761" name="Rectangle: Rounded Corners 1760">
                <a:extLst>
                  <a:ext uri="{FF2B5EF4-FFF2-40B4-BE49-F238E27FC236}">
                    <a16:creationId xmlns:a16="http://schemas.microsoft.com/office/drawing/2014/main" id="{132C2BFC-2FC2-4BB8-9E23-DCAE78F228F6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2" name="Rectangle: Rounded Corners 1761">
                <a:extLst>
                  <a:ext uri="{FF2B5EF4-FFF2-40B4-BE49-F238E27FC236}">
                    <a16:creationId xmlns:a16="http://schemas.microsoft.com/office/drawing/2014/main" id="{E156DE1E-E5BE-4741-9C08-FCDA5A6F8513}"/>
                  </a:ext>
                </a:extLst>
              </p:cNvPr>
              <p:cNvSpPr/>
              <p:nvPr/>
            </p:nvSpPr>
            <p:spPr>
              <a:xfrm>
                <a:off x="10641180" y="741341"/>
                <a:ext cx="247650" cy="61603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1" name="Group 1700">
              <a:extLst>
                <a:ext uri="{FF2B5EF4-FFF2-40B4-BE49-F238E27FC236}">
                  <a16:creationId xmlns:a16="http://schemas.microsoft.com/office/drawing/2014/main" id="{77073F9C-2BFC-4A52-A209-C3603A2FC03F}"/>
                </a:ext>
              </a:extLst>
            </p:cNvPr>
            <p:cNvGrpSpPr/>
            <p:nvPr/>
          </p:nvGrpSpPr>
          <p:grpSpPr>
            <a:xfrm>
              <a:off x="2673093" y="3824597"/>
              <a:ext cx="188449" cy="1391622"/>
              <a:chOff x="10630391" y="1182550"/>
              <a:chExt cx="247650" cy="1828800"/>
            </a:xfrm>
          </p:grpSpPr>
          <p:sp>
            <p:nvSpPr>
              <p:cNvPr id="1759" name="Rectangle: Rounded Corners 1758">
                <a:extLst>
                  <a:ext uri="{FF2B5EF4-FFF2-40B4-BE49-F238E27FC236}">
                    <a16:creationId xmlns:a16="http://schemas.microsoft.com/office/drawing/2014/main" id="{26795725-6CE8-493A-9076-2AB65AA69302}"/>
                  </a:ext>
                </a:extLst>
              </p:cNvPr>
              <p:cNvSpPr/>
              <p:nvPr/>
            </p:nvSpPr>
            <p:spPr>
              <a:xfrm>
                <a:off x="10722133" y="1182550"/>
                <a:ext cx="27432" cy="182880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60" name="Rectangle: Rounded Corners 1759">
                <a:extLst>
                  <a:ext uri="{FF2B5EF4-FFF2-40B4-BE49-F238E27FC236}">
                    <a16:creationId xmlns:a16="http://schemas.microsoft.com/office/drawing/2014/main" id="{EF811EBF-EC14-4D0D-84EB-DE42B70E6699}"/>
                  </a:ext>
                </a:extLst>
              </p:cNvPr>
              <p:cNvSpPr/>
              <p:nvPr/>
            </p:nvSpPr>
            <p:spPr>
              <a:xfrm>
                <a:off x="10630391" y="1455616"/>
                <a:ext cx="247650" cy="724247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702" name="Group 1701">
              <a:extLst>
                <a:ext uri="{FF2B5EF4-FFF2-40B4-BE49-F238E27FC236}">
                  <a16:creationId xmlns:a16="http://schemas.microsoft.com/office/drawing/2014/main" id="{62D9DB50-DE22-441C-A7BE-B6B57CC2CB60}"/>
                </a:ext>
              </a:extLst>
            </p:cNvPr>
            <p:cNvGrpSpPr/>
            <p:nvPr/>
          </p:nvGrpSpPr>
          <p:grpSpPr>
            <a:xfrm>
              <a:off x="4916748" y="1881571"/>
              <a:ext cx="188449" cy="1391622"/>
              <a:chOff x="10662618" y="438150"/>
              <a:chExt cx="247650" cy="1828800"/>
            </a:xfrm>
          </p:grpSpPr>
          <p:sp>
            <p:nvSpPr>
              <p:cNvPr id="1757" name="Rectangle: Rounded Corners 1756">
                <a:extLst>
                  <a:ext uri="{FF2B5EF4-FFF2-40B4-BE49-F238E27FC236}">
                    <a16:creationId xmlns:a16="http://schemas.microsoft.com/office/drawing/2014/main" id="{DE466DAE-F5A4-4C05-A6BD-7AD006CE0A63}"/>
                  </a:ext>
                </a:extLst>
              </p:cNvPr>
              <p:cNvSpPr/>
              <p:nvPr/>
            </p:nvSpPr>
            <p:spPr>
              <a:xfrm>
                <a:off x="10772727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8" name="Rectangle: Rounded Corners 1757">
                <a:extLst>
                  <a:ext uri="{FF2B5EF4-FFF2-40B4-BE49-F238E27FC236}">
                    <a16:creationId xmlns:a16="http://schemas.microsoft.com/office/drawing/2014/main" id="{9B259747-2D9E-4DC7-AFBC-477F570D3291}"/>
                  </a:ext>
                </a:extLst>
              </p:cNvPr>
              <p:cNvSpPr/>
              <p:nvPr/>
            </p:nvSpPr>
            <p:spPr>
              <a:xfrm>
                <a:off x="10662618" y="736515"/>
                <a:ext cx="247650" cy="1014902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703" name="Group 1702">
              <a:extLst>
                <a:ext uri="{FF2B5EF4-FFF2-40B4-BE49-F238E27FC236}">
                  <a16:creationId xmlns:a16="http://schemas.microsoft.com/office/drawing/2014/main" id="{2989C500-4C89-439E-BAB6-A089538591EB}"/>
                </a:ext>
              </a:extLst>
            </p:cNvPr>
            <p:cNvGrpSpPr/>
            <p:nvPr/>
          </p:nvGrpSpPr>
          <p:grpSpPr>
            <a:xfrm>
              <a:off x="4469241" y="2121847"/>
              <a:ext cx="188449" cy="834973"/>
              <a:chOff x="10641180" y="500718"/>
              <a:chExt cx="247650" cy="1097280"/>
            </a:xfrm>
          </p:grpSpPr>
          <p:sp>
            <p:nvSpPr>
              <p:cNvPr id="1755" name="Rectangle: Rounded Corners 1754">
                <a:extLst>
                  <a:ext uri="{FF2B5EF4-FFF2-40B4-BE49-F238E27FC236}">
                    <a16:creationId xmlns:a16="http://schemas.microsoft.com/office/drawing/2014/main" id="{4EE85B32-217D-4B4A-91A5-4AA21C183601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6" name="Rectangle: Rounded Corners 1755">
                <a:extLst>
                  <a:ext uri="{FF2B5EF4-FFF2-40B4-BE49-F238E27FC236}">
                    <a16:creationId xmlns:a16="http://schemas.microsoft.com/office/drawing/2014/main" id="{73ECA31F-7A01-40CF-B1CB-2158F1E8F79D}"/>
                  </a:ext>
                </a:extLst>
              </p:cNvPr>
              <p:cNvSpPr/>
              <p:nvPr/>
            </p:nvSpPr>
            <p:spPr>
              <a:xfrm>
                <a:off x="10641180" y="741341"/>
                <a:ext cx="247650" cy="389377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4" name="Group 1703">
              <a:extLst>
                <a:ext uri="{FF2B5EF4-FFF2-40B4-BE49-F238E27FC236}">
                  <a16:creationId xmlns:a16="http://schemas.microsoft.com/office/drawing/2014/main" id="{71311D0A-687D-4AC7-B40D-833234C642E7}"/>
                </a:ext>
              </a:extLst>
            </p:cNvPr>
            <p:cNvGrpSpPr/>
            <p:nvPr/>
          </p:nvGrpSpPr>
          <p:grpSpPr>
            <a:xfrm>
              <a:off x="4685783" y="2027235"/>
              <a:ext cx="188449" cy="1391622"/>
              <a:chOff x="10641180" y="438150"/>
              <a:chExt cx="247650" cy="1828800"/>
            </a:xfrm>
            <a:solidFill>
              <a:schemeClr val="accent6"/>
            </a:solidFill>
          </p:grpSpPr>
          <p:sp>
            <p:nvSpPr>
              <p:cNvPr id="1753" name="Rectangle: Rounded Corners 1752">
                <a:extLst>
                  <a:ext uri="{FF2B5EF4-FFF2-40B4-BE49-F238E27FC236}">
                    <a16:creationId xmlns:a16="http://schemas.microsoft.com/office/drawing/2014/main" id="{82E4D850-03E4-4675-8EE6-058D104B3F20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4" name="Rectangle: Rounded Corners 1753">
                <a:extLst>
                  <a:ext uri="{FF2B5EF4-FFF2-40B4-BE49-F238E27FC236}">
                    <a16:creationId xmlns:a16="http://schemas.microsoft.com/office/drawing/2014/main" id="{630DF4AF-3B10-4827-91EA-B93E2B4976F0}"/>
                  </a:ext>
                </a:extLst>
              </p:cNvPr>
              <p:cNvSpPr/>
              <p:nvPr/>
            </p:nvSpPr>
            <p:spPr>
              <a:xfrm>
                <a:off x="10641180" y="1044532"/>
                <a:ext cx="247650" cy="61603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5" name="Group 1704">
              <a:extLst>
                <a:ext uri="{FF2B5EF4-FFF2-40B4-BE49-F238E27FC236}">
                  <a16:creationId xmlns:a16="http://schemas.microsoft.com/office/drawing/2014/main" id="{0FC1C61F-D30A-495A-B26A-C987C6A9BC99}"/>
                </a:ext>
              </a:extLst>
            </p:cNvPr>
            <p:cNvGrpSpPr/>
            <p:nvPr/>
          </p:nvGrpSpPr>
          <p:grpSpPr>
            <a:xfrm>
              <a:off x="2217350" y="3528766"/>
              <a:ext cx="188449" cy="1391622"/>
              <a:chOff x="10653055" y="438150"/>
              <a:chExt cx="247650" cy="1828800"/>
            </a:xfrm>
            <a:solidFill>
              <a:schemeClr val="accent6"/>
            </a:solidFill>
          </p:grpSpPr>
          <p:sp>
            <p:nvSpPr>
              <p:cNvPr id="1751" name="Rectangle: Rounded Corners 1750">
                <a:extLst>
                  <a:ext uri="{FF2B5EF4-FFF2-40B4-BE49-F238E27FC236}">
                    <a16:creationId xmlns:a16="http://schemas.microsoft.com/office/drawing/2014/main" id="{A95CFD31-FFC6-4B9C-B99F-C90D02AC1571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2" name="Rectangle: Rounded Corners 1751">
                <a:extLst>
                  <a:ext uri="{FF2B5EF4-FFF2-40B4-BE49-F238E27FC236}">
                    <a16:creationId xmlns:a16="http://schemas.microsoft.com/office/drawing/2014/main" id="{2A251164-9F16-4D74-9F41-46CBA3B52DA9}"/>
                  </a:ext>
                </a:extLst>
              </p:cNvPr>
              <p:cNvSpPr/>
              <p:nvPr/>
            </p:nvSpPr>
            <p:spPr>
              <a:xfrm>
                <a:off x="10653055" y="682991"/>
                <a:ext cx="247650" cy="1056674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6" name="Group 1705">
              <a:extLst>
                <a:ext uri="{FF2B5EF4-FFF2-40B4-BE49-F238E27FC236}">
                  <a16:creationId xmlns:a16="http://schemas.microsoft.com/office/drawing/2014/main" id="{61DA1DD8-E590-4515-9989-B425CED254E6}"/>
                </a:ext>
              </a:extLst>
            </p:cNvPr>
            <p:cNvGrpSpPr/>
            <p:nvPr/>
          </p:nvGrpSpPr>
          <p:grpSpPr>
            <a:xfrm>
              <a:off x="2440455" y="3979819"/>
              <a:ext cx="188449" cy="834973"/>
              <a:chOff x="10641180" y="500718"/>
              <a:chExt cx="247650" cy="1097280"/>
            </a:xfrm>
            <a:solidFill>
              <a:schemeClr val="accent6"/>
            </a:solidFill>
          </p:grpSpPr>
          <p:sp>
            <p:nvSpPr>
              <p:cNvPr id="1749" name="Rectangle: Rounded Corners 1748">
                <a:extLst>
                  <a:ext uri="{FF2B5EF4-FFF2-40B4-BE49-F238E27FC236}">
                    <a16:creationId xmlns:a16="http://schemas.microsoft.com/office/drawing/2014/main" id="{F18F8AB1-38E0-4929-9754-670A169C27A5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0" name="Rectangle: Rounded Corners 1749">
                <a:extLst>
                  <a:ext uri="{FF2B5EF4-FFF2-40B4-BE49-F238E27FC236}">
                    <a16:creationId xmlns:a16="http://schemas.microsoft.com/office/drawing/2014/main" id="{54C4768D-54A0-4258-8F74-928854F04C36}"/>
                  </a:ext>
                </a:extLst>
              </p:cNvPr>
              <p:cNvSpPr/>
              <p:nvPr/>
            </p:nvSpPr>
            <p:spPr>
              <a:xfrm>
                <a:off x="10641180" y="741341"/>
                <a:ext cx="247650" cy="61603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7" name="Group 1706">
              <a:extLst>
                <a:ext uri="{FF2B5EF4-FFF2-40B4-BE49-F238E27FC236}">
                  <a16:creationId xmlns:a16="http://schemas.microsoft.com/office/drawing/2014/main" id="{9BE9BC6B-059B-4264-AE31-07356E64E6E6}"/>
                </a:ext>
              </a:extLst>
            </p:cNvPr>
            <p:cNvGrpSpPr/>
            <p:nvPr/>
          </p:nvGrpSpPr>
          <p:grpSpPr>
            <a:xfrm>
              <a:off x="1317620" y="3801808"/>
              <a:ext cx="188449" cy="834973"/>
              <a:chOff x="10641180" y="278676"/>
              <a:chExt cx="247650" cy="1097280"/>
            </a:xfrm>
          </p:grpSpPr>
          <p:sp>
            <p:nvSpPr>
              <p:cNvPr id="1747" name="Rectangle: Rounded Corners 1746">
                <a:extLst>
                  <a:ext uri="{FF2B5EF4-FFF2-40B4-BE49-F238E27FC236}">
                    <a16:creationId xmlns:a16="http://schemas.microsoft.com/office/drawing/2014/main" id="{86E246ED-9CF3-4466-849D-A4DFFF1BAE45}"/>
                  </a:ext>
                </a:extLst>
              </p:cNvPr>
              <p:cNvSpPr/>
              <p:nvPr/>
            </p:nvSpPr>
            <p:spPr>
              <a:xfrm>
                <a:off x="10751289" y="278676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8" name="Rectangle: Rounded Corners 1747">
                <a:extLst>
                  <a:ext uri="{FF2B5EF4-FFF2-40B4-BE49-F238E27FC236}">
                    <a16:creationId xmlns:a16="http://schemas.microsoft.com/office/drawing/2014/main" id="{9649F527-A7A5-4E97-9970-D007D77394CD}"/>
                  </a:ext>
                </a:extLst>
              </p:cNvPr>
              <p:cNvSpPr/>
              <p:nvPr/>
            </p:nvSpPr>
            <p:spPr>
              <a:xfrm>
                <a:off x="10641180" y="519299"/>
                <a:ext cx="247650" cy="616036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8" name="Group 1707">
              <a:extLst>
                <a:ext uri="{FF2B5EF4-FFF2-40B4-BE49-F238E27FC236}">
                  <a16:creationId xmlns:a16="http://schemas.microsoft.com/office/drawing/2014/main" id="{DFC723B9-4B88-4420-983A-9F9B33869FD4}"/>
                </a:ext>
              </a:extLst>
            </p:cNvPr>
            <p:cNvGrpSpPr/>
            <p:nvPr/>
          </p:nvGrpSpPr>
          <p:grpSpPr>
            <a:xfrm>
              <a:off x="1102808" y="4055614"/>
              <a:ext cx="188449" cy="834973"/>
              <a:chOff x="10641180" y="278676"/>
              <a:chExt cx="247650" cy="1097280"/>
            </a:xfrm>
          </p:grpSpPr>
          <p:sp>
            <p:nvSpPr>
              <p:cNvPr id="1745" name="Rectangle: Rounded Corners 1744">
                <a:extLst>
                  <a:ext uri="{FF2B5EF4-FFF2-40B4-BE49-F238E27FC236}">
                    <a16:creationId xmlns:a16="http://schemas.microsoft.com/office/drawing/2014/main" id="{86947A80-8163-43E8-8C2F-02B6F09A5D1C}"/>
                  </a:ext>
                </a:extLst>
              </p:cNvPr>
              <p:cNvSpPr/>
              <p:nvPr/>
            </p:nvSpPr>
            <p:spPr>
              <a:xfrm>
                <a:off x="10751289" y="278676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6" name="Rectangle: Rounded Corners 1745">
                <a:extLst>
                  <a:ext uri="{FF2B5EF4-FFF2-40B4-BE49-F238E27FC236}">
                    <a16:creationId xmlns:a16="http://schemas.microsoft.com/office/drawing/2014/main" id="{B810904A-045A-4EFB-9B7C-A3F081BB4F87}"/>
                  </a:ext>
                </a:extLst>
              </p:cNvPr>
              <p:cNvSpPr/>
              <p:nvPr/>
            </p:nvSpPr>
            <p:spPr>
              <a:xfrm>
                <a:off x="10641180" y="357773"/>
                <a:ext cx="247650" cy="616036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9" name="Group 1708">
              <a:extLst>
                <a:ext uri="{FF2B5EF4-FFF2-40B4-BE49-F238E27FC236}">
                  <a16:creationId xmlns:a16="http://schemas.microsoft.com/office/drawing/2014/main" id="{B6BBBE65-D054-4931-BC89-E4F751942C31}"/>
                </a:ext>
              </a:extLst>
            </p:cNvPr>
            <p:cNvGrpSpPr/>
            <p:nvPr/>
          </p:nvGrpSpPr>
          <p:grpSpPr>
            <a:xfrm>
              <a:off x="6297448" y="1419517"/>
              <a:ext cx="188449" cy="834973"/>
              <a:chOff x="10641180" y="605206"/>
              <a:chExt cx="247650" cy="1097280"/>
            </a:xfrm>
          </p:grpSpPr>
          <p:sp>
            <p:nvSpPr>
              <p:cNvPr id="1743" name="Rectangle: Rounded Corners 1742">
                <a:extLst>
                  <a:ext uri="{FF2B5EF4-FFF2-40B4-BE49-F238E27FC236}">
                    <a16:creationId xmlns:a16="http://schemas.microsoft.com/office/drawing/2014/main" id="{F9F52264-32AE-44E6-9893-7F308D4EB398}"/>
                  </a:ext>
                </a:extLst>
              </p:cNvPr>
              <p:cNvSpPr/>
              <p:nvPr/>
            </p:nvSpPr>
            <p:spPr>
              <a:xfrm>
                <a:off x="10751289" y="605206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4" name="Rectangle: Rounded Corners 1743">
                <a:extLst>
                  <a:ext uri="{FF2B5EF4-FFF2-40B4-BE49-F238E27FC236}">
                    <a16:creationId xmlns:a16="http://schemas.microsoft.com/office/drawing/2014/main" id="{469C8015-DD68-4C0D-BD45-979D8355470F}"/>
                  </a:ext>
                </a:extLst>
              </p:cNvPr>
              <p:cNvSpPr/>
              <p:nvPr/>
            </p:nvSpPr>
            <p:spPr>
              <a:xfrm>
                <a:off x="10641180" y="684304"/>
                <a:ext cx="247650" cy="616036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0" name="Group 1709">
              <a:extLst>
                <a:ext uri="{FF2B5EF4-FFF2-40B4-BE49-F238E27FC236}">
                  <a16:creationId xmlns:a16="http://schemas.microsoft.com/office/drawing/2014/main" id="{88CC7A16-6803-4CD9-8482-D551EAC286C8}"/>
                </a:ext>
              </a:extLst>
            </p:cNvPr>
            <p:cNvGrpSpPr/>
            <p:nvPr/>
          </p:nvGrpSpPr>
          <p:grpSpPr>
            <a:xfrm>
              <a:off x="5615340" y="1500297"/>
              <a:ext cx="188449" cy="1471350"/>
              <a:chOff x="10641180" y="438150"/>
              <a:chExt cx="247650" cy="1828800"/>
            </a:xfrm>
            <a:solidFill>
              <a:schemeClr val="accent6"/>
            </a:solidFill>
          </p:grpSpPr>
          <p:sp>
            <p:nvSpPr>
              <p:cNvPr id="1741" name="Rectangle: Rounded Corners 1740">
                <a:extLst>
                  <a:ext uri="{FF2B5EF4-FFF2-40B4-BE49-F238E27FC236}">
                    <a16:creationId xmlns:a16="http://schemas.microsoft.com/office/drawing/2014/main" id="{86849CC6-E7F7-4A3F-8632-412348234E48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2" name="Rectangle: Rounded Corners 1741">
                <a:extLst>
                  <a:ext uri="{FF2B5EF4-FFF2-40B4-BE49-F238E27FC236}">
                    <a16:creationId xmlns:a16="http://schemas.microsoft.com/office/drawing/2014/main" id="{FCDFC231-D580-42DB-8BD0-E1C31E524EC5}"/>
                  </a:ext>
                </a:extLst>
              </p:cNvPr>
              <p:cNvSpPr/>
              <p:nvPr/>
            </p:nvSpPr>
            <p:spPr>
              <a:xfrm>
                <a:off x="10641180" y="1044533"/>
                <a:ext cx="247650" cy="575236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1" name="Group 1710">
              <a:extLst>
                <a:ext uri="{FF2B5EF4-FFF2-40B4-BE49-F238E27FC236}">
                  <a16:creationId xmlns:a16="http://schemas.microsoft.com/office/drawing/2014/main" id="{C73AD823-3ADD-4C67-8CD2-FE72A23181FA}"/>
                </a:ext>
              </a:extLst>
            </p:cNvPr>
            <p:cNvGrpSpPr/>
            <p:nvPr/>
          </p:nvGrpSpPr>
          <p:grpSpPr>
            <a:xfrm>
              <a:off x="5378386" y="1777351"/>
              <a:ext cx="188449" cy="834973"/>
              <a:chOff x="10641180" y="500718"/>
              <a:chExt cx="247650" cy="1097280"/>
            </a:xfrm>
            <a:solidFill>
              <a:schemeClr val="accent6"/>
            </a:solidFill>
          </p:grpSpPr>
          <p:sp>
            <p:nvSpPr>
              <p:cNvPr id="1739" name="Rectangle: Rounded Corners 1738">
                <a:extLst>
                  <a:ext uri="{FF2B5EF4-FFF2-40B4-BE49-F238E27FC236}">
                    <a16:creationId xmlns:a16="http://schemas.microsoft.com/office/drawing/2014/main" id="{25565319-905C-4231-9AD3-7CFFE5D45930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0" name="Rectangle: Rounded Corners 1739">
                <a:extLst>
                  <a:ext uri="{FF2B5EF4-FFF2-40B4-BE49-F238E27FC236}">
                    <a16:creationId xmlns:a16="http://schemas.microsoft.com/office/drawing/2014/main" id="{50BD8EBA-62C6-4A6B-A8F4-A6FA2B260997}"/>
                  </a:ext>
                </a:extLst>
              </p:cNvPr>
              <p:cNvSpPr/>
              <p:nvPr/>
            </p:nvSpPr>
            <p:spPr>
              <a:xfrm>
                <a:off x="10641180" y="579815"/>
                <a:ext cx="247650" cy="61603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2" name="Group 1711">
              <a:extLst>
                <a:ext uri="{FF2B5EF4-FFF2-40B4-BE49-F238E27FC236}">
                  <a16:creationId xmlns:a16="http://schemas.microsoft.com/office/drawing/2014/main" id="{88DD86AE-F962-4DEA-96B0-BC63E62B79E9}"/>
                </a:ext>
              </a:extLst>
            </p:cNvPr>
            <p:cNvGrpSpPr/>
            <p:nvPr/>
          </p:nvGrpSpPr>
          <p:grpSpPr>
            <a:xfrm>
              <a:off x="5836292" y="1859500"/>
              <a:ext cx="188449" cy="834973"/>
              <a:chOff x="10641180" y="500718"/>
              <a:chExt cx="247650" cy="1097280"/>
            </a:xfrm>
          </p:grpSpPr>
          <p:sp>
            <p:nvSpPr>
              <p:cNvPr id="1737" name="Rectangle: Rounded Corners 1736">
                <a:extLst>
                  <a:ext uri="{FF2B5EF4-FFF2-40B4-BE49-F238E27FC236}">
                    <a16:creationId xmlns:a16="http://schemas.microsoft.com/office/drawing/2014/main" id="{003C0523-7C72-4E3E-BDFC-018F8009D834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8" name="Rectangle: Rounded Corners 1737">
                <a:extLst>
                  <a:ext uri="{FF2B5EF4-FFF2-40B4-BE49-F238E27FC236}">
                    <a16:creationId xmlns:a16="http://schemas.microsoft.com/office/drawing/2014/main" id="{BA02F775-DC22-4A41-940D-C08169716992}"/>
                  </a:ext>
                </a:extLst>
              </p:cNvPr>
              <p:cNvSpPr/>
              <p:nvPr/>
            </p:nvSpPr>
            <p:spPr>
              <a:xfrm>
                <a:off x="10641180" y="579815"/>
                <a:ext cx="247650" cy="698171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3" name="Group 1712">
              <a:extLst>
                <a:ext uri="{FF2B5EF4-FFF2-40B4-BE49-F238E27FC236}">
                  <a16:creationId xmlns:a16="http://schemas.microsoft.com/office/drawing/2014/main" id="{AD11B35C-997E-4606-9765-1892AC2BCA8F}"/>
                </a:ext>
              </a:extLst>
            </p:cNvPr>
            <p:cNvGrpSpPr/>
            <p:nvPr/>
          </p:nvGrpSpPr>
          <p:grpSpPr>
            <a:xfrm>
              <a:off x="5161382" y="1476120"/>
              <a:ext cx="188449" cy="1391622"/>
              <a:chOff x="10641180" y="438150"/>
              <a:chExt cx="247650" cy="1828800"/>
            </a:xfrm>
          </p:grpSpPr>
          <p:sp>
            <p:nvSpPr>
              <p:cNvPr id="1735" name="Rectangle: Rounded Corners 1734">
                <a:extLst>
                  <a:ext uri="{FF2B5EF4-FFF2-40B4-BE49-F238E27FC236}">
                    <a16:creationId xmlns:a16="http://schemas.microsoft.com/office/drawing/2014/main" id="{A9B20990-C3E2-4929-AE54-B7FE6764EC95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6" name="Rectangle: Rounded Corners 1735">
                <a:extLst>
                  <a:ext uri="{FF2B5EF4-FFF2-40B4-BE49-F238E27FC236}">
                    <a16:creationId xmlns:a16="http://schemas.microsoft.com/office/drawing/2014/main" id="{4058BFDA-1B5D-4C2C-B580-56726F674735}"/>
                  </a:ext>
                </a:extLst>
              </p:cNvPr>
              <p:cNvSpPr/>
              <p:nvPr/>
            </p:nvSpPr>
            <p:spPr>
              <a:xfrm>
                <a:off x="10641180" y="1044532"/>
                <a:ext cx="247650" cy="61603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4" name="Group 1713">
              <a:extLst>
                <a:ext uri="{FF2B5EF4-FFF2-40B4-BE49-F238E27FC236}">
                  <a16:creationId xmlns:a16="http://schemas.microsoft.com/office/drawing/2014/main" id="{5D353090-9955-46B8-8107-706121EE62C7}"/>
                </a:ext>
              </a:extLst>
            </p:cNvPr>
            <p:cNvGrpSpPr/>
            <p:nvPr/>
          </p:nvGrpSpPr>
          <p:grpSpPr>
            <a:xfrm>
              <a:off x="1758760" y="3523581"/>
              <a:ext cx="188449" cy="1391622"/>
              <a:chOff x="10641180" y="438150"/>
              <a:chExt cx="247650" cy="1828800"/>
            </a:xfrm>
          </p:grpSpPr>
          <p:sp>
            <p:nvSpPr>
              <p:cNvPr id="1733" name="Rectangle: Rounded Corners 1732">
                <a:extLst>
                  <a:ext uri="{FF2B5EF4-FFF2-40B4-BE49-F238E27FC236}">
                    <a16:creationId xmlns:a16="http://schemas.microsoft.com/office/drawing/2014/main" id="{5C1C8DA2-ECE6-4CC4-94D8-4CC2E2F0BA89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4" name="Rectangle: Rounded Corners 1733">
                <a:extLst>
                  <a:ext uri="{FF2B5EF4-FFF2-40B4-BE49-F238E27FC236}">
                    <a16:creationId xmlns:a16="http://schemas.microsoft.com/office/drawing/2014/main" id="{D84BB434-01A3-44B4-8B3A-593D043DE5EA}"/>
                  </a:ext>
                </a:extLst>
              </p:cNvPr>
              <p:cNvSpPr/>
              <p:nvPr/>
            </p:nvSpPr>
            <p:spPr>
              <a:xfrm>
                <a:off x="10641180" y="1044532"/>
                <a:ext cx="247650" cy="837951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5" name="Group 1714">
              <a:extLst>
                <a:ext uri="{FF2B5EF4-FFF2-40B4-BE49-F238E27FC236}">
                  <a16:creationId xmlns:a16="http://schemas.microsoft.com/office/drawing/2014/main" id="{E2734A00-AA72-4CB5-B6C2-E3FC8BB031AD}"/>
                </a:ext>
              </a:extLst>
            </p:cNvPr>
            <p:cNvGrpSpPr/>
            <p:nvPr/>
          </p:nvGrpSpPr>
          <p:grpSpPr>
            <a:xfrm>
              <a:off x="2890003" y="3736385"/>
              <a:ext cx="188449" cy="834973"/>
              <a:chOff x="10641180" y="500718"/>
              <a:chExt cx="247650" cy="1097280"/>
            </a:xfrm>
          </p:grpSpPr>
          <p:sp>
            <p:nvSpPr>
              <p:cNvPr id="1731" name="Rectangle: Rounded Corners 1730">
                <a:extLst>
                  <a:ext uri="{FF2B5EF4-FFF2-40B4-BE49-F238E27FC236}">
                    <a16:creationId xmlns:a16="http://schemas.microsoft.com/office/drawing/2014/main" id="{E9FA0582-C210-4D53-AED0-2A6F9AE7A614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2" name="Rectangle: Rounded Corners 1731">
                <a:extLst>
                  <a:ext uri="{FF2B5EF4-FFF2-40B4-BE49-F238E27FC236}">
                    <a16:creationId xmlns:a16="http://schemas.microsoft.com/office/drawing/2014/main" id="{B768CB03-E230-403A-8368-56AF4F20DFF3}"/>
                  </a:ext>
                </a:extLst>
              </p:cNvPr>
              <p:cNvSpPr/>
              <p:nvPr/>
            </p:nvSpPr>
            <p:spPr>
              <a:xfrm>
                <a:off x="10641180" y="579815"/>
                <a:ext cx="247650" cy="744129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6" name="Group 1715">
              <a:extLst>
                <a:ext uri="{FF2B5EF4-FFF2-40B4-BE49-F238E27FC236}">
                  <a16:creationId xmlns:a16="http://schemas.microsoft.com/office/drawing/2014/main" id="{15A8B87C-1A44-4E39-8B78-80DD7E38BB32}"/>
                </a:ext>
              </a:extLst>
            </p:cNvPr>
            <p:cNvGrpSpPr/>
            <p:nvPr/>
          </p:nvGrpSpPr>
          <p:grpSpPr>
            <a:xfrm>
              <a:off x="3127455" y="3327948"/>
              <a:ext cx="188449" cy="834973"/>
              <a:chOff x="10641180" y="500718"/>
              <a:chExt cx="247650" cy="1097280"/>
            </a:xfrm>
          </p:grpSpPr>
          <p:sp>
            <p:nvSpPr>
              <p:cNvPr id="1729" name="Rectangle: Rounded Corners 1728">
                <a:extLst>
                  <a:ext uri="{FF2B5EF4-FFF2-40B4-BE49-F238E27FC236}">
                    <a16:creationId xmlns:a16="http://schemas.microsoft.com/office/drawing/2014/main" id="{9A67671A-EB55-435D-AFCE-8E057EB1466D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0" name="Rectangle: Rounded Corners 1729">
                <a:extLst>
                  <a:ext uri="{FF2B5EF4-FFF2-40B4-BE49-F238E27FC236}">
                    <a16:creationId xmlns:a16="http://schemas.microsoft.com/office/drawing/2014/main" id="{AFD520C6-2A4E-48C6-B653-BD8A7CB501D9}"/>
                  </a:ext>
                </a:extLst>
              </p:cNvPr>
              <p:cNvSpPr/>
              <p:nvPr/>
            </p:nvSpPr>
            <p:spPr>
              <a:xfrm>
                <a:off x="10641180" y="579815"/>
                <a:ext cx="247650" cy="784376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7" name="Group 1716">
              <a:extLst>
                <a:ext uri="{FF2B5EF4-FFF2-40B4-BE49-F238E27FC236}">
                  <a16:creationId xmlns:a16="http://schemas.microsoft.com/office/drawing/2014/main" id="{72EA1348-520E-4915-8FE8-B505788FEA2D}"/>
                </a:ext>
              </a:extLst>
            </p:cNvPr>
            <p:cNvGrpSpPr/>
            <p:nvPr/>
          </p:nvGrpSpPr>
          <p:grpSpPr>
            <a:xfrm>
              <a:off x="3351373" y="3111280"/>
              <a:ext cx="188449" cy="834973"/>
              <a:chOff x="10641180" y="500718"/>
              <a:chExt cx="247650" cy="1097280"/>
            </a:xfrm>
            <a:solidFill>
              <a:schemeClr val="accent6"/>
            </a:solidFill>
          </p:grpSpPr>
          <p:sp>
            <p:nvSpPr>
              <p:cNvPr id="1727" name="Rectangle: Rounded Corners 1726">
                <a:extLst>
                  <a:ext uri="{FF2B5EF4-FFF2-40B4-BE49-F238E27FC236}">
                    <a16:creationId xmlns:a16="http://schemas.microsoft.com/office/drawing/2014/main" id="{9DA3472E-85A1-47EB-9621-A29707A1B3CF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8" name="Rectangle: Rounded Corners 1727">
                <a:extLst>
                  <a:ext uri="{FF2B5EF4-FFF2-40B4-BE49-F238E27FC236}">
                    <a16:creationId xmlns:a16="http://schemas.microsoft.com/office/drawing/2014/main" id="{3BAE5A49-59D0-49E8-97B4-7CE274CF0067}"/>
                  </a:ext>
                </a:extLst>
              </p:cNvPr>
              <p:cNvSpPr/>
              <p:nvPr/>
            </p:nvSpPr>
            <p:spPr>
              <a:xfrm>
                <a:off x="10641180" y="741341"/>
                <a:ext cx="247650" cy="61603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8" name="Group 1717">
              <a:extLst>
                <a:ext uri="{FF2B5EF4-FFF2-40B4-BE49-F238E27FC236}">
                  <a16:creationId xmlns:a16="http://schemas.microsoft.com/office/drawing/2014/main" id="{7552D233-CB71-4D66-B588-66C0E269AFD5}"/>
                </a:ext>
              </a:extLst>
            </p:cNvPr>
            <p:cNvGrpSpPr/>
            <p:nvPr/>
          </p:nvGrpSpPr>
          <p:grpSpPr>
            <a:xfrm>
              <a:off x="4028873" y="3339995"/>
              <a:ext cx="188449" cy="834973"/>
              <a:chOff x="10641180" y="500718"/>
              <a:chExt cx="247650" cy="1097280"/>
            </a:xfrm>
          </p:grpSpPr>
          <p:sp>
            <p:nvSpPr>
              <p:cNvPr id="1725" name="Rectangle: Rounded Corners 1724">
                <a:extLst>
                  <a:ext uri="{FF2B5EF4-FFF2-40B4-BE49-F238E27FC236}">
                    <a16:creationId xmlns:a16="http://schemas.microsoft.com/office/drawing/2014/main" id="{913C02A9-2180-42A9-A062-B096E2BD4A38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6" name="Rectangle: Rounded Corners 1725">
                <a:extLst>
                  <a:ext uri="{FF2B5EF4-FFF2-40B4-BE49-F238E27FC236}">
                    <a16:creationId xmlns:a16="http://schemas.microsoft.com/office/drawing/2014/main" id="{692A1176-E7FB-46EB-A66A-101F1AD99AB5}"/>
                  </a:ext>
                </a:extLst>
              </p:cNvPr>
              <p:cNvSpPr/>
              <p:nvPr/>
            </p:nvSpPr>
            <p:spPr>
              <a:xfrm>
                <a:off x="10641180" y="741341"/>
                <a:ext cx="247650" cy="396217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9" name="Group 1718">
              <a:extLst>
                <a:ext uri="{FF2B5EF4-FFF2-40B4-BE49-F238E27FC236}">
                  <a16:creationId xmlns:a16="http://schemas.microsoft.com/office/drawing/2014/main" id="{9DB72296-0DCE-4750-BA63-A6D0F7258111}"/>
                </a:ext>
              </a:extLst>
            </p:cNvPr>
            <p:cNvGrpSpPr/>
            <p:nvPr/>
          </p:nvGrpSpPr>
          <p:grpSpPr>
            <a:xfrm>
              <a:off x="3780152" y="3424981"/>
              <a:ext cx="188449" cy="1391622"/>
              <a:chOff x="10641180" y="438150"/>
              <a:chExt cx="247650" cy="1828800"/>
            </a:xfrm>
          </p:grpSpPr>
          <p:sp>
            <p:nvSpPr>
              <p:cNvPr id="1723" name="Rectangle: Rounded Corners 1722">
                <a:extLst>
                  <a:ext uri="{FF2B5EF4-FFF2-40B4-BE49-F238E27FC236}">
                    <a16:creationId xmlns:a16="http://schemas.microsoft.com/office/drawing/2014/main" id="{6A551A4E-22CC-4E96-BB84-650C83A4FE80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4" name="Rectangle: Rounded Corners 1723">
                <a:extLst>
                  <a:ext uri="{FF2B5EF4-FFF2-40B4-BE49-F238E27FC236}">
                    <a16:creationId xmlns:a16="http://schemas.microsoft.com/office/drawing/2014/main" id="{FB29F8B0-E822-4A9A-9A22-0F019DFFFCD8}"/>
                  </a:ext>
                </a:extLst>
              </p:cNvPr>
              <p:cNvSpPr/>
              <p:nvPr/>
            </p:nvSpPr>
            <p:spPr>
              <a:xfrm>
                <a:off x="10641180" y="1044533"/>
                <a:ext cx="247650" cy="363382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20" name="Group 1719">
              <a:extLst>
                <a:ext uri="{FF2B5EF4-FFF2-40B4-BE49-F238E27FC236}">
                  <a16:creationId xmlns:a16="http://schemas.microsoft.com/office/drawing/2014/main" id="{4220DFC7-73E5-4DA0-B9FB-3DA3D7CB8549}"/>
                </a:ext>
              </a:extLst>
            </p:cNvPr>
            <p:cNvGrpSpPr/>
            <p:nvPr/>
          </p:nvGrpSpPr>
          <p:grpSpPr>
            <a:xfrm>
              <a:off x="6056432" y="1499565"/>
              <a:ext cx="188449" cy="834973"/>
              <a:chOff x="10641180" y="605206"/>
              <a:chExt cx="247650" cy="1097280"/>
            </a:xfrm>
          </p:grpSpPr>
          <p:sp>
            <p:nvSpPr>
              <p:cNvPr id="1721" name="Rectangle: Rounded Corners 1720">
                <a:extLst>
                  <a:ext uri="{FF2B5EF4-FFF2-40B4-BE49-F238E27FC236}">
                    <a16:creationId xmlns:a16="http://schemas.microsoft.com/office/drawing/2014/main" id="{9AD56868-BCD4-425E-ABE1-3448B4590A7F}"/>
                  </a:ext>
                </a:extLst>
              </p:cNvPr>
              <p:cNvSpPr/>
              <p:nvPr/>
            </p:nvSpPr>
            <p:spPr>
              <a:xfrm>
                <a:off x="10751289" y="605206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2" name="Rectangle: Rounded Corners 1721">
                <a:extLst>
                  <a:ext uri="{FF2B5EF4-FFF2-40B4-BE49-F238E27FC236}">
                    <a16:creationId xmlns:a16="http://schemas.microsoft.com/office/drawing/2014/main" id="{1F3F8C82-908C-4081-8512-FD110EC1A678}"/>
                  </a:ext>
                </a:extLst>
              </p:cNvPr>
              <p:cNvSpPr/>
              <p:nvPr/>
            </p:nvSpPr>
            <p:spPr>
              <a:xfrm>
                <a:off x="10641180" y="684304"/>
                <a:ext cx="247650" cy="825773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771" name="Group 1770">
            <a:extLst>
              <a:ext uri="{FF2B5EF4-FFF2-40B4-BE49-F238E27FC236}">
                <a16:creationId xmlns:a16="http://schemas.microsoft.com/office/drawing/2014/main" id="{70B2D427-AABA-4FFF-BE7E-AE4F33138002}"/>
              </a:ext>
            </a:extLst>
          </p:cNvPr>
          <p:cNvGrpSpPr/>
          <p:nvPr/>
        </p:nvGrpSpPr>
        <p:grpSpPr>
          <a:xfrm>
            <a:off x="10287489" y="3442798"/>
            <a:ext cx="1023769" cy="369332"/>
            <a:chOff x="6409688" y="3227337"/>
            <a:chExt cx="1023769" cy="369332"/>
          </a:xfrm>
        </p:grpSpPr>
        <p:sp>
          <p:nvSpPr>
            <p:cNvPr id="1772" name="Arrow: Pentagon 1771">
              <a:extLst>
                <a:ext uri="{FF2B5EF4-FFF2-40B4-BE49-F238E27FC236}">
                  <a16:creationId xmlns:a16="http://schemas.microsoft.com/office/drawing/2014/main" id="{A7BA02AC-B5B7-4FF5-87F9-E7759F49164B}"/>
                </a:ext>
              </a:extLst>
            </p:cNvPr>
            <p:cNvSpPr/>
            <p:nvPr/>
          </p:nvSpPr>
          <p:spPr>
            <a:xfrm flipH="1">
              <a:off x="6409688" y="3229123"/>
              <a:ext cx="1023769" cy="365760"/>
            </a:xfrm>
            <a:prstGeom prst="homePlat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3" name="TextBox 1772">
              <a:extLst>
                <a:ext uri="{FF2B5EF4-FFF2-40B4-BE49-F238E27FC236}">
                  <a16:creationId xmlns:a16="http://schemas.microsoft.com/office/drawing/2014/main" id="{59572145-A333-4BB3-995C-2E21D88854CC}"/>
                </a:ext>
              </a:extLst>
            </p:cNvPr>
            <p:cNvSpPr txBox="1"/>
            <p:nvPr/>
          </p:nvSpPr>
          <p:spPr>
            <a:xfrm>
              <a:off x="6640850" y="3227337"/>
              <a:ext cx="7732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BUY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74" name="Group 1773">
            <a:extLst>
              <a:ext uri="{FF2B5EF4-FFF2-40B4-BE49-F238E27FC236}">
                <a16:creationId xmlns:a16="http://schemas.microsoft.com/office/drawing/2014/main" id="{8DE76F62-F88B-4D55-905F-6D07D2AB3968}"/>
              </a:ext>
            </a:extLst>
          </p:cNvPr>
          <p:cNvGrpSpPr/>
          <p:nvPr/>
        </p:nvGrpSpPr>
        <p:grpSpPr>
          <a:xfrm>
            <a:off x="8451126" y="2846496"/>
            <a:ext cx="1023769" cy="369332"/>
            <a:chOff x="6607592" y="3846877"/>
            <a:chExt cx="1023769" cy="369332"/>
          </a:xfrm>
        </p:grpSpPr>
        <p:sp>
          <p:nvSpPr>
            <p:cNvPr id="1775" name="Arrow: Pentagon 1774">
              <a:extLst>
                <a:ext uri="{FF2B5EF4-FFF2-40B4-BE49-F238E27FC236}">
                  <a16:creationId xmlns:a16="http://schemas.microsoft.com/office/drawing/2014/main" id="{4B792969-9BFA-4F50-B241-DCB2FD2FF2CF}"/>
                </a:ext>
              </a:extLst>
            </p:cNvPr>
            <p:cNvSpPr/>
            <p:nvPr/>
          </p:nvSpPr>
          <p:spPr>
            <a:xfrm>
              <a:off x="6607592" y="3848663"/>
              <a:ext cx="1023769" cy="365760"/>
            </a:xfrm>
            <a:prstGeom prst="homePlat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6" name="TextBox 1775">
              <a:extLst>
                <a:ext uri="{FF2B5EF4-FFF2-40B4-BE49-F238E27FC236}">
                  <a16:creationId xmlns:a16="http://schemas.microsoft.com/office/drawing/2014/main" id="{D264C508-54B5-4F94-BB97-358CEC538066}"/>
                </a:ext>
              </a:extLst>
            </p:cNvPr>
            <p:cNvSpPr txBox="1"/>
            <p:nvPr/>
          </p:nvSpPr>
          <p:spPr>
            <a:xfrm>
              <a:off x="6640850" y="3846877"/>
              <a:ext cx="7732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SELL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77" name="Group 1776">
            <a:extLst>
              <a:ext uri="{FF2B5EF4-FFF2-40B4-BE49-F238E27FC236}">
                <a16:creationId xmlns:a16="http://schemas.microsoft.com/office/drawing/2014/main" id="{8DA2D482-513D-4F01-A8A4-2821DE9A34D4}"/>
              </a:ext>
            </a:extLst>
          </p:cNvPr>
          <p:cNvGrpSpPr/>
          <p:nvPr/>
        </p:nvGrpSpPr>
        <p:grpSpPr>
          <a:xfrm>
            <a:off x="7349301" y="3747696"/>
            <a:ext cx="1023769" cy="369332"/>
            <a:chOff x="6607592" y="3846877"/>
            <a:chExt cx="1023769" cy="369332"/>
          </a:xfrm>
        </p:grpSpPr>
        <p:sp>
          <p:nvSpPr>
            <p:cNvPr id="1778" name="Arrow: Pentagon 1777">
              <a:extLst>
                <a:ext uri="{FF2B5EF4-FFF2-40B4-BE49-F238E27FC236}">
                  <a16:creationId xmlns:a16="http://schemas.microsoft.com/office/drawing/2014/main" id="{A314B98C-C2BF-4AAD-A320-2BF354E1612E}"/>
                </a:ext>
              </a:extLst>
            </p:cNvPr>
            <p:cNvSpPr/>
            <p:nvPr/>
          </p:nvSpPr>
          <p:spPr>
            <a:xfrm>
              <a:off x="6607592" y="3848663"/>
              <a:ext cx="1023769" cy="365760"/>
            </a:xfrm>
            <a:prstGeom prst="homePlat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9" name="TextBox 1778">
              <a:extLst>
                <a:ext uri="{FF2B5EF4-FFF2-40B4-BE49-F238E27FC236}">
                  <a16:creationId xmlns:a16="http://schemas.microsoft.com/office/drawing/2014/main" id="{21071E97-B752-476B-B71C-8D6FB0AB0DFE}"/>
                </a:ext>
              </a:extLst>
            </p:cNvPr>
            <p:cNvSpPr txBox="1"/>
            <p:nvPr/>
          </p:nvSpPr>
          <p:spPr>
            <a:xfrm>
              <a:off x="6640850" y="3846877"/>
              <a:ext cx="7732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SELL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80" name="Group 1779">
            <a:extLst>
              <a:ext uri="{FF2B5EF4-FFF2-40B4-BE49-F238E27FC236}">
                <a16:creationId xmlns:a16="http://schemas.microsoft.com/office/drawing/2014/main" id="{0C3198DC-DCDA-4406-AF4E-D780F50BCF52}"/>
              </a:ext>
            </a:extLst>
          </p:cNvPr>
          <p:cNvGrpSpPr/>
          <p:nvPr/>
        </p:nvGrpSpPr>
        <p:grpSpPr>
          <a:xfrm>
            <a:off x="7792986" y="5215418"/>
            <a:ext cx="1023769" cy="369332"/>
            <a:chOff x="6409688" y="3227337"/>
            <a:chExt cx="1023769" cy="369332"/>
          </a:xfrm>
        </p:grpSpPr>
        <p:sp>
          <p:nvSpPr>
            <p:cNvPr id="1781" name="Arrow: Pentagon 1780">
              <a:extLst>
                <a:ext uri="{FF2B5EF4-FFF2-40B4-BE49-F238E27FC236}">
                  <a16:creationId xmlns:a16="http://schemas.microsoft.com/office/drawing/2014/main" id="{E94F52CA-8169-4640-922A-FB04FBDB11CE}"/>
                </a:ext>
              </a:extLst>
            </p:cNvPr>
            <p:cNvSpPr/>
            <p:nvPr/>
          </p:nvSpPr>
          <p:spPr>
            <a:xfrm flipH="1">
              <a:off x="6409688" y="3229123"/>
              <a:ext cx="1023769" cy="365760"/>
            </a:xfrm>
            <a:prstGeom prst="homePlat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2" name="TextBox 1781">
              <a:extLst>
                <a:ext uri="{FF2B5EF4-FFF2-40B4-BE49-F238E27FC236}">
                  <a16:creationId xmlns:a16="http://schemas.microsoft.com/office/drawing/2014/main" id="{95869FB7-F5BB-4FA7-AFFC-948C2566D3CE}"/>
                </a:ext>
              </a:extLst>
            </p:cNvPr>
            <p:cNvSpPr txBox="1"/>
            <p:nvPr/>
          </p:nvSpPr>
          <p:spPr>
            <a:xfrm>
              <a:off x="6640850" y="3227337"/>
              <a:ext cx="7732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BUY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783" name="Freeform: Shape 1782">
            <a:extLst>
              <a:ext uri="{FF2B5EF4-FFF2-40B4-BE49-F238E27FC236}">
                <a16:creationId xmlns:a16="http://schemas.microsoft.com/office/drawing/2014/main" id="{B5B8452A-D42E-4477-9567-D6D5C88DBC32}"/>
              </a:ext>
            </a:extLst>
          </p:cNvPr>
          <p:cNvSpPr/>
          <p:nvPr/>
        </p:nvSpPr>
        <p:spPr>
          <a:xfrm>
            <a:off x="4568398" y="1681627"/>
            <a:ext cx="1049324" cy="1985333"/>
          </a:xfrm>
          <a:custGeom>
            <a:avLst/>
            <a:gdLst>
              <a:gd name="connsiteX0" fmla="*/ 3625096 w 3621881"/>
              <a:gd name="connsiteY0" fmla="*/ 4870252 h 6852642"/>
              <a:gd name="connsiteX1" fmla="*/ 3625096 w 3621881"/>
              <a:gd name="connsiteY1" fmla="*/ 5229225 h 6852642"/>
              <a:gd name="connsiteX2" fmla="*/ 3583841 w 3621881"/>
              <a:gd name="connsiteY2" fmla="*/ 5411391 h 6852642"/>
              <a:gd name="connsiteX3" fmla="*/ 3398461 w 3621881"/>
              <a:gd name="connsiteY3" fmla="*/ 5969675 h 6852642"/>
              <a:gd name="connsiteX4" fmla="*/ 3367921 w 3621881"/>
              <a:gd name="connsiteY4" fmla="*/ 6166307 h 6852642"/>
              <a:gd name="connsiteX5" fmla="*/ 3425250 w 3621881"/>
              <a:gd name="connsiteY5" fmla="*/ 6317932 h 6852642"/>
              <a:gd name="connsiteX6" fmla="*/ 3500259 w 3621881"/>
              <a:gd name="connsiteY6" fmla="*/ 6444377 h 6852642"/>
              <a:gd name="connsiteX7" fmla="*/ 3534549 w 3621881"/>
              <a:gd name="connsiteY7" fmla="*/ 6647974 h 6852642"/>
              <a:gd name="connsiteX8" fmla="*/ 3407033 w 3621881"/>
              <a:gd name="connsiteY8" fmla="*/ 6839248 h 6852642"/>
              <a:gd name="connsiteX9" fmla="*/ 3380780 w 3621881"/>
              <a:gd name="connsiteY9" fmla="*/ 6842998 h 6852642"/>
              <a:gd name="connsiteX10" fmla="*/ 3366314 w 3621881"/>
              <a:gd name="connsiteY10" fmla="*/ 6817817 h 6852642"/>
              <a:gd name="connsiteX11" fmla="*/ 3368993 w 3621881"/>
              <a:gd name="connsiteY11" fmla="*/ 6772811 h 6852642"/>
              <a:gd name="connsiteX12" fmla="*/ 3344882 w 3621881"/>
              <a:gd name="connsiteY12" fmla="*/ 6740128 h 6852642"/>
              <a:gd name="connsiteX13" fmla="*/ 3305770 w 3621881"/>
              <a:gd name="connsiteY13" fmla="*/ 6758345 h 6852642"/>
              <a:gd name="connsiteX14" fmla="*/ 3295590 w 3621881"/>
              <a:gd name="connsiteY14" fmla="*/ 6785670 h 6852642"/>
              <a:gd name="connsiteX15" fmla="*/ 3262372 w 3621881"/>
              <a:gd name="connsiteY15" fmla="*/ 6857465 h 6852642"/>
              <a:gd name="connsiteX16" fmla="*/ 3235583 w 3621881"/>
              <a:gd name="connsiteY16" fmla="*/ 6857465 h 6852642"/>
              <a:gd name="connsiteX17" fmla="*/ 3224332 w 3621881"/>
              <a:gd name="connsiteY17" fmla="*/ 6821031 h 6852642"/>
              <a:gd name="connsiteX18" fmla="*/ 3216295 w 3621881"/>
              <a:gd name="connsiteY18" fmla="*/ 6763167 h 6852642"/>
              <a:gd name="connsiteX19" fmla="*/ 3184684 w 3621881"/>
              <a:gd name="connsiteY19" fmla="*/ 6741200 h 6852642"/>
              <a:gd name="connsiteX20" fmla="*/ 3156287 w 3621881"/>
              <a:gd name="connsiteY20" fmla="*/ 6762631 h 6852642"/>
              <a:gd name="connsiteX21" fmla="*/ 3146643 w 3621881"/>
              <a:gd name="connsiteY21" fmla="*/ 6792635 h 6852642"/>
              <a:gd name="connsiteX22" fmla="*/ 3126284 w 3621881"/>
              <a:gd name="connsiteY22" fmla="*/ 6823710 h 6852642"/>
              <a:gd name="connsiteX23" fmla="*/ 3093065 w 3621881"/>
              <a:gd name="connsiteY23" fmla="*/ 6796921 h 6852642"/>
              <a:gd name="connsiteX24" fmla="*/ 3067348 w 3621881"/>
              <a:gd name="connsiteY24" fmla="*/ 6747094 h 6852642"/>
              <a:gd name="connsiteX25" fmla="*/ 3039487 w 3621881"/>
              <a:gd name="connsiteY25" fmla="*/ 6688694 h 6852642"/>
              <a:gd name="connsiteX26" fmla="*/ 3032522 w 3621881"/>
              <a:gd name="connsiteY26" fmla="*/ 6690300 h 6852642"/>
              <a:gd name="connsiteX27" fmla="*/ 3031986 w 3621881"/>
              <a:gd name="connsiteY27" fmla="*/ 6761024 h 6852642"/>
              <a:gd name="connsiteX28" fmla="*/ 3017520 w 3621881"/>
              <a:gd name="connsiteY28" fmla="*/ 6788349 h 6852642"/>
              <a:gd name="connsiteX29" fmla="*/ 2984837 w 3621881"/>
              <a:gd name="connsiteY29" fmla="*/ 6779776 h 6852642"/>
              <a:gd name="connsiteX30" fmla="*/ 2973050 w 3621881"/>
              <a:gd name="connsiteY30" fmla="*/ 6762095 h 6852642"/>
              <a:gd name="connsiteX31" fmla="*/ 2836962 w 3621881"/>
              <a:gd name="connsiteY31" fmla="*/ 6561713 h 6852642"/>
              <a:gd name="connsiteX32" fmla="*/ 2805886 w 3621881"/>
              <a:gd name="connsiteY32" fmla="*/ 6534388 h 6852642"/>
              <a:gd name="connsiteX33" fmla="*/ 2765167 w 3621881"/>
              <a:gd name="connsiteY33" fmla="*/ 6545640 h 6852642"/>
              <a:gd name="connsiteX34" fmla="*/ 2765167 w 3621881"/>
              <a:gd name="connsiteY34" fmla="*/ 6440091 h 6852642"/>
              <a:gd name="connsiteX35" fmla="*/ 2757130 w 3621881"/>
              <a:gd name="connsiteY35" fmla="*/ 6437412 h 6852642"/>
              <a:gd name="connsiteX36" fmla="*/ 2731949 w 3621881"/>
              <a:gd name="connsiteY36" fmla="*/ 6469559 h 6852642"/>
              <a:gd name="connsiteX37" fmla="*/ 2701945 w 3621881"/>
              <a:gd name="connsiteY37" fmla="*/ 6492061 h 6852642"/>
              <a:gd name="connsiteX38" fmla="*/ 2689086 w 3621881"/>
              <a:gd name="connsiteY38" fmla="*/ 6456700 h 6852642"/>
              <a:gd name="connsiteX39" fmla="*/ 2689086 w 3621881"/>
              <a:gd name="connsiteY39" fmla="*/ 6448663 h 6852642"/>
              <a:gd name="connsiteX40" fmla="*/ 2688015 w 3621881"/>
              <a:gd name="connsiteY40" fmla="*/ 6269177 h 6852642"/>
              <a:gd name="connsiteX41" fmla="*/ 2672477 w 3621881"/>
              <a:gd name="connsiteY41" fmla="*/ 6104156 h 6852642"/>
              <a:gd name="connsiteX42" fmla="*/ 2612469 w 3621881"/>
              <a:gd name="connsiteY42" fmla="*/ 6070937 h 6852642"/>
              <a:gd name="connsiteX43" fmla="*/ 2569607 w 3621881"/>
              <a:gd name="connsiteY43" fmla="*/ 6092369 h 6852642"/>
              <a:gd name="connsiteX44" fmla="*/ 2528352 w 3621881"/>
              <a:gd name="connsiteY44" fmla="*/ 6086475 h 6852642"/>
              <a:gd name="connsiteX45" fmla="*/ 2605504 w 3621881"/>
              <a:gd name="connsiteY45" fmla="*/ 5946101 h 6852642"/>
              <a:gd name="connsiteX46" fmla="*/ 2408873 w 3621881"/>
              <a:gd name="connsiteY46" fmla="*/ 6049506 h 6852642"/>
              <a:gd name="connsiteX47" fmla="*/ 2497276 w 3621881"/>
              <a:gd name="connsiteY47" fmla="*/ 5909667 h 6852642"/>
              <a:gd name="connsiteX48" fmla="*/ 2352616 w 3621881"/>
              <a:gd name="connsiteY48" fmla="*/ 5961638 h 6852642"/>
              <a:gd name="connsiteX49" fmla="*/ 2412623 w 3621881"/>
              <a:gd name="connsiteY49" fmla="*/ 5883414 h 6852642"/>
              <a:gd name="connsiteX50" fmla="*/ 2452807 w 3621881"/>
              <a:gd name="connsiteY50" fmla="*/ 5798761 h 6852642"/>
              <a:gd name="connsiteX51" fmla="*/ 2363331 w 3621881"/>
              <a:gd name="connsiteY51" fmla="*/ 5864126 h 6852642"/>
              <a:gd name="connsiteX52" fmla="*/ 2263676 w 3621881"/>
              <a:gd name="connsiteY52" fmla="*/ 5898952 h 6852642"/>
              <a:gd name="connsiteX53" fmla="*/ 2271177 w 3621881"/>
              <a:gd name="connsiteY53" fmla="*/ 5884486 h 6852642"/>
              <a:gd name="connsiteX54" fmla="*/ 2340293 w 3621881"/>
              <a:gd name="connsiteY54" fmla="*/ 5789117 h 6852642"/>
              <a:gd name="connsiteX55" fmla="*/ 2370296 w 3621881"/>
              <a:gd name="connsiteY55" fmla="*/ 5721073 h 6852642"/>
              <a:gd name="connsiteX56" fmla="*/ 2359045 w 3621881"/>
              <a:gd name="connsiteY56" fmla="*/ 5697498 h 6852642"/>
              <a:gd name="connsiteX57" fmla="*/ 2336006 w 3621881"/>
              <a:gd name="connsiteY57" fmla="*/ 5707142 h 6852642"/>
              <a:gd name="connsiteX58" fmla="*/ 2313504 w 3621881"/>
              <a:gd name="connsiteY58" fmla="*/ 5739825 h 6852642"/>
              <a:gd name="connsiteX59" fmla="*/ 2273320 w 3621881"/>
              <a:gd name="connsiteY59" fmla="*/ 5774115 h 6852642"/>
              <a:gd name="connsiteX60" fmla="*/ 2229386 w 3621881"/>
              <a:gd name="connsiteY60" fmla="*/ 5619274 h 6852642"/>
              <a:gd name="connsiteX61" fmla="*/ 2215991 w 3621881"/>
              <a:gd name="connsiteY61" fmla="*/ 5689997 h 6852642"/>
              <a:gd name="connsiteX62" fmla="*/ 2229386 w 3621881"/>
              <a:gd name="connsiteY62" fmla="*/ 5795546 h 6852642"/>
              <a:gd name="connsiteX63" fmla="*/ 2213848 w 3621881"/>
              <a:gd name="connsiteY63" fmla="*/ 5827693 h 6852642"/>
              <a:gd name="connsiteX64" fmla="*/ 2182773 w 3621881"/>
              <a:gd name="connsiteY64" fmla="*/ 5810012 h 6852642"/>
              <a:gd name="connsiteX65" fmla="*/ 2166164 w 3621881"/>
              <a:gd name="connsiteY65" fmla="*/ 5768221 h 6852642"/>
              <a:gd name="connsiteX66" fmla="*/ 2152233 w 3621881"/>
              <a:gd name="connsiteY66" fmla="*/ 5740361 h 6852642"/>
              <a:gd name="connsiteX67" fmla="*/ 2147947 w 3621881"/>
              <a:gd name="connsiteY67" fmla="*/ 5758041 h 6852642"/>
              <a:gd name="connsiteX68" fmla="*/ 2171522 w 3621881"/>
              <a:gd name="connsiteY68" fmla="*/ 5873234 h 6852642"/>
              <a:gd name="connsiteX69" fmla="*/ 2157055 w 3621881"/>
              <a:gd name="connsiteY69" fmla="*/ 5911275 h 6852642"/>
              <a:gd name="connsiteX70" fmla="*/ 2123301 w 3621881"/>
              <a:gd name="connsiteY70" fmla="*/ 5895737 h 6852642"/>
              <a:gd name="connsiteX71" fmla="*/ 2106692 w 3621881"/>
              <a:gd name="connsiteY71" fmla="*/ 5871627 h 6852642"/>
              <a:gd name="connsiteX72" fmla="*/ 2081510 w 3621881"/>
              <a:gd name="connsiteY72" fmla="*/ 5855554 h 6852642"/>
              <a:gd name="connsiteX73" fmla="*/ 2074545 w 3621881"/>
              <a:gd name="connsiteY73" fmla="*/ 5860911 h 6852642"/>
              <a:gd name="connsiteX74" fmla="*/ 2083118 w 3621881"/>
              <a:gd name="connsiteY74" fmla="*/ 6015752 h 6852642"/>
              <a:gd name="connsiteX75" fmla="*/ 2121158 w 3621881"/>
              <a:gd name="connsiteY75" fmla="*/ 6275070 h 6852642"/>
              <a:gd name="connsiteX76" fmla="*/ 2102941 w 3621881"/>
              <a:gd name="connsiteY76" fmla="*/ 6334542 h 6852642"/>
              <a:gd name="connsiteX77" fmla="*/ 2081510 w 3621881"/>
              <a:gd name="connsiteY77" fmla="*/ 6381691 h 6852642"/>
              <a:gd name="connsiteX78" fmla="*/ 2086868 w 3621881"/>
              <a:gd name="connsiteY78" fmla="*/ 6407944 h 6852642"/>
              <a:gd name="connsiteX79" fmla="*/ 2076152 w 3621881"/>
              <a:gd name="connsiteY79" fmla="*/ 6431519 h 6852642"/>
              <a:gd name="connsiteX80" fmla="*/ 2047756 w 3621881"/>
              <a:gd name="connsiteY80" fmla="*/ 6426696 h 6852642"/>
              <a:gd name="connsiteX81" fmla="*/ 2031683 w 3621881"/>
              <a:gd name="connsiteY81" fmla="*/ 6399372 h 6852642"/>
              <a:gd name="connsiteX82" fmla="*/ 2008644 w 3621881"/>
              <a:gd name="connsiteY82" fmla="*/ 6351151 h 6852642"/>
              <a:gd name="connsiteX83" fmla="*/ 2012394 w 3621881"/>
              <a:gd name="connsiteY83" fmla="*/ 6432590 h 6852642"/>
              <a:gd name="connsiteX84" fmla="*/ 1947029 w 3621881"/>
              <a:gd name="connsiteY84" fmla="*/ 6539746 h 6852642"/>
              <a:gd name="connsiteX85" fmla="*/ 1673245 w 3621881"/>
              <a:gd name="connsiteY85" fmla="*/ 6599218 h 6852642"/>
              <a:gd name="connsiteX86" fmla="*/ 1558052 w 3621881"/>
              <a:gd name="connsiteY86" fmla="*/ 6707981 h 6852642"/>
              <a:gd name="connsiteX87" fmla="*/ 1533406 w 3621881"/>
              <a:gd name="connsiteY87" fmla="*/ 6741200 h 6852642"/>
              <a:gd name="connsiteX88" fmla="*/ 1495901 w 3621881"/>
              <a:gd name="connsiteY88" fmla="*/ 6719768 h 6852642"/>
              <a:gd name="connsiteX89" fmla="*/ 1471255 w 3621881"/>
              <a:gd name="connsiteY89" fmla="*/ 6678514 h 6852642"/>
              <a:gd name="connsiteX90" fmla="*/ 1383923 w 3621881"/>
              <a:gd name="connsiteY90" fmla="*/ 6681192 h 6852642"/>
              <a:gd name="connsiteX91" fmla="*/ 1356062 w 3621881"/>
              <a:gd name="connsiteY91" fmla="*/ 6720305 h 6852642"/>
              <a:gd name="connsiteX92" fmla="*/ 1308914 w 3621881"/>
              <a:gd name="connsiteY92" fmla="*/ 6713875 h 6852642"/>
              <a:gd name="connsiteX93" fmla="*/ 1284803 w 3621881"/>
              <a:gd name="connsiteY93" fmla="*/ 6654403 h 6852642"/>
              <a:gd name="connsiteX94" fmla="*/ 1194792 w 3621881"/>
              <a:gd name="connsiteY94" fmla="*/ 6650117 h 6852642"/>
              <a:gd name="connsiteX95" fmla="*/ 1178183 w 3621881"/>
              <a:gd name="connsiteY95" fmla="*/ 6691908 h 6852642"/>
              <a:gd name="connsiteX96" fmla="*/ 1151930 w 3621881"/>
              <a:gd name="connsiteY96" fmla="*/ 6718161 h 6852642"/>
              <a:gd name="connsiteX97" fmla="*/ 1121926 w 3621881"/>
              <a:gd name="connsiteY97" fmla="*/ 6690837 h 6852642"/>
              <a:gd name="connsiteX98" fmla="*/ 1108531 w 3621881"/>
              <a:gd name="connsiteY98" fmla="*/ 6626007 h 6852642"/>
              <a:gd name="connsiteX99" fmla="*/ 1083885 w 3621881"/>
              <a:gd name="connsiteY99" fmla="*/ 6590645 h 6852642"/>
              <a:gd name="connsiteX100" fmla="*/ 1043702 w 3621881"/>
              <a:gd name="connsiteY100" fmla="*/ 6606719 h 6852642"/>
              <a:gd name="connsiteX101" fmla="*/ 1016377 w 3621881"/>
              <a:gd name="connsiteY101" fmla="*/ 6639401 h 6852642"/>
              <a:gd name="connsiteX102" fmla="*/ 991731 w 3621881"/>
              <a:gd name="connsiteY102" fmla="*/ 6650117 h 6852642"/>
              <a:gd name="connsiteX103" fmla="*/ 974050 w 3621881"/>
              <a:gd name="connsiteY103" fmla="*/ 6630293 h 6852642"/>
              <a:gd name="connsiteX104" fmla="*/ 968157 w 3621881"/>
              <a:gd name="connsiteY104" fmla="*/ 6510814 h 6852642"/>
              <a:gd name="connsiteX105" fmla="*/ 1084421 w 3621881"/>
              <a:gd name="connsiteY105" fmla="*/ 6332399 h 6852642"/>
              <a:gd name="connsiteX106" fmla="*/ 1274624 w 3621881"/>
              <a:gd name="connsiteY106" fmla="*/ 6207562 h 6852642"/>
              <a:gd name="connsiteX107" fmla="*/ 1336238 w 3621881"/>
              <a:gd name="connsiteY107" fmla="*/ 6059151 h 6852642"/>
              <a:gd name="connsiteX108" fmla="*/ 1314271 w 3621881"/>
              <a:gd name="connsiteY108" fmla="*/ 5960031 h 6852642"/>
              <a:gd name="connsiteX109" fmla="*/ 1112282 w 3621881"/>
              <a:gd name="connsiteY109" fmla="*/ 5308521 h 6852642"/>
              <a:gd name="connsiteX110" fmla="*/ 1072634 w 3621881"/>
              <a:gd name="connsiteY110" fmla="*/ 4981694 h 6852642"/>
              <a:gd name="connsiteX111" fmla="*/ 1114425 w 3621881"/>
              <a:gd name="connsiteY111" fmla="*/ 4666119 h 6852642"/>
              <a:gd name="connsiteX112" fmla="*/ 1255335 w 3621881"/>
              <a:gd name="connsiteY112" fmla="*/ 3944422 h 6852642"/>
              <a:gd name="connsiteX113" fmla="*/ 1216223 w 3621881"/>
              <a:gd name="connsiteY113" fmla="*/ 3890308 h 6852642"/>
              <a:gd name="connsiteX114" fmla="*/ 1180862 w 3621881"/>
              <a:gd name="connsiteY114" fmla="*/ 3875842 h 6852642"/>
              <a:gd name="connsiteX115" fmla="*/ 1201757 w 3621881"/>
              <a:gd name="connsiteY115" fmla="*/ 3841552 h 6852642"/>
              <a:gd name="connsiteX116" fmla="*/ 1245156 w 3621881"/>
              <a:gd name="connsiteY116" fmla="*/ 3806726 h 6852642"/>
              <a:gd name="connsiteX117" fmla="*/ 1239798 w 3621881"/>
              <a:gd name="connsiteY117" fmla="*/ 3797618 h 6852642"/>
              <a:gd name="connsiteX118" fmla="*/ 1215688 w 3621881"/>
              <a:gd name="connsiteY118" fmla="*/ 3801904 h 6852642"/>
              <a:gd name="connsiteX119" fmla="*/ 1194792 w 3621881"/>
              <a:gd name="connsiteY119" fmla="*/ 3800296 h 6852642"/>
              <a:gd name="connsiteX120" fmla="*/ 1192649 w 3621881"/>
              <a:gd name="connsiteY120" fmla="*/ 3773507 h 6852642"/>
              <a:gd name="connsiteX121" fmla="*/ 1208187 w 3621881"/>
              <a:gd name="connsiteY121" fmla="*/ 3752076 h 6852642"/>
              <a:gd name="connsiteX122" fmla="*/ 1269802 w 3621881"/>
              <a:gd name="connsiteY122" fmla="*/ 3680817 h 6852642"/>
              <a:gd name="connsiteX123" fmla="*/ 1213009 w 3621881"/>
              <a:gd name="connsiteY123" fmla="*/ 3692069 h 6852642"/>
              <a:gd name="connsiteX124" fmla="*/ 963870 w 3621881"/>
              <a:gd name="connsiteY124" fmla="*/ 3716179 h 6852642"/>
              <a:gd name="connsiteX125" fmla="*/ 924758 w 3621881"/>
              <a:gd name="connsiteY125" fmla="*/ 3639026 h 6852642"/>
              <a:gd name="connsiteX126" fmla="*/ 925294 w 3621881"/>
              <a:gd name="connsiteY126" fmla="*/ 3634204 h 6852642"/>
              <a:gd name="connsiteX127" fmla="*/ 868501 w 3621881"/>
              <a:gd name="connsiteY127" fmla="*/ 3648670 h 6852642"/>
              <a:gd name="connsiteX128" fmla="*/ 794564 w 3621881"/>
              <a:gd name="connsiteY128" fmla="*/ 3650278 h 6852642"/>
              <a:gd name="connsiteX129" fmla="*/ 757595 w 3621881"/>
              <a:gd name="connsiteY129" fmla="*/ 3596700 h 6852642"/>
              <a:gd name="connsiteX130" fmla="*/ 767775 w 3621881"/>
              <a:gd name="connsiteY130" fmla="*/ 3425786 h 6852642"/>
              <a:gd name="connsiteX131" fmla="*/ 819745 w 3621881"/>
              <a:gd name="connsiteY131" fmla="*/ 3342739 h 6852642"/>
              <a:gd name="connsiteX132" fmla="*/ 877074 w 3621881"/>
              <a:gd name="connsiteY132" fmla="*/ 3303627 h 6852642"/>
              <a:gd name="connsiteX133" fmla="*/ 937081 w 3621881"/>
              <a:gd name="connsiteY133" fmla="*/ 3263444 h 6852642"/>
              <a:gd name="connsiteX134" fmla="*/ 1276231 w 3621881"/>
              <a:gd name="connsiteY134" fmla="*/ 3021806 h 6852642"/>
              <a:gd name="connsiteX135" fmla="*/ 1268194 w 3621881"/>
              <a:gd name="connsiteY135" fmla="*/ 2971979 h 6852642"/>
              <a:gd name="connsiteX136" fmla="*/ 1239798 w 3621881"/>
              <a:gd name="connsiteY136" fmla="*/ 2965014 h 6852642"/>
              <a:gd name="connsiteX137" fmla="*/ 789206 w 3621881"/>
              <a:gd name="connsiteY137" fmla="*/ 2924294 h 6852642"/>
              <a:gd name="connsiteX138" fmla="*/ 570071 w 3621881"/>
              <a:gd name="connsiteY138" fmla="*/ 2916257 h 6852642"/>
              <a:gd name="connsiteX139" fmla="*/ 507385 w 3621881"/>
              <a:gd name="connsiteY139" fmla="*/ 2963942 h 6852642"/>
              <a:gd name="connsiteX140" fmla="*/ 497741 w 3621881"/>
              <a:gd name="connsiteY140" fmla="*/ 3003054 h 6852642"/>
              <a:gd name="connsiteX141" fmla="*/ 472023 w 3621881"/>
              <a:gd name="connsiteY141" fmla="*/ 3101102 h 6852642"/>
              <a:gd name="connsiteX142" fmla="*/ 369153 w 3621881"/>
              <a:gd name="connsiteY142" fmla="*/ 3196471 h 6852642"/>
              <a:gd name="connsiteX143" fmla="*/ 316647 w 3621881"/>
              <a:gd name="connsiteY143" fmla="*/ 3248442 h 6852642"/>
              <a:gd name="connsiteX144" fmla="*/ 294680 w 3621881"/>
              <a:gd name="connsiteY144" fmla="*/ 3296662 h 6852642"/>
              <a:gd name="connsiteX145" fmla="*/ 252889 w 3621881"/>
              <a:gd name="connsiteY145" fmla="*/ 3291840 h 6852642"/>
              <a:gd name="connsiteX146" fmla="*/ 233065 w 3621881"/>
              <a:gd name="connsiteY146" fmla="*/ 3261836 h 6852642"/>
              <a:gd name="connsiteX147" fmla="*/ 220206 w 3621881"/>
              <a:gd name="connsiteY147" fmla="*/ 3285946 h 6852642"/>
              <a:gd name="connsiteX148" fmla="*/ 206276 w 3621881"/>
              <a:gd name="connsiteY148" fmla="*/ 3340061 h 6852642"/>
              <a:gd name="connsiteX149" fmla="*/ 177344 w 3621881"/>
              <a:gd name="connsiteY149" fmla="*/ 3362027 h 6852642"/>
              <a:gd name="connsiteX150" fmla="*/ 158591 w 3621881"/>
              <a:gd name="connsiteY150" fmla="*/ 3338453 h 6852642"/>
              <a:gd name="connsiteX151" fmla="*/ 150019 w 3621881"/>
              <a:gd name="connsiteY151" fmla="*/ 3298805 h 6852642"/>
              <a:gd name="connsiteX152" fmla="*/ 141446 w 3621881"/>
              <a:gd name="connsiteY152" fmla="*/ 3325058 h 6852642"/>
              <a:gd name="connsiteX153" fmla="*/ 121622 w 3621881"/>
              <a:gd name="connsiteY153" fmla="*/ 3350240 h 6852642"/>
              <a:gd name="connsiteX154" fmla="*/ 92690 w 3621881"/>
              <a:gd name="connsiteY154" fmla="*/ 3330952 h 6852642"/>
              <a:gd name="connsiteX155" fmla="*/ 71259 w 3621881"/>
              <a:gd name="connsiteY155" fmla="*/ 3237726 h 6852642"/>
              <a:gd name="connsiteX156" fmla="*/ 70723 w 3621881"/>
              <a:gd name="connsiteY156" fmla="*/ 3179326 h 6852642"/>
              <a:gd name="connsiteX157" fmla="*/ 0 w 3621881"/>
              <a:gd name="connsiteY157" fmla="*/ 3216831 h 6852642"/>
              <a:gd name="connsiteX158" fmla="*/ 0 w 3621881"/>
              <a:gd name="connsiteY158" fmla="*/ 3040023 h 6852642"/>
              <a:gd name="connsiteX159" fmla="*/ 12323 w 3621881"/>
              <a:gd name="connsiteY159" fmla="*/ 3016984 h 6852642"/>
              <a:gd name="connsiteX160" fmla="*/ 206276 w 3621881"/>
              <a:gd name="connsiteY160" fmla="*/ 2543889 h 6852642"/>
              <a:gd name="connsiteX161" fmla="*/ 408801 w 3621881"/>
              <a:gd name="connsiteY161" fmla="*/ 2315111 h 6852642"/>
              <a:gd name="connsiteX162" fmla="*/ 706160 w 3621881"/>
              <a:gd name="connsiteY162" fmla="*/ 2106156 h 6852642"/>
              <a:gd name="connsiteX163" fmla="*/ 1095673 w 3621881"/>
              <a:gd name="connsiteY163" fmla="*/ 1878449 h 6852642"/>
              <a:gd name="connsiteX164" fmla="*/ 1176576 w 3621881"/>
              <a:gd name="connsiteY164" fmla="*/ 1782544 h 6852642"/>
              <a:gd name="connsiteX165" fmla="*/ 1234440 w 3621881"/>
              <a:gd name="connsiteY165" fmla="*/ 1631454 h 6852642"/>
              <a:gd name="connsiteX166" fmla="*/ 1495365 w 3621881"/>
              <a:gd name="connsiteY166" fmla="*/ 1342668 h 6852642"/>
              <a:gd name="connsiteX167" fmla="*/ 1526441 w 3621881"/>
              <a:gd name="connsiteY167" fmla="*/ 1307306 h 6852642"/>
              <a:gd name="connsiteX168" fmla="*/ 1523762 w 3621881"/>
              <a:gd name="connsiteY168" fmla="*/ 1255336 h 6852642"/>
              <a:gd name="connsiteX169" fmla="*/ 1481971 w 3621881"/>
              <a:gd name="connsiteY169" fmla="*/ 1244620 h 6852642"/>
              <a:gd name="connsiteX170" fmla="*/ 1426786 w 3621881"/>
              <a:gd name="connsiteY170" fmla="*/ 1253192 h 6852642"/>
              <a:gd name="connsiteX171" fmla="*/ 1304627 w 3621881"/>
              <a:gd name="connsiteY171" fmla="*/ 1260158 h 6852642"/>
              <a:gd name="connsiteX172" fmla="*/ 1233904 w 3621881"/>
              <a:gd name="connsiteY172" fmla="*/ 1173897 h 6852642"/>
              <a:gd name="connsiteX173" fmla="*/ 1287482 w 3621881"/>
              <a:gd name="connsiteY173" fmla="*/ 1117104 h 6852642"/>
              <a:gd name="connsiteX174" fmla="*/ 1398925 w 3621881"/>
              <a:gd name="connsiteY174" fmla="*/ 1064597 h 6852642"/>
              <a:gd name="connsiteX175" fmla="*/ 1417677 w 3621881"/>
              <a:gd name="connsiteY175" fmla="*/ 1026021 h 6852642"/>
              <a:gd name="connsiteX176" fmla="*/ 1374815 w 3621881"/>
              <a:gd name="connsiteY176" fmla="*/ 1012091 h 6852642"/>
              <a:gd name="connsiteX177" fmla="*/ 1333024 w 3621881"/>
              <a:gd name="connsiteY177" fmla="*/ 1046381 h 6852642"/>
              <a:gd name="connsiteX178" fmla="*/ 1244620 w 3621881"/>
              <a:gd name="connsiteY178" fmla="*/ 1100495 h 6852642"/>
              <a:gd name="connsiteX179" fmla="*/ 1059240 w 3621881"/>
              <a:gd name="connsiteY179" fmla="*/ 1049595 h 6852642"/>
              <a:gd name="connsiteX180" fmla="*/ 960656 w 3621881"/>
              <a:gd name="connsiteY180" fmla="*/ 947797 h 6852642"/>
              <a:gd name="connsiteX181" fmla="*/ 984230 w 3621881"/>
              <a:gd name="connsiteY181" fmla="*/ 791885 h 6852642"/>
              <a:gd name="connsiteX182" fmla="*/ 1164788 w 3621881"/>
              <a:gd name="connsiteY182" fmla="*/ 687943 h 6852642"/>
              <a:gd name="connsiteX183" fmla="*/ 1272480 w 3621881"/>
              <a:gd name="connsiteY183" fmla="*/ 467737 h 6852642"/>
              <a:gd name="connsiteX184" fmla="*/ 1263372 w 3621881"/>
              <a:gd name="connsiteY184" fmla="*/ 409337 h 6852642"/>
              <a:gd name="connsiteX185" fmla="*/ 1311593 w 3621881"/>
              <a:gd name="connsiteY185" fmla="*/ 294144 h 6852642"/>
              <a:gd name="connsiteX186" fmla="*/ 1404818 w 3621881"/>
              <a:gd name="connsiteY186" fmla="*/ 221813 h 6852642"/>
              <a:gd name="connsiteX187" fmla="*/ 1856482 w 3621881"/>
              <a:gd name="connsiteY187" fmla="*/ 41255 h 6852642"/>
              <a:gd name="connsiteX188" fmla="*/ 2030075 w 3621881"/>
              <a:gd name="connsiteY188" fmla="*/ 31611 h 6852642"/>
              <a:gd name="connsiteX189" fmla="*/ 2124908 w 3621881"/>
              <a:gd name="connsiteY189" fmla="*/ 0 h 6852642"/>
              <a:gd name="connsiteX190" fmla="*/ 2274927 w 3621881"/>
              <a:gd name="connsiteY190" fmla="*/ 0 h 6852642"/>
              <a:gd name="connsiteX191" fmla="*/ 2319933 w 3621881"/>
              <a:gd name="connsiteY191" fmla="*/ 27325 h 6852642"/>
              <a:gd name="connsiteX192" fmla="*/ 2375118 w 3621881"/>
              <a:gd name="connsiteY192" fmla="*/ 125909 h 6852642"/>
              <a:gd name="connsiteX193" fmla="*/ 2442091 w 3621881"/>
              <a:gd name="connsiteY193" fmla="*/ 252889 h 6852642"/>
              <a:gd name="connsiteX194" fmla="*/ 2487632 w 3621881"/>
              <a:gd name="connsiteY194" fmla="*/ 285571 h 6852642"/>
              <a:gd name="connsiteX195" fmla="*/ 2850356 w 3621881"/>
              <a:gd name="connsiteY195" fmla="*/ 900648 h 6852642"/>
              <a:gd name="connsiteX196" fmla="*/ 2898577 w 3621881"/>
              <a:gd name="connsiteY196" fmla="*/ 1065669 h 6852642"/>
              <a:gd name="connsiteX197" fmla="*/ 3023414 w 3621881"/>
              <a:gd name="connsiteY197" fmla="*/ 1274624 h 6852642"/>
              <a:gd name="connsiteX198" fmla="*/ 3251121 w 3621881"/>
              <a:gd name="connsiteY198" fmla="*/ 1719322 h 6852642"/>
              <a:gd name="connsiteX199" fmla="*/ 3313271 w 3621881"/>
              <a:gd name="connsiteY199" fmla="*/ 2216527 h 6852642"/>
              <a:gd name="connsiteX200" fmla="*/ 3369528 w 3621881"/>
              <a:gd name="connsiteY200" fmla="*/ 2893755 h 6852642"/>
              <a:gd name="connsiteX201" fmla="*/ 3494365 w 3621881"/>
              <a:gd name="connsiteY201" fmla="*/ 3435430 h 6852642"/>
              <a:gd name="connsiteX202" fmla="*/ 3494365 w 3621881"/>
              <a:gd name="connsiteY202" fmla="*/ 3827086 h 6852642"/>
              <a:gd name="connsiteX203" fmla="*/ 3487936 w 3621881"/>
              <a:gd name="connsiteY203" fmla="*/ 3967996 h 6852642"/>
              <a:gd name="connsiteX204" fmla="*/ 3515796 w 3621881"/>
              <a:gd name="connsiteY204" fmla="*/ 4158734 h 6852642"/>
              <a:gd name="connsiteX205" fmla="*/ 3599914 w 3621881"/>
              <a:gd name="connsiteY205" fmla="*/ 4687551 h 6852642"/>
              <a:gd name="connsiteX206" fmla="*/ 3625096 w 3621881"/>
              <a:gd name="connsiteY206" fmla="*/ 4870252 h 6852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</a:cxnLst>
            <a:rect l="l" t="t" r="r" b="b"/>
            <a:pathLst>
              <a:path w="3621881" h="6852642">
                <a:moveTo>
                  <a:pt x="3625096" y="4870252"/>
                </a:moveTo>
                <a:cubicBezTo>
                  <a:pt x="3625096" y="4989731"/>
                  <a:pt x="3625096" y="5109746"/>
                  <a:pt x="3625096" y="5229225"/>
                </a:cubicBezTo>
                <a:cubicBezTo>
                  <a:pt x="3611166" y="5290304"/>
                  <a:pt x="3598843" y="5350848"/>
                  <a:pt x="3583841" y="5411391"/>
                </a:cubicBezTo>
                <a:cubicBezTo>
                  <a:pt x="3536692" y="5602665"/>
                  <a:pt x="3468648" y="5786438"/>
                  <a:pt x="3398461" y="5969675"/>
                </a:cubicBezTo>
                <a:cubicBezTo>
                  <a:pt x="3374350" y="6032361"/>
                  <a:pt x="3360420" y="6097727"/>
                  <a:pt x="3367921" y="6166307"/>
                </a:cubicBezTo>
                <a:cubicBezTo>
                  <a:pt x="3373814" y="6221492"/>
                  <a:pt x="3397389" y="6270784"/>
                  <a:pt x="3425250" y="6317932"/>
                </a:cubicBezTo>
                <a:cubicBezTo>
                  <a:pt x="3449895" y="6360259"/>
                  <a:pt x="3477220" y="6401515"/>
                  <a:pt x="3500259" y="6444377"/>
                </a:cubicBezTo>
                <a:cubicBezTo>
                  <a:pt x="3534013" y="6508135"/>
                  <a:pt x="3552230" y="6575644"/>
                  <a:pt x="3534549" y="6647974"/>
                </a:cubicBezTo>
                <a:cubicBezTo>
                  <a:pt x="3515261" y="6727269"/>
                  <a:pt x="3460075" y="6782455"/>
                  <a:pt x="3407033" y="6839248"/>
                </a:cubicBezTo>
                <a:cubicBezTo>
                  <a:pt x="3402211" y="6844606"/>
                  <a:pt x="3386673" y="6846749"/>
                  <a:pt x="3380780" y="6842998"/>
                </a:cubicBezTo>
                <a:cubicBezTo>
                  <a:pt x="3373279" y="6838712"/>
                  <a:pt x="3366849" y="6826925"/>
                  <a:pt x="3366314" y="6817817"/>
                </a:cubicBezTo>
                <a:cubicBezTo>
                  <a:pt x="3365242" y="6802815"/>
                  <a:pt x="3372207" y="6786741"/>
                  <a:pt x="3368993" y="6772811"/>
                </a:cubicBezTo>
                <a:cubicBezTo>
                  <a:pt x="3365778" y="6760488"/>
                  <a:pt x="3355598" y="6745486"/>
                  <a:pt x="3344882" y="6740128"/>
                </a:cubicBezTo>
                <a:cubicBezTo>
                  <a:pt x="3328809" y="6732092"/>
                  <a:pt x="3313807" y="6742272"/>
                  <a:pt x="3305770" y="6758345"/>
                </a:cubicBezTo>
                <a:cubicBezTo>
                  <a:pt x="3301484" y="6766917"/>
                  <a:pt x="3299341" y="6777097"/>
                  <a:pt x="3295590" y="6785670"/>
                </a:cubicBezTo>
                <a:cubicBezTo>
                  <a:pt x="3284875" y="6809780"/>
                  <a:pt x="3273088" y="6833354"/>
                  <a:pt x="3262372" y="6857465"/>
                </a:cubicBezTo>
                <a:cubicBezTo>
                  <a:pt x="3253264" y="6857465"/>
                  <a:pt x="3244691" y="6857465"/>
                  <a:pt x="3235583" y="6857465"/>
                </a:cubicBezTo>
                <a:cubicBezTo>
                  <a:pt x="3231832" y="6845141"/>
                  <a:pt x="3226475" y="6833354"/>
                  <a:pt x="3224332" y="6821031"/>
                </a:cubicBezTo>
                <a:cubicBezTo>
                  <a:pt x="3221117" y="6801743"/>
                  <a:pt x="3222724" y="6780848"/>
                  <a:pt x="3216295" y="6763167"/>
                </a:cubicBezTo>
                <a:cubicBezTo>
                  <a:pt x="3212544" y="6752987"/>
                  <a:pt x="3195935" y="6742272"/>
                  <a:pt x="3184684" y="6741200"/>
                </a:cubicBezTo>
                <a:cubicBezTo>
                  <a:pt x="3175575" y="6740664"/>
                  <a:pt x="3163252" y="6752987"/>
                  <a:pt x="3156287" y="6762631"/>
                </a:cubicBezTo>
                <a:cubicBezTo>
                  <a:pt x="3150394" y="6770668"/>
                  <a:pt x="3150930" y="6783527"/>
                  <a:pt x="3146643" y="6792635"/>
                </a:cubicBezTo>
                <a:cubicBezTo>
                  <a:pt x="3141286" y="6803886"/>
                  <a:pt x="3133249" y="6813530"/>
                  <a:pt x="3126284" y="6823710"/>
                </a:cubicBezTo>
                <a:cubicBezTo>
                  <a:pt x="3115032" y="6815138"/>
                  <a:pt x="3101102" y="6808172"/>
                  <a:pt x="3093065" y="6796921"/>
                </a:cubicBezTo>
                <a:cubicBezTo>
                  <a:pt x="3082350" y="6781920"/>
                  <a:pt x="3075920" y="6763703"/>
                  <a:pt x="3067348" y="6747094"/>
                </a:cubicBezTo>
                <a:cubicBezTo>
                  <a:pt x="3057703" y="6727805"/>
                  <a:pt x="3048595" y="6707981"/>
                  <a:pt x="3039487" y="6688694"/>
                </a:cubicBezTo>
                <a:cubicBezTo>
                  <a:pt x="3037344" y="6689229"/>
                  <a:pt x="3034665" y="6689765"/>
                  <a:pt x="3032522" y="6690300"/>
                </a:cubicBezTo>
                <a:cubicBezTo>
                  <a:pt x="3032522" y="6713875"/>
                  <a:pt x="3034129" y="6737449"/>
                  <a:pt x="3031986" y="6761024"/>
                </a:cubicBezTo>
                <a:cubicBezTo>
                  <a:pt x="3030914" y="6770668"/>
                  <a:pt x="3024485" y="6786205"/>
                  <a:pt x="3017520" y="6788349"/>
                </a:cubicBezTo>
                <a:cubicBezTo>
                  <a:pt x="3007876" y="6791028"/>
                  <a:pt x="2995017" y="6785134"/>
                  <a:pt x="2984837" y="6779776"/>
                </a:cubicBezTo>
                <a:cubicBezTo>
                  <a:pt x="2979480" y="6777097"/>
                  <a:pt x="2975729" y="6768525"/>
                  <a:pt x="2973050" y="6762095"/>
                </a:cubicBezTo>
                <a:cubicBezTo>
                  <a:pt x="2941439" y="6686015"/>
                  <a:pt x="2895898" y="6619042"/>
                  <a:pt x="2836962" y="6561713"/>
                </a:cubicBezTo>
                <a:cubicBezTo>
                  <a:pt x="2826782" y="6552069"/>
                  <a:pt x="2817674" y="6537603"/>
                  <a:pt x="2805886" y="6534388"/>
                </a:cubicBezTo>
                <a:cubicBezTo>
                  <a:pt x="2794635" y="6531709"/>
                  <a:pt x="2780169" y="6541354"/>
                  <a:pt x="2765167" y="6545640"/>
                </a:cubicBezTo>
                <a:cubicBezTo>
                  <a:pt x="2765167" y="6510814"/>
                  <a:pt x="2765167" y="6475452"/>
                  <a:pt x="2765167" y="6440091"/>
                </a:cubicBezTo>
                <a:cubicBezTo>
                  <a:pt x="2762488" y="6439020"/>
                  <a:pt x="2759809" y="6438483"/>
                  <a:pt x="2757130" y="6437412"/>
                </a:cubicBezTo>
                <a:cubicBezTo>
                  <a:pt x="2749094" y="6448128"/>
                  <a:pt x="2741593" y="6459915"/>
                  <a:pt x="2731949" y="6469559"/>
                </a:cubicBezTo>
                <a:cubicBezTo>
                  <a:pt x="2723376" y="6478131"/>
                  <a:pt x="2712125" y="6484561"/>
                  <a:pt x="2701945" y="6492061"/>
                </a:cubicBezTo>
                <a:cubicBezTo>
                  <a:pt x="2697659" y="6480274"/>
                  <a:pt x="2693372" y="6468488"/>
                  <a:pt x="2689086" y="6456700"/>
                </a:cubicBezTo>
                <a:cubicBezTo>
                  <a:pt x="2688550" y="6454557"/>
                  <a:pt x="2689086" y="6451342"/>
                  <a:pt x="2689086" y="6448663"/>
                </a:cubicBezTo>
                <a:cubicBezTo>
                  <a:pt x="2689086" y="6388656"/>
                  <a:pt x="2690694" y="6329184"/>
                  <a:pt x="2688015" y="6269177"/>
                </a:cubicBezTo>
                <a:cubicBezTo>
                  <a:pt x="2685336" y="6213991"/>
                  <a:pt x="2678906" y="6158806"/>
                  <a:pt x="2672477" y="6104156"/>
                </a:cubicBezTo>
                <a:cubicBezTo>
                  <a:pt x="2667119" y="6061829"/>
                  <a:pt x="2652117" y="6053793"/>
                  <a:pt x="2612469" y="6070937"/>
                </a:cubicBezTo>
                <a:cubicBezTo>
                  <a:pt x="2598003" y="6077367"/>
                  <a:pt x="2583537" y="6085404"/>
                  <a:pt x="2569607" y="6092369"/>
                </a:cubicBezTo>
                <a:cubicBezTo>
                  <a:pt x="2554605" y="6099870"/>
                  <a:pt x="2541211" y="6099870"/>
                  <a:pt x="2528352" y="6086475"/>
                </a:cubicBezTo>
                <a:cubicBezTo>
                  <a:pt x="2547104" y="6036647"/>
                  <a:pt x="2600682" y="6006644"/>
                  <a:pt x="2605504" y="5946101"/>
                </a:cubicBezTo>
                <a:cubicBezTo>
                  <a:pt x="2536924" y="5977711"/>
                  <a:pt x="2490847" y="6044684"/>
                  <a:pt x="2408873" y="6049506"/>
                </a:cubicBezTo>
                <a:cubicBezTo>
                  <a:pt x="2425482" y="5993785"/>
                  <a:pt x="2482810" y="5967532"/>
                  <a:pt x="2497276" y="5909667"/>
                </a:cubicBezTo>
                <a:cubicBezTo>
                  <a:pt x="2447449" y="5927884"/>
                  <a:pt x="2412623" y="5972354"/>
                  <a:pt x="2352616" y="5961638"/>
                </a:cubicBezTo>
                <a:cubicBezTo>
                  <a:pt x="2374583" y="5932706"/>
                  <a:pt x="2393335" y="5908060"/>
                  <a:pt x="2412623" y="5883414"/>
                </a:cubicBezTo>
                <a:cubicBezTo>
                  <a:pt x="2444770" y="5841623"/>
                  <a:pt x="2453342" y="5823942"/>
                  <a:pt x="2452807" y="5798761"/>
                </a:cubicBezTo>
                <a:cubicBezTo>
                  <a:pt x="2422267" y="5821264"/>
                  <a:pt x="2393335" y="5843230"/>
                  <a:pt x="2363331" y="5864126"/>
                </a:cubicBezTo>
                <a:cubicBezTo>
                  <a:pt x="2324219" y="5891986"/>
                  <a:pt x="2291536" y="5902702"/>
                  <a:pt x="2263676" y="5898952"/>
                </a:cubicBezTo>
                <a:cubicBezTo>
                  <a:pt x="2266355" y="5894130"/>
                  <a:pt x="2268498" y="5888772"/>
                  <a:pt x="2271177" y="5884486"/>
                </a:cubicBezTo>
                <a:cubicBezTo>
                  <a:pt x="2294215" y="5852875"/>
                  <a:pt x="2319397" y="5822335"/>
                  <a:pt x="2340293" y="5789117"/>
                </a:cubicBezTo>
                <a:cubicBezTo>
                  <a:pt x="2353687" y="5768221"/>
                  <a:pt x="2362260" y="5744647"/>
                  <a:pt x="2370296" y="5721073"/>
                </a:cubicBezTo>
                <a:cubicBezTo>
                  <a:pt x="2372439" y="5714643"/>
                  <a:pt x="2365474" y="5701248"/>
                  <a:pt x="2359045" y="5697498"/>
                </a:cubicBezTo>
                <a:cubicBezTo>
                  <a:pt x="2354759" y="5694819"/>
                  <a:pt x="2341900" y="5701248"/>
                  <a:pt x="2336006" y="5707142"/>
                </a:cubicBezTo>
                <a:cubicBezTo>
                  <a:pt x="2326898" y="5716786"/>
                  <a:pt x="2322076" y="5730181"/>
                  <a:pt x="2313504" y="5739825"/>
                </a:cubicBezTo>
                <a:cubicBezTo>
                  <a:pt x="2302788" y="5751076"/>
                  <a:pt x="2289393" y="5760720"/>
                  <a:pt x="2273320" y="5774115"/>
                </a:cubicBezTo>
                <a:cubicBezTo>
                  <a:pt x="2256711" y="5718394"/>
                  <a:pt x="2279749" y="5659458"/>
                  <a:pt x="2229386" y="5619274"/>
                </a:cubicBezTo>
                <a:cubicBezTo>
                  <a:pt x="2222421" y="5642848"/>
                  <a:pt x="2214920" y="5666423"/>
                  <a:pt x="2215991" y="5689997"/>
                </a:cubicBezTo>
                <a:cubicBezTo>
                  <a:pt x="2217599" y="5725359"/>
                  <a:pt x="2226707" y="5760184"/>
                  <a:pt x="2229386" y="5795546"/>
                </a:cubicBezTo>
                <a:cubicBezTo>
                  <a:pt x="2229922" y="5805726"/>
                  <a:pt x="2219206" y="5816977"/>
                  <a:pt x="2213848" y="5827693"/>
                </a:cubicBezTo>
                <a:cubicBezTo>
                  <a:pt x="2203133" y="5821799"/>
                  <a:pt x="2189202" y="5818585"/>
                  <a:pt x="2182773" y="5810012"/>
                </a:cubicBezTo>
                <a:cubicBezTo>
                  <a:pt x="2174200" y="5798225"/>
                  <a:pt x="2172057" y="5782151"/>
                  <a:pt x="2166164" y="5768221"/>
                </a:cubicBezTo>
                <a:cubicBezTo>
                  <a:pt x="2162413" y="5758577"/>
                  <a:pt x="2157055" y="5749469"/>
                  <a:pt x="2152233" y="5740361"/>
                </a:cubicBezTo>
                <a:cubicBezTo>
                  <a:pt x="2146876" y="5747862"/>
                  <a:pt x="2146876" y="5753220"/>
                  <a:pt x="2147947" y="5758041"/>
                </a:cubicBezTo>
                <a:cubicBezTo>
                  <a:pt x="2155984" y="5796618"/>
                  <a:pt x="2166164" y="5834658"/>
                  <a:pt x="2171522" y="5873234"/>
                </a:cubicBezTo>
                <a:cubicBezTo>
                  <a:pt x="2173129" y="5885557"/>
                  <a:pt x="2166699" y="5903774"/>
                  <a:pt x="2157055" y="5911275"/>
                </a:cubicBezTo>
                <a:cubicBezTo>
                  <a:pt x="2142589" y="5922526"/>
                  <a:pt x="2131338" y="5908060"/>
                  <a:pt x="2123301" y="5895737"/>
                </a:cubicBezTo>
                <a:cubicBezTo>
                  <a:pt x="2117943" y="5887701"/>
                  <a:pt x="2113657" y="5878056"/>
                  <a:pt x="2106692" y="5871627"/>
                </a:cubicBezTo>
                <a:cubicBezTo>
                  <a:pt x="2099727" y="5864662"/>
                  <a:pt x="2090083" y="5860911"/>
                  <a:pt x="2081510" y="5855554"/>
                </a:cubicBezTo>
                <a:cubicBezTo>
                  <a:pt x="2079367" y="5857161"/>
                  <a:pt x="2076688" y="5859304"/>
                  <a:pt x="2074545" y="5860911"/>
                </a:cubicBezTo>
                <a:cubicBezTo>
                  <a:pt x="2077224" y="5912346"/>
                  <a:pt x="2076688" y="5964317"/>
                  <a:pt x="2083118" y="6015752"/>
                </a:cubicBezTo>
                <a:cubicBezTo>
                  <a:pt x="2093833" y="6102549"/>
                  <a:pt x="2108299" y="6188809"/>
                  <a:pt x="2121158" y="6275070"/>
                </a:cubicBezTo>
                <a:cubicBezTo>
                  <a:pt x="2124373" y="6297573"/>
                  <a:pt x="2132409" y="6323290"/>
                  <a:pt x="2102941" y="6334542"/>
                </a:cubicBezTo>
                <a:cubicBezTo>
                  <a:pt x="2079367" y="6343650"/>
                  <a:pt x="2077224" y="6360795"/>
                  <a:pt x="2081510" y="6381691"/>
                </a:cubicBezTo>
                <a:cubicBezTo>
                  <a:pt x="2083118" y="6390263"/>
                  <a:pt x="2087404" y="6399372"/>
                  <a:pt x="2086868" y="6407944"/>
                </a:cubicBezTo>
                <a:cubicBezTo>
                  <a:pt x="2086332" y="6416516"/>
                  <a:pt x="2082046" y="6429375"/>
                  <a:pt x="2076152" y="6431519"/>
                </a:cubicBezTo>
                <a:cubicBezTo>
                  <a:pt x="2068116" y="6434197"/>
                  <a:pt x="2054721" y="6432054"/>
                  <a:pt x="2047756" y="6426696"/>
                </a:cubicBezTo>
                <a:cubicBezTo>
                  <a:pt x="2040255" y="6420803"/>
                  <a:pt x="2036505" y="6409015"/>
                  <a:pt x="2031683" y="6399372"/>
                </a:cubicBezTo>
                <a:cubicBezTo>
                  <a:pt x="2023646" y="6383298"/>
                  <a:pt x="2016145" y="6367225"/>
                  <a:pt x="2008644" y="6351151"/>
                </a:cubicBezTo>
                <a:cubicBezTo>
                  <a:pt x="2006501" y="6379547"/>
                  <a:pt x="2008644" y="6406336"/>
                  <a:pt x="2012394" y="6432590"/>
                </a:cubicBezTo>
                <a:cubicBezTo>
                  <a:pt x="2020431" y="6496884"/>
                  <a:pt x="2008644" y="6516708"/>
                  <a:pt x="1947029" y="6539746"/>
                </a:cubicBezTo>
                <a:cubicBezTo>
                  <a:pt x="1858625" y="6572429"/>
                  <a:pt x="1767007" y="6590645"/>
                  <a:pt x="1673245" y="6599218"/>
                </a:cubicBezTo>
                <a:cubicBezTo>
                  <a:pt x="1577876" y="6608326"/>
                  <a:pt x="1571446" y="6615827"/>
                  <a:pt x="1558052" y="6707981"/>
                </a:cubicBezTo>
                <a:cubicBezTo>
                  <a:pt x="1556445" y="6720305"/>
                  <a:pt x="1544657" y="6735842"/>
                  <a:pt x="1533406" y="6741200"/>
                </a:cubicBezTo>
                <a:cubicBezTo>
                  <a:pt x="1515725" y="6749773"/>
                  <a:pt x="1504474" y="6734771"/>
                  <a:pt x="1495901" y="6719768"/>
                </a:cubicBezTo>
                <a:cubicBezTo>
                  <a:pt x="1487865" y="6705838"/>
                  <a:pt x="1480899" y="6690837"/>
                  <a:pt x="1471255" y="6678514"/>
                </a:cubicBezTo>
                <a:cubicBezTo>
                  <a:pt x="1442323" y="6642616"/>
                  <a:pt x="1410712" y="6643688"/>
                  <a:pt x="1383923" y="6681192"/>
                </a:cubicBezTo>
                <a:cubicBezTo>
                  <a:pt x="1374279" y="6694051"/>
                  <a:pt x="1366778" y="6708517"/>
                  <a:pt x="1356062" y="6720305"/>
                </a:cubicBezTo>
                <a:cubicBezTo>
                  <a:pt x="1337310" y="6741736"/>
                  <a:pt x="1321772" y="6739593"/>
                  <a:pt x="1308914" y="6713875"/>
                </a:cubicBezTo>
                <a:cubicBezTo>
                  <a:pt x="1299805" y="6694587"/>
                  <a:pt x="1293912" y="6673691"/>
                  <a:pt x="1284803" y="6654403"/>
                </a:cubicBezTo>
                <a:cubicBezTo>
                  <a:pt x="1265515" y="6615291"/>
                  <a:pt x="1217295" y="6612612"/>
                  <a:pt x="1194792" y="6650117"/>
                </a:cubicBezTo>
                <a:cubicBezTo>
                  <a:pt x="1187291" y="6662976"/>
                  <a:pt x="1185684" y="6679049"/>
                  <a:pt x="1178183" y="6691908"/>
                </a:cubicBezTo>
                <a:cubicBezTo>
                  <a:pt x="1171754" y="6702624"/>
                  <a:pt x="1158895" y="6719768"/>
                  <a:pt x="1151930" y="6718161"/>
                </a:cubicBezTo>
                <a:cubicBezTo>
                  <a:pt x="1140143" y="6715483"/>
                  <a:pt x="1126212" y="6702624"/>
                  <a:pt x="1121926" y="6690837"/>
                </a:cubicBezTo>
                <a:cubicBezTo>
                  <a:pt x="1114425" y="6670477"/>
                  <a:pt x="1115497" y="6646902"/>
                  <a:pt x="1108531" y="6626007"/>
                </a:cubicBezTo>
                <a:cubicBezTo>
                  <a:pt x="1104245" y="6612077"/>
                  <a:pt x="1094601" y="6593860"/>
                  <a:pt x="1083885" y="6590645"/>
                </a:cubicBezTo>
                <a:cubicBezTo>
                  <a:pt x="1072634" y="6587431"/>
                  <a:pt x="1055489" y="6598146"/>
                  <a:pt x="1043702" y="6606719"/>
                </a:cubicBezTo>
                <a:cubicBezTo>
                  <a:pt x="1032450" y="6614755"/>
                  <a:pt x="1026557" y="6629758"/>
                  <a:pt x="1016377" y="6639401"/>
                </a:cubicBezTo>
                <a:cubicBezTo>
                  <a:pt x="1009948" y="6645295"/>
                  <a:pt x="999232" y="6651724"/>
                  <a:pt x="991731" y="6650117"/>
                </a:cubicBezTo>
                <a:cubicBezTo>
                  <a:pt x="984766" y="6648510"/>
                  <a:pt x="975122" y="6637794"/>
                  <a:pt x="974050" y="6630293"/>
                </a:cubicBezTo>
                <a:cubicBezTo>
                  <a:pt x="970300" y="6590645"/>
                  <a:pt x="963870" y="6549926"/>
                  <a:pt x="968157" y="6510814"/>
                </a:cubicBezTo>
                <a:cubicBezTo>
                  <a:pt x="977265" y="6433662"/>
                  <a:pt x="1020663" y="6375261"/>
                  <a:pt x="1084421" y="6332399"/>
                </a:cubicBezTo>
                <a:cubicBezTo>
                  <a:pt x="1147108" y="6290072"/>
                  <a:pt x="1210330" y="6248281"/>
                  <a:pt x="1274624" y="6207562"/>
                </a:cubicBezTo>
                <a:cubicBezTo>
                  <a:pt x="1330881" y="6172200"/>
                  <a:pt x="1351776" y="6123980"/>
                  <a:pt x="1336238" y="6059151"/>
                </a:cubicBezTo>
                <a:cubicBezTo>
                  <a:pt x="1328202" y="6025932"/>
                  <a:pt x="1324451" y="5992178"/>
                  <a:pt x="1314271" y="5960031"/>
                </a:cubicBezTo>
                <a:cubicBezTo>
                  <a:pt x="1247835" y="5742504"/>
                  <a:pt x="1180862" y="5524976"/>
                  <a:pt x="1112282" y="5308521"/>
                </a:cubicBezTo>
                <a:cubicBezTo>
                  <a:pt x="1078528" y="5201901"/>
                  <a:pt x="1058168" y="5094208"/>
                  <a:pt x="1072634" y="4981694"/>
                </a:cubicBezTo>
                <a:cubicBezTo>
                  <a:pt x="1086564" y="4876145"/>
                  <a:pt x="1100495" y="4771132"/>
                  <a:pt x="1114425" y="4666119"/>
                </a:cubicBezTo>
                <a:cubicBezTo>
                  <a:pt x="1146572" y="4422874"/>
                  <a:pt x="1185684" y="4180701"/>
                  <a:pt x="1255335" y="3944422"/>
                </a:cubicBezTo>
                <a:cubicBezTo>
                  <a:pt x="1267123" y="3903702"/>
                  <a:pt x="1258014" y="3892451"/>
                  <a:pt x="1216223" y="3890308"/>
                </a:cubicBezTo>
                <a:cubicBezTo>
                  <a:pt x="1203901" y="3889772"/>
                  <a:pt x="1185684" y="3884950"/>
                  <a:pt x="1180862" y="3875842"/>
                </a:cubicBezTo>
                <a:cubicBezTo>
                  <a:pt x="1171754" y="3858697"/>
                  <a:pt x="1188899" y="3850124"/>
                  <a:pt x="1201757" y="3841552"/>
                </a:cubicBezTo>
                <a:cubicBezTo>
                  <a:pt x="1216759" y="3830836"/>
                  <a:pt x="1230690" y="3818513"/>
                  <a:pt x="1245156" y="3806726"/>
                </a:cubicBezTo>
                <a:cubicBezTo>
                  <a:pt x="1243548" y="3803511"/>
                  <a:pt x="1241941" y="3800832"/>
                  <a:pt x="1239798" y="3797618"/>
                </a:cubicBezTo>
                <a:cubicBezTo>
                  <a:pt x="1231761" y="3799225"/>
                  <a:pt x="1223724" y="3801368"/>
                  <a:pt x="1215688" y="3801904"/>
                </a:cubicBezTo>
                <a:cubicBezTo>
                  <a:pt x="1208187" y="3802440"/>
                  <a:pt x="1195864" y="3803511"/>
                  <a:pt x="1194792" y="3800296"/>
                </a:cubicBezTo>
                <a:cubicBezTo>
                  <a:pt x="1191042" y="3792260"/>
                  <a:pt x="1189970" y="3781544"/>
                  <a:pt x="1192649" y="3773507"/>
                </a:cubicBezTo>
                <a:cubicBezTo>
                  <a:pt x="1194792" y="3765471"/>
                  <a:pt x="1202293" y="3758506"/>
                  <a:pt x="1208187" y="3752076"/>
                </a:cubicBezTo>
                <a:cubicBezTo>
                  <a:pt x="1226939" y="3730109"/>
                  <a:pt x="1246227" y="3708142"/>
                  <a:pt x="1269802" y="3680817"/>
                </a:cubicBezTo>
                <a:cubicBezTo>
                  <a:pt x="1246227" y="3685639"/>
                  <a:pt x="1229618" y="3688854"/>
                  <a:pt x="1213009" y="3692069"/>
                </a:cubicBezTo>
                <a:cubicBezTo>
                  <a:pt x="1131034" y="3708142"/>
                  <a:pt x="1049060" y="3729573"/>
                  <a:pt x="963870" y="3716179"/>
                </a:cubicBezTo>
                <a:cubicBezTo>
                  <a:pt x="902256" y="3706535"/>
                  <a:pt x="894755" y="3692605"/>
                  <a:pt x="924758" y="3639026"/>
                </a:cubicBezTo>
                <a:cubicBezTo>
                  <a:pt x="925294" y="3638490"/>
                  <a:pt x="924758" y="3637419"/>
                  <a:pt x="925294" y="3634204"/>
                </a:cubicBezTo>
                <a:cubicBezTo>
                  <a:pt x="906006" y="3639562"/>
                  <a:pt x="887254" y="3646527"/>
                  <a:pt x="868501" y="3648670"/>
                </a:cubicBezTo>
                <a:cubicBezTo>
                  <a:pt x="843855" y="3651349"/>
                  <a:pt x="818674" y="3654028"/>
                  <a:pt x="794564" y="3650278"/>
                </a:cubicBezTo>
                <a:cubicBezTo>
                  <a:pt x="767239" y="3645992"/>
                  <a:pt x="755987" y="3624560"/>
                  <a:pt x="757595" y="3596700"/>
                </a:cubicBezTo>
                <a:cubicBezTo>
                  <a:pt x="761345" y="3539907"/>
                  <a:pt x="763488" y="3482578"/>
                  <a:pt x="767775" y="3425786"/>
                </a:cubicBezTo>
                <a:cubicBezTo>
                  <a:pt x="770453" y="3389888"/>
                  <a:pt x="782776" y="3359349"/>
                  <a:pt x="819745" y="3342739"/>
                </a:cubicBezTo>
                <a:cubicBezTo>
                  <a:pt x="840641" y="3333631"/>
                  <a:pt x="857786" y="3316486"/>
                  <a:pt x="877074" y="3303627"/>
                </a:cubicBezTo>
                <a:cubicBezTo>
                  <a:pt x="896898" y="3290233"/>
                  <a:pt x="915114" y="3273624"/>
                  <a:pt x="937081" y="3263444"/>
                </a:cubicBezTo>
                <a:cubicBezTo>
                  <a:pt x="1066205" y="3205044"/>
                  <a:pt x="1159431" y="3096280"/>
                  <a:pt x="1276231" y="3021806"/>
                </a:cubicBezTo>
                <a:cubicBezTo>
                  <a:pt x="1296055" y="3009483"/>
                  <a:pt x="1290161" y="2982158"/>
                  <a:pt x="1268194" y="2971979"/>
                </a:cubicBezTo>
                <a:cubicBezTo>
                  <a:pt x="1259622" y="2968228"/>
                  <a:pt x="1249442" y="2966085"/>
                  <a:pt x="1239798" y="2965014"/>
                </a:cubicBezTo>
                <a:cubicBezTo>
                  <a:pt x="1089779" y="2951083"/>
                  <a:pt x="939760" y="2936081"/>
                  <a:pt x="789206" y="2924294"/>
                </a:cubicBezTo>
                <a:cubicBezTo>
                  <a:pt x="716340" y="2918401"/>
                  <a:pt x="642938" y="2917329"/>
                  <a:pt x="570071" y="2916257"/>
                </a:cubicBezTo>
                <a:cubicBezTo>
                  <a:pt x="534710" y="2915722"/>
                  <a:pt x="518100" y="2930188"/>
                  <a:pt x="507385" y="2963942"/>
                </a:cubicBezTo>
                <a:cubicBezTo>
                  <a:pt x="503099" y="2976801"/>
                  <a:pt x="500955" y="2989660"/>
                  <a:pt x="497741" y="3003054"/>
                </a:cubicBezTo>
                <a:cubicBezTo>
                  <a:pt x="489704" y="3035737"/>
                  <a:pt x="483810" y="3069491"/>
                  <a:pt x="472023" y="3101102"/>
                </a:cubicBezTo>
                <a:cubicBezTo>
                  <a:pt x="454342" y="3149858"/>
                  <a:pt x="422731" y="3185220"/>
                  <a:pt x="369153" y="3196471"/>
                </a:cubicBezTo>
                <a:cubicBezTo>
                  <a:pt x="340757" y="3202365"/>
                  <a:pt x="325755" y="3222189"/>
                  <a:pt x="316647" y="3248442"/>
                </a:cubicBezTo>
                <a:cubicBezTo>
                  <a:pt x="311289" y="3265051"/>
                  <a:pt x="305395" y="3282732"/>
                  <a:pt x="294680" y="3296662"/>
                </a:cubicBezTo>
                <a:cubicBezTo>
                  <a:pt x="280749" y="3315414"/>
                  <a:pt x="264676" y="3311664"/>
                  <a:pt x="252889" y="3291840"/>
                </a:cubicBezTo>
                <a:cubicBezTo>
                  <a:pt x="247531" y="3282732"/>
                  <a:pt x="241102" y="3274159"/>
                  <a:pt x="233065" y="3261836"/>
                </a:cubicBezTo>
                <a:cubicBezTo>
                  <a:pt x="226635" y="3273624"/>
                  <a:pt x="222349" y="3279517"/>
                  <a:pt x="220206" y="3285946"/>
                </a:cubicBezTo>
                <a:cubicBezTo>
                  <a:pt x="215384" y="3304163"/>
                  <a:pt x="213777" y="3323451"/>
                  <a:pt x="206276" y="3340061"/>
                </a:cubicBezTo>
                <a:cubicBezTo>
                  <a:pt x="201454" y="3350240"/>
                  <a:pt x="188059" y="3358277"/>
                  <a:pt x="177344" y="3362027"/>
                </a:cubicBezTo>
                <a:cubicBezTo>
                  <a:pt x="173593" y="3363099"/>
                  <a:pt x="162342" y="3348097"/>
                  <a:pt x="158591" y="3338453"/>
                </a:cubicBezTo>
                <a:cubicBezTo>
                  <a:pt x="153769" y="3326130"/>
                  <a:pt x="152698" y="3312200"/>
                  <a:pt x="150019" y="3298805"/>
                </a:cubicBezTo>
                <a:cubicBezTo>
                  <a:pt x="143589" y="3307914"/>
                  <a:pt x="144661" y="3317558"/>
                  <a:pt x="141446" y="3325058"/>
                </a:cubicBezTo>
                <a:cubicBezTo>
                  <a:pt x="136624" y="3335238"/>
                  <a:pt x="128052" y="3350776"/>
                  <a:pt x="121622" y="3350240"/>
                </a:cubicBezTo>
                <a:cubicBezTo>
                  <a:pt x="111443" y="3349705"/>
                  <a:pt x="95369" y="3340061"/>
                  <a:pt x="92690" y="3330952"/>
                </a:cubicBezTo>
                <a:cubicBezTo>
                  <a:pt x="83046" y="3300948"/>
                  <a:pt x="76617" y="3269337"/>
                  <a:pt x="71259" y="3237726"/>
                </a:cubicBezTo>
                <a:cubicBezTo>
                  <a:pt x="68580" y="3221117"/>
                  <a:pt x="70723" y="3202900"/>
                  <a:pt x="70723" y="3179326"/>
                </a:cubicBezTo>
                <a:cubicBezTo>
                  <a:pt x="34290" y="3233440"/>
                  <a:pt x="34290" y="3233440"/>
                  <a:pt x="0" y="3216831"/>
                </a:cubicBezTo>
                <a:cubicBezTo>
                  <a:pt x="0" y="3157895"/>
                  <a:pt x="0" y="3098959"/>
                  <a:pt x="0" y="3040023"/>
                </a:cubicBezTo>
                <a:cubicBezTo>
                  <a:pt x="4286" y="3032522"/>
                  <a:pt x="9108" y="3025021"/>
                  <a:pt x="12323" y="3016984"/>
                </a:cubicBezTo>
                <a:cubicBezTo>
                  <a:pt x="77153" y="2859465"/>
                  <a:pt x="144125" y="2702481"/>
                  <a:pt x="206276" y="2543889"/>
                </a:cubicBezTo>
                <a:cubicBezTo>
                  <a:pt x="246459" y="2442091"/>
                  <a:pt x="310753" y="2366010"/>
                  <a:pt x="408801" y="2315111"/>
                </a:cubicBezTo>
                <a:cubicBezTo>
                  <a:pt x="517029" y="2258854"/>
                  <a:pt x="616148" y="2188667"/>
                  <a:pt x="706160" y="2106156"/>
                </a:cubicBezTo>
                <a:cubicBezTo>
                  <a:pt x="819745" y="2001679"/>
                  <a:pt x="946726" y="1922383"/>
                  <a:pt x="1095673" y="1878449"/>
                </a:cubicBezTo>
                <a:cubicBezTo>
                  <a:pt x="1142821" y="1864519"/>
                  <a:pt x="1171754" y="1833444"/>
                  <a:pt x="1176576" y="1782544"/>
                </a:cubicBezTo>
                <a:cubicBezTo>
                  <a:pt x="1181933" y="1726823"/>
                  <a:pt x="1204436" y="1678067"/>
                  <a:pt x="1234440" y="1631454"/>
                </a:cubicBezTo>
                <a:cubicBezTo>
                  <a:pt x="1306235" y="1521083"/>
                  <a:pt x="1390352" y="1422499"/>
                  <a:pt x="1495365" y="1342668"/>
                </a:cubicBezTo>
                <a:cubicBezTo>
                  <a:pt x="1507688" y="1333024"/>
                  <a:pt x="1522155" y="1321237"/>
                  <a:pt x="1526441" y="1307306"/>
                </a:cubicBezTo>
                <a:cubicBezTo>
                  <a:pt x="1531263" y="1291233"/>
                  <a:pt x="1531263" y="1269266"/>
                  <a:pt x="1523762" y="1255336"/>
                </a:cubicBezTo>
                <a:cubicBezTo>
                  <a:pt x="1518940" y="1246763"/>
                  <a:pt x="1496437" y="1244084"/>
                  <a:pt x="1481971" y="1244620"/>
                </a:cubicBezTo>
                <a:cubicBezTo>
                  <a:pt x="1463219" y="1244620"/>
                  <a:pt x="1445002" y="1251585"/>
                  <a:pt x="1426786" y="1253192"/>
                </a:cubicBezTo>
                <a:cubicBezTo>
                  <a:pt x="1386066" y="1256407"/>
                  <a:pt x="1344811" y="1263372"/>
                  <a:pt x="1304627" y="1260158"/>
                </a:cubicBezTo>
                <a:cubicBezTo>
                  <a:pt x="1265515" y="1256943"/>
                  <a:pt x="1237655" y="1217295"/>
                  <a:pt x="1233904" y="1173897"/>
                </a:cubicBezTo>
                <a:cubicBezTo>
                  <a:pt x="1230690" y="1135320"/>
                  <a:pt x="1261765" y="1128891"/>
                  <a:pt x="1287482" y="1117104"/>
                </a:cubicBezTo>
                <a:cubicBezTo>
                  <a:pt x="1324987" y="1099959"/>
                  <a:pt x="1361956" y="1082814"/>
                  <a:pt x="1398925" y="1064597"/>
                </a:cubicBezTo>
                <a:cubicBezTo>
                  <a:pt x="1413927" y="1057096"/>
                  <a:pt x="1426786" y="1045845"/>
                  <a:pt x="1417677" y="1026021"/>
                </a:cubicBezTo>
                <a:cubicBezTo>
                  <a:pt x="1408569" y="1006197"/>
                  <a:pt x="1390888" y="1004054"/>
                  <a:pt x="1374815" y="1012091"/>
                </a:cubicBezTo>
                <a:cubicBezTo>
                  <a:pt x="1359277" y="1020127"/>
                  <a:pt x="1342668" y="1031915"/>
                  <a:pt x="1333024" y="1046381"/>
                </a:cubicBezTo>
                <a:cubicBezTo>
                  <a:pt x="1311057" y="1077992"/>
                  <a:pt x="1282125" y="1095137"/>
                  <a:pt x="1244620" y="1100495"/>
                </a:cubicBezTo>
                <a:cubicBezTo>
                  <a:pt x="1175504" y="1110139"/>
                  <a:pt x="1112282" y="1094065"/>
                  <a:pt x="1059240" y="1049595"/>
                </a:cubicBezTo>
                <a:cubicBezTo>
                  <a:pt x="1023342" y="1019592"/>
                  <a:pt x="991195" y="984230"/>
                  <a:pt x="960656" y="947797"/>
                </a:cubicBezTo>
                <a:cubicBezTo>
                  <a:pt x="905470" y="882968"/>
                  <a:pt x="912435" y="837962"/>
                  <a:pt x="984230" y="791885"/>
                </a:cubicBezTo>
                <a:cubicBezTo>
                  <a:pt x="1042630" y="754916"/>
                  <a:pt x="1103709" y="721162"/>
                  <a:pt x="1164788" y="687943"/>
                </a:cubicBezTo>
                <a:cubicBezTo>
                  <a:pt x="1254264" y="639187"/>
                  <a:pt x="1289626" y="567928"/>
                  <a:pt x="1272480" y="467737"/>
                </a:cubicBezTo>
                <a:cubicBezTo>
                  <a:pt x="1269266" y="448449"/>
                  <a:pt x="1265515" y="429161"/>
                  <a:pt x="1263372" y="409337"/>
                </a:cubicBezTo>
                <a:cubicBezTo>
                  <a:pt x="1258550" y="362724"/>
                  <a:pt x="1273016" y="323076"/>
                  <a:pt x="1311593" y="294144"/>
                </a:cubicBezTo>
                <a:cubicBezTo>
                  <a:pt x="1342668" y="270570"/>
                  <a:pt x="1372672" y="244852"/>
                  <a:pt x="1404818" y="221813"/>
                </a:cubicBezTo>
                <a:cubicBezTo>
                  <a:pt x="1540371" y="124301"/>
                  <a:pt x="1687711" y="55185"/>
                  <a:pt x="1856482" y="41255"/>
                </a:cubicBezTo>
                <a:cubicBezTo>
                  <a:pt x="1914346" y="36433"/>
                  <a:pt x="1972747" y="39112"/>
                  <a:pt x="2030075" y="31611"/>
                </a:cubicBezTo>
                <a:cubicBezTo>
                  <a:pt x="2060615" y="31075"/>
                  <a:pt x="2092226" y="12323"/>
                  <a:pt x="2124908" y="0"/>
                </a:cubicBezTo>
                <a:cubicBezTo>
                  <a:pt x="2174736" y="0"/>
                  <a:pt x="2225100" y="0"/>
                  <a:pt x="2274927" y="0"/>
                </a:cubicBezTo>
                <a:cubicBezTo>
                  <a:pt x="2289929" y="9108"/>
                  <a:pt x="2305467" y="17681"/>
                  <a:pt x="2319933" y="27325"/>
                </a:cubicBezTo>
                <a:cubicBezTo>
                  <a:pt x="2354223" y="50899"/>
                  <a:pt x="2375654" y="83046"/>
                  <a:pt x="2375118" y="125909"/>
                </a:cubicBezTo>
                <a:cubicBezTo>
                  <a:pt x="2374047" y="181094"/>
                  <a:pt x="2398693" y="221278"/>
                  <a:pt x="2442091" y="252889"/>
                </a:cubicBezTo>
                <a:cubicBezTo>
                  <a:pt x="2457093" y="264140"/>
                  <a:pt x="2472630" y="274856"/>
                  <a:pt x="2487632" y="285571"/>
                </a:cubicBezTo>
                <a:cubicBezTo>
                  <a:pt x="2701945" y="435590"/>
                  <a:pt x="2835890" y="633829"/>
                  <a:pt x="2850356" y="900648"/>
                </a:cubicBezTo>
                <a:cubicBezTo>
                  <a:pt x="2853571" y="960120"/>
                  <a:pt x="2869644" y="1014770"/>
                  <a:pt x="2898577" y="1065669"/>
                </a:cubicBezTo>
                <a:cubicBezTo>
                  <a:pt x="2938760" y="1135856"/>
                  <a:pt x="2980551" y="1206044"/>
                  <a:pt x="3023414" y="1274624"/>
                </a:cubicBezTo>
                <a:cubicBezTo>
                  <a:pt x="3111282" y="1416606"/>
                  <a:pt x="3192720" y="1561802"/>
                  <a:pt x="3251121" y="1719322"/>
                </a:cubicBezTo>
                <a:cubicBezTo>
                  <a:pt x="3310057" y="1880056"/>
                  <a:pt x="3336846" y="2045613"/>
                  <a:pt x="3313271" y="2216527"/>
                </a:cubicBezTo>
                <a:cubicBezTo>
                  <a:pt x="3281124" y="2446913"/>
                  <a:pt x="3302556" y="2671941"/>
                  <a:pt x="3369528" y="2893755"/>
                </a:cubicBezTo>
                <a:cubicBezTo>
                  <a:pt x="3423106" y="3071634"/>
                  <a:pt x="3470791" y="3250585"/>
                  <a:pt x="3494365" y="3435430"/>
                </a:cubicBezTo>
                <a:cubicBezTo>
                  <a:pt x="3510975" y="3566160"/>
                  <a:pt x="3519011" y="3696355"/>
                  <a:pt x="3494365" y="3827086"/>
                </a:cubicBezTo>
                <a:cubicBezTo>
                  <a:pt x="3485793" y="3873163"/>
                  <a:pt x="3484721" y="3921383"/>
                  <a:pt x="3487936" y="3967996"/>
                </a:cubicBezTo>
                <a:cubicBezTo>
                  <a:pt x="3492758" y="4031754"/>
                  <a:pt x="3505617" y="4094976"/>
                  <a:pt x="3515796" y="4158734"/>
                </a:cubicBezTo>
                <a:cubicBezTo>
                  <a:pt x="3543657" y="4335006"/>
                  <a:pt x="3572053" y="4511278"/>
                  <a:pt x="3599914" y="4687551"/>
                </a:cubicBezTo>
                <a:cubicBezTo>
                  <a:pt x="3609023" y="4748629"/>
                  <a:pt x="3616524" y="4809709"/>
                  <a:pt x="3625096" y="4870252"/>
                </a:cubicBezTo>
                <a:close/>
              </a:path>
            </a:pathLst>
          </a:custGeom>
          <a:solidFill>
            <a:schemeClr val="accent6"/>
          </a:solidFill>
          <a:ln w="53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STOC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A5D62"/>
      </a:accent1>
      <a:accent2>
        <a:srgbClr val="4A7886"/>
      </a:accent2>
      <a:accent3>
        <a:srgbClr val="88BABE"/>
      </a:accent3>
      <a:accent4>
        <a:srgbClr val="9CCCD2"/>
      </a:accent4>
      <a:accent5>
        <a:srgbClr val="70AD47"/>
      </a:accent5>
      <a:accent6>
        <a:srgbClr val="EA0000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11223</TotalTime>
  <Words>140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53</cp:revision>
  <dcterms:created xsi:type="dcterms:W3CDTF">2018-02-18T19:39:47Z</dcterms:created>
  <dcterms:modified xsi:type="dcterms:W3CDTF">2019-04-25T07:22:55Z</dcterms:modified>
</cp:coreProperties>
</file>