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63" name="Group 1362">
            <a:extLst>
              <a:ext uri="{FF2B5EF4-FFF2-40B4-BE49-F238E27FC236}">
                <a16:creationId xmlns:a16="http://schemas.microsoft.com/office/drawing/2014/main" id="{86D3D5CA-B8D7-45CB-A1D3-1FB8A77CABA1}"/>
              </a:ext>
            </a:extLst>
          </p:cNvPr>
          <p:cNvGrpSpPr/>
          <p:nvPr/>
        </p:nvGrpSpPr>
        <p:grpSpPr>
          <a:xfrm>
            <a:off x="3350143" y="2954852"/>
            <a:ext cx="5469814" cy="2516927"/>
            <a:chOff x="2245828" y="2111063"/>
            <a:chExt cx="7700344" cy="3543302"/>
          </a:xfrm>
        </p:grpSpPr>
        <p:sp>
          <p:nvSpPr>
            <p:cNvPr id="1364" name="Freeform: Shape 1363">
              <a:extLst>
                <a:ext uri="{FF2B5EF4-FFF2-40B4-BE49-F238E27FC236}">
                  <a16:creationId xmlns:a16="http://schemas.microsoft.com/office/drawing/2014/main" id="{71FAA169-235C-4B52-82E3-E94245C0BD34}"/>
                </a:ext>
              </a:extLst>
            </p:cNvPr>
            <p:cNvSpPr/>
            <p:nvPr/>
          </p:nvSpPr>
          <p:spPr>
            <a:xfrm rot="20829115" flipH="1">
              <a:off x="2387548" y="2111063"/>
              <a:ext cx="2915765" cy="2538898"/>
            </a:xfrm>
            <a:custGeom>
              <a:avLst/>
              <a:gdLst>
                <a:gd name="connsiteX0" fmla="*/ 3387857 w 3391285"/>
                <a:gd name="connsiteY0" fmla="*/ 2317148 h 2952956"/>
                <a:gd name="connsiteX1" fmla="*/ 3368939 w 3391285"/>
                <a:gd name="connsiteY1" fmla="*/ 2283927 h 2952956"/>
                <a:gd name="connsiteX2" fmla="*/ 3343562 w 3391285"/>
                <a:gd name="connsiteY2" fmla="*/ 2247015 h 2952956"/>
                <a:gd name="connsiteX3" fmla="*/ 3346792 w 3391285"/>
                <a:gd name="connsiteY3" fmla="*/ 2224868 h 2952956"/>
                <a:gd name="connsiteX4" fmla="*/ 3350483 w 3391285"/>
                <a:gd name="connsiteY4" fmla="*/ 2200414 h 2952956"/>
                <a:gd name="connsiteX5" fmla="*/ 3297884 w 3391285"/>
                <a:gd name="connsiteY5" fmla="*/ 2112748 h 2952956"/>
                <a:gd name="connsiteX6" fmla="*/ 3242516 w 3391285"/>
                <a:gd name="connsiteY6" fmla="*/ 1912500 h 2952956"/>
                <a:gd name="connsiteX7" fmla="*/ 3230519 w 3391285"/>
                <a:gd name="connsiteY7" fmla="*/ 1788384 h 2952956"/>
                <a:gd name="connsiteX8" fmla="*/ 3216216 w 3391285"/>
                <a:gd name="connsiteY8" fmla="*/ 1769467 h 2952956"/>
                <a:gd name="connsiteX9" fmla="*/ 3137778 w 3391285"/>
                <a:gd name="connsiteY9" fmla="*/ 1700718 h 2952956"/>
                <a:gd name="connsiteX10" fmla="*/ 3157157 w 3391285"/>
                <a:gd name="connsiteY10" fmla="*/ 1637506 h 2952956"/>
                <a:gd name="connsiteX11" fmla="*/ 3182534 w 3391285"/>
                <a:gd name="connsiteY11" fmla="*/ 1611207 h 2952956"/>
                <a:gd name="connsiteX12" fmla="*/ 3177459 w 3391285"/>
                <a:gd name="connsiteY12" fmla="*/ 1454792 h 2952956"/>
                <a:gd name="connsiteX13" fmla="*/ 3104097 w 3391285"/>
                <a:gd name="connsiteY13" fmla="*/ 1081520 h 2952956"/>
                <a:gd name="connsiteX14" fmla="*/ 3089331 w 3391285"/>
                <a:gd name="connsiteY14" fmla="*/ 941716 h 2952956"/>
                <a:gd name="connsiteX15" fmla="*/ 3003511 w 3391285"/>
                <a:gd name="connsiteY15" fmla="*/ 788070 h 2952956"/>
                <a:gd name="connsiteX16" fmla="*/ 2788499 w 3391285"/>
                <a:gd name="connsiteY16" fmla="*/ 735932 h 2952956"/>
                <a:gd name="connsiteX17" fmla="*/ 2612706 w 3391285"/>
                <a:gd name="connsiteY17" fmla="*/ 813447 h 2952956"/>
                <a:gd name="connsiteX18" fmla="*/ 2555031 w 3391285"/>
                <a:gd name="connsiteY18" fmla="*/ 838824 h 2952956"/>
                <a:gd name="connsiteX19" fmla="*/ 2493665 w 3391285"/>
                <a:gd name="connsiteY19" fmla="*/ 849898 h 2952956"/>
                <a:gd name="connsiteX20" fmla="*/ 2263427 w 3391285"/>
                <a:gd name="connsiteY20" fmla="*/ 879889 h 2952956"/>
                <a:gd name="connsiteX21" fmla="*/ 1903535 w 3391285"/>
                <a:gd name="connsiteY21" fmla="*/ 851743 h 2952956"/>
                <a:gd name="connsiteX22" fmla="*/ 1690369 w 3391285"/>
                <a:gd name="connsiteY22" fmla="*/ 770076 h 2952956"/>
                <a:gd name="connsiteX23" fmla="*/ 1531186 w 3391285"/>
                <a:gd name="connsiteY23" fmla="*/ 681487 h 2952956"/>
                <a:gd name="connsiteX24" fmla="*/ 1447673 w 3391285"/>
                <a:gd name="connsiteY24" fmla="*/ 631656 h 2952956"/>
                <a:gd name="connsiteX25" fmla="*/ 1354931 w 3391285"/>
                <a:gd name="connsiteY25" fmla="*/ 569367 h 2952956"/>
                <a:gd name="connsiteX26" fmla="*/ 1205899 w 3391285"/>
                <a:gd name="connsiteY26" fmla="*/ 485854 h 2952956"/>
                <a:gd name="connsiteX27" fmla="*/ 1115927 w 3391285"/>
                <a:gd name="connsiteY27" fmla="*/ 432793 h 2952956"/>
                <a:gd name="connsiteX28" fmla="*/ 1122386 w 3391285"/>
                <a:gd name="connsiteY28" fmla="*/ 429101 h 2952956"/>
                <a:gd name="connsiteX29" fmla="*/ 1204515 w 3391285"/>
                <a:gd name="connsiteY29" fmla="*/ 402340 h 2952956"/>
                <a:gd name="connsiteX30" fmla="*/ 1261729 w 3391285"/>
                <a:gd name="connsiteY30" fmla="*/ 339129 h 2952956"/>
                <a:gd name="connsiteX31" fmla="*/ 1196210 w 3391285"/>
                <a:gd name="connsiteY31" fmla="*/ 213167 h 2952956"/>
                <a:gd name="connsiteX32" fmla="*/ 1152838 w 3391285"/>
                <a:gd name="connsiteY32" fmla="*/ 196556 h 2952956"/>
                <a:gd name="connsiteX33" fmla="*/ 795715 w 3391285"/>
                <a:gd name="connsiteY33" fmla="*/ 13842 h 2952956"/>
                <a:gd name="connsiteX34" fmla="*/ 760649 w 3391285"/>
                <a:gd name="connsiteY34" fmla="*/ 0 h 2952956"/>
                <a:gd name="connsiteX35" fmla="*/ 750037 w 3391285"/>
                <a:gd name="connsiteY35" fmla="*/ 11535 h 2952956"/>
                <a:gd name="connsiteX36" fmla="*/ 775414 w 3391285"/>
                <a:gd name="connsiteY36" fmla="*/ 59521 h 2952956"/>
                <a:gd name="connsiteX37" fmla="*/ 922139 w 3391285"/>
                <a:gd name="connsiteY37" fmla="*/ 180869 h 2952956"/>
                <a:gd name="connsiteX38" fmla="*/ 1057328 w 3391285"/>
                <a:gd name="connsiteY38" fmla="*/ 269457 h 2952956"/>
                <a:gd name="connsiteX39" fmla="*/ 1075784 w 3391285"/>
                <a:gd name="connsiteY39" fmla="*/ 288375 h 2952956"/>
                <a:gd name="connsiteX40" fmla="*/ 1013496 w 3391285"/>
                <a:gd name="connsiteY40" fmla="*/ 288375 h 2952956"/>
                <a:gd name="connsiteX41" fmla="*/ 996885 w 3391285"/>
                <a:gd name="connsiteY41" fmla="*/ 279608 h 2952956"/>
                <a:gd name="connsiteX42" fmla="*/ 943363 w 3391285"/>
                <a:gd name="connsiteY42" fmla="*/ 259306 h 2952956"/>
                <a:gd name="connsiteX43" fmla="*/ 915218 w 3391285"/>
                <a:gd name="connsiteY43" fmla="*/ 266227 h 2952956"/>
                <a:gd name="connsiteX44" fmla="*/ 886149 w 3391285"/>
                <a:gd name="connsiteY44" fmla="*/ 262075 h 2952956"/>
                <a:gd name="connsiteX45" fmla="*/ 838626 w 3391285"/>
                <a:gd name="connsiteY45" fmla="*/ 252385 h 2952956"/>
                <a:gd name="connsiteX46" fmla="*/ 780489 w 3391285"/>
                <a:gd name="connsiteY46" fmla="*/ 262998 h 2952956"/>
                <a:gd name="connsiteX47" fmla="*/ 676674 w 3391285"/>
                <a:gd name="connsiteY47" fmla="*/ 278685 h 2952956"/>
                <a:gd name="connsiteX48" fmla="*/ 487039 w 3391285"/>
                <a:gd name="connsiteY48" fmla="*/ 357585 h 2952956"/>
                <a:gd name="connsiteX49" fmla="*/ 458894 w 3391285"/>
                <a:gd name="connsiteY49" fmla="*/ 374195 h 2952956"/>
                <a:gd name="connsiteX50" fmla="*/ 229117 w 3391285"/>
                <a:gd name="connsiteY50" fmla="*/ 382500 h 2952956"/>
                <a:gd name="connsiteX51" fmla="*/ 90697 w 3391285"/>
                <a:gd name="connsiteY51" fmla="*/ 351125 h 2952956"/>
                <a:gd name="connsiteX52" fmla="*/ 70395 w 3391285"/>
                <a:gd name="connsiteY52" fmla="*/ 326671 h 2952956"/>
                <a:gd name="connsiteX53" fmla="*/ 72702 w 3391285"/>
                <a:gd name="connsiteY53" fmla="*/ 269457 h 2952956"/>
                <a:gd name="connsiteX54" fmla="*/ 83776 w 3391285"/>
                <a:gd name="connsiteY54" fmla="*/ 188712 h 2952956"/>
                <a:gd name="connsiteX55" fmla="*/ 58860 w 3391285"/>
                <a:gd name="connsiteY55" fmla="*/ 152262 h 2952956"/>
                <a:gd name="connsiteX56" fmla="*/ 65320 w 3391285"/>
                <a:gd name="connsiteY56" fmla="*/ 164258 h 2952956"/>
                <a:gd name="connsiteX57" fmla="*/ 45480 w 3391285"/>
                <a:gd name="connsiteY57" fmla="*/ 166104 h 2952956"/>
                <a:gd name="connsiteX58" fmla="*/ 724 w 3391285"/>
                <a:gd name="connsiteY58" fmla="*/ 318366 h 2952956"/>
                <a:gd name="connsiteX59" fmla="*/ 21948 w 3391285"/>
                <a:gd name="connsiteY59" fmla="*/ 412491 h 2952956"/>
                <a:gd name="connsiteX60" fmla="*/ 103155 w 3391285"/>
                <a:gd name="connsiteY60" fmla="*/ 475703 h 2952956"/>
                <a:gd name="connsiteX61" fmla="*/ 269259 w 3391285"/>
                <a:gd name="connsiteY61" fmla="*/ 520458 h 2952956"/>
                <a:gd name="connsiteX62" fmla="*/ 350004 w 3391285"/>
                <a:gd name="connsiteY62" fmla="*/ 527380 h 2952956"/>
                <a:gd name="connsiteX63" fmla="*/ 367998 w 3391285"/>
                <a:gd name="connsiteY63" fmla="*/ 537992 h 2952956"/>
                <a:gd name="connsiteX64" fmla="*/ 369382 w 3391285"/>
                <a:gd name="connsiteY64" fmla="*/ 553218 h 2952956"/>
                <a:gd name="connsiteX65" fmla="*/ 348619 w 3391285"/>
                <a:gd name="connsiteY65" fmla="*/ 553679 h 2952956"/>
                <a:gd name="connsiteX66" fmla="*/ 319551 w 3391285"/>
                <a:gd name="connsiteY66" fmla="*/ 546297 h 2952956"/>
                <a:gd name="connsiteX67" fmla="*/ 303402 w 3391285"/>
                <a:gd name="connsiteY67" fmla="*/ 567060 h 2952956"/>
                <a:gd name="connsiteX68" fmla="*/ 351849 w 3391285"/>
                <a:gd name="connsiteY68" fmla="*/ 653342 h 2952956"/>
                <a:gd name="connsiteX69" fmla="*/ 349080 w 3391285"/>
                <a:gd name="connsiteY69" fmla="*/ 725320 h 2952956"/>
                <a:gd name="connsiteX70" fmla="*/ 331086 w 3391285"/>
                <a:gd name="connsiteY70" fmla="*/ 747928 h 2952956"/>
                <a:gd name="connsiteX71" fmla="*/ 318628 w 3391285"/>
                <a:gd name="connsiteY71" fmla="*/ 768230 h 2952956"/>
                <a:gd name="connsiteX72" fmla="*/ 278025 w 3391285"/>
                <a:gd name="connsiteY72" fmla="*/ 822214 h 2952956"/>
                <a:gd name="connsiteX73" fmla="*/ 248034 w 3391285"/>
                <a:gd name="connsiteY73" fmla="*/ 868354 h 2952956"/>
                <a:gd name="connsiteX74" fmla="*/ 255417 w 3391285"/>
                <a:gd name="connsiteY74" fmla="*/ 991086 h 2952956"/>
                <a:gd name="connsiteX75" fmla="*/ 313092 w 3391285"/>
                <a:gd name="connsiteY75" fmla="*/ 1069985 h 2952956"/>
                <a:gd name="connsiteX76" fmla="*/ 340776 w 3391285"/>
                <a:gd name="connsiteY76" fmla="*/ 1093978 h 2952956"/>
                <a:gd name="connsiteX77" fmla="*/ 408140 w 3391285"/>
                <a:gd name="connsiteY77" fmla="*/ 1116125 h 2952956"/>
                <a:gd name="connsiteX78" fmla="*/ 501804 w 3391285"/>
                <a:gd name="connsiteY78" fmla="*/ 1111511 h 2952956"/>
                <a:gd name="connsiteX79" fmla="*/ 626382 w 3391285"/>
                <a:gd name="connsiteY79" fmla="*/ 1176568 h 2952956"/>
                <a:gd name="connsiteX80" fmla="*/ 657295 w 3391285"/>
                <a:gd name="connsiteY80" fmla="*/ 1208866 h 2952956"/>
                <a:gd name="connsiteX81" fmla="*/ 708972 w 3391285"/>
                <a:gd name="connsiteY81" fmla="*/ 1229629 h 2952956"/>
                <a:gd name="connsiteX82" fmla="*/ 751421 w 3391285"/>
                <a:gd name="connsiteY82" fmla="*/ 1258698 h 2952956"/>
                <a:gd name="connsiteX83" fmla="*/ 763879 w 3391285"/>
                <a:gd name="connsiteY83" fmla="*/ 1288227 h 2952956"/>
                <a:gd name="connsiteX84" fmla="*/ 878767 w 3391285"/>
                <a:gd name="connsiteY84" fmla="*/ 1515697 h 2952956"/>
                <a:gd name="connsiteX85" fmla="*/ 949361 w 3391285"/>
                <a:gd name="connsiteY85" fmla="*/ 1677187 h 2952956"/>
                <a:gd name="connsiteX86" fmla="*/ 1006575 w 3391285"/>
                <a:gd name="connsiteY86" fmla="*/ 1776849 h 2952956"/>
                <a:gd name="connsiteX87" fmla="*/ 1111313 w 3391285"/>
                <a:gd name="connsiteY87" fmla="*/ 1921728 h 2952956"/>
                <a:gd name="connsiteX88" fmla="*/ 1175447 w 3391285"/>
                <a:gd name="connsiteY88" fmla="*/ 2003858 h 2952956"/>
                <a:gd name="connsiteX89" fmla="*/ 1199901 w 3391285"/>
                <a:gd name="connsiteY89" fmla="*/ 2026928 h 2952956"/>
                <a:gd name="connsiteX90" fmla="*/ 1199440 w 3391285"/>
                <a:gd name="connsiteY90" fmla="*/ 2046306 h 2952956"/>
                <a:gd name="connsiteX91" fmla="*/ 1153300 w 3391285"/>
                <a:gd name="connsiteY91" fmla="*/ 2088755 h 2952956"/>
                <a:gd name="connsiteX92" fmla="*/ 1105314 w 3391285"/>
                <a:gd name="connsiteY92" fmla="*/ 2219793 h 2952956"/>
                <a:gd name="connsiteX93" fmla="*/ 1090550 w 3391285"/>
                <a:gd name="connsiteY93" fmla="*/ 2314841 h 2952956"/>
                <a:gd name="connsiteX94" fmla="*/ 1041179 w 3391285"/>
                <a:gd name="connsiteY94" fmla="*/ 2454645 h 2952956"/>
                <a:gd name="connsiteX95" fmla="*/ 990426 w 3391285"/>
                <a:gd name="connsiteY95" fmla="*/ 2567226 h 2952956"/>
                <a:gd name="connsiteX96" fmla="*/ 977507 w 3391285"/>
                <a:gd name="connsiteY96" fmla="*/ 2613828 h 2952956"/>
                <a:gd name="connsiteX97" fmla="*/ 981659 w 3391285"/>
                <a:gd name="connsiteY97" fmla="*/ 2656738 h 2952956"/>
                <a:gd name="connsiteX98" fmla="*/ 962280 w 3391285"/>
                <a:gd name="connsiteY98" fmla="*/ 2746711 h 2952956"/>
                <a:gd name="connsiteX99" fmla="*/ 953052 w 3391285"/>
                <a:gd name="connsiteY99" fmla="*/ 2773933 h 2952956"/>
                <a:gd name="connsiteX100" fmla="*/ 957666 w 3391285"/>
                <a:gd name="connsiteY100" fmla="*/ 2824687 h 2952956"/>
                <a:gd name="connsiteX101" fmla="*/ 957666 w 3391285"/>
                <a:gd name="connsiteY101" fmla="*/ 2908200 h 2952956"/>
                <a:gd name="connsiteX102" fmla="*/ 981198 w 3391285"/>
                <a:gd name="connsiteY102" fmla="*/ 2936346 h 2952956"/>
                <a:gd name="connsiteX103" fmla="*/ 984889 w 3391285"/>
                <a:gd name="connsiteY103" fmla="*/ 2939114 h 2952956"/>
                <a:gd name="connsiteX104" fmla="*/ 1053176 w 3391285"/>
                <a:gd name="connsiteY104" fmla="*/ 2946958 h 2952956"/>
                <a:gd name="connsiteX105" fmla="*/ 1180984 w 3391285"/>
                <a:gd name="connsiteY105" fmla="*/ 2823303 h 2952956"/>
                <a:gd name="connsiteX106" fmla="*/ 1179599 w 3391285"/>
                <a:gd name="connsiteY106" fmla="*/ 2776240 h 2952956"/>
                <a:gd name="connsiteX107" fmla="*/ 1165296 w 3391285"/>
                <a:gd name="connsiteY107" fmla="*/ 2749479 h 2952956"/>
                <a:gd name="connsiteX108" fmla="*/ 1141765 w 3391285"/>
                <a:gd name="connsiteY108" fmla="*/ 2720411 h 2952956"/>
                <a:gd name="connsiteX109" fmla="*/ 1130691 w 3391285"/>
                <a:gd name="connsiteY109" fmla="*/ 2686729 h 2952956"/>
                <a:gd name="connsiteX110" fmla="*/ 1150993 w 3391285"/>
                <a:gd name="connsiteY110" fmla="*/ 2675194 h 2952956"/>
                <a:gd name="connsiteX111" fmla="*/ 1172217 w 3391285"/>
                <a:gd name="connsiteY111" fmla="*/ 2651201 h 2952956"/>
                <a:gd name="connsiteX112" fmla="*/ 1191134 w 3391285"/>
                <a:gd name="connsiteY112" fmla="*/ 2415426 h 2952956"/>
                <a:gd name="connsiteX113" fmla="*/ 1289874 w 3391285"/>
                <a:gd name="connsiteY113" fmla="*/ 2261318 h 2952956"/>
                <a:gd name="connsiteX114" fmla="*/ 1334630 w 3391285"/>
                <a:gd name="connsiteY114" fmla="*/ 2211949 h 2952956"/>
                <a:gd name="connsiteX115" fmla="*/ 1374771 w 3391285"/>
                <a:gd name="connsiteY115" fmla="*/ 2153812 h 2952956"/>
                <a:gd name="connsiteX116" fmla="*/ 1441213 w 3391285"/>
                <a:gd name="connsiteY116" fmla="*/ 2102597 h 2952956"/>
                <a:gd name="connsiteX117" fmla="*/ 1464744 w 3391285"/>
                <a:gd name="connsiteY117" fmla="*/ 2106288 h 2952956"/>
                <a:gd name="connsiteX118" fmla="*/ 1589322 w 3391285"/>
                <a:gd name="connsiteY118" fmla="*/ 2300999 h 2952956"/>
                <a:gd name="connsiteX119" fmla="*/ 1603625 w 3391285"/>
                <a:gd name="connsiteY119" fmla="*/ 2330067 h 2952956"/>
                <a:gd name="connsiteX120" fmla="*/ 1627619 w 3391285"/>
                <a:gd name="connsiteY120" fmla="*/ 2371593 h 2952956"/>
                <a:gd name="connsiteX121" fmla="*/ 1620236 w 3391285"/>
                <a:gd name="connsiteY121" fmla="*/ 2522009 h 2952956"/>
                <a:gd name="connsiteX122" fmla="*/ 1622081 w 3391285"/>
                <a:gd name="connsiteY122" fmla="*/ 2529853 h 2952956"/>
                <a:gd name="connsiteX123" fmla="*/ 1694060 w 3391285"/>
                <a:gd name="connsiteY123" fmla="*/ 2542311 h 2952956"/>
                <a:gd name="connsiteX124" fmla="*/ 1792799 w 3391285"/>
                <a:gd name="connsiteY124" fmla="*/ 2461566 h 2952956"/>
                <a:gd name="connsiteX125" fmla="*/ 1793722 w 3391285"/>
                <a:gd name="connsiteY125" fmla="*/ 2423270 h 2952956"/>
                <a:gd name="connsiteX126" fmla="*/ 1779880 w 3391285"/>
                <a:gd name="connsiteY126" fmla="*/ 2393279 h 2952956"/>
                <a:gd name="connsiteX127" fmla="*/ 1754965 w 3391285"/>
                <a:gd name="connsiteY127" fmla="*/ 2363749 h 2952956"/>
                <a:gd name="connsiteX128" fmla="*/ 1740200 w 3391285"/>
                <a:gd name="connsiteY128" fmla="*/ 2336527 h 2952956"/>
                <a:gd name="connsiteX129" fmla="*/ 1752196 w 3391285"/>
                <a:gd name="connsiteY129" fmla="*/ 2314379 h 2952956"/>
                <a:gd name="connsiteX130" fmla="*/ 1757272 w 3391285"/>
                <a:gd name="connsiteY130" fmla="*/ 2281159 h 2952956"/>
                <a:gd name="connsiteX131" fmla="*/ 1668683 w 3391285"/>
                <a:gd name="connsiteY131" fmla="*/ 2177805 h 2952956"/>
                <a:gd name="connsiteX132" fmla="*/ 1603164 w 3391285"/>
                <a:gd name="connsiteY132" fmla="*/ 2006165 h 2952956"/>
                <a:gd name="connsiteX133" fmla="*/ 1605471 w 3391285"/>
                <a:gd name="connsiteY133" fmla="*/ 1991400 h 2952956"/>
                <a:gd name="connsiteX134" fmla="*/ 1666837 w 3391285"/>
                <a:gd name="connsiteY134" fmla="*/ 1962332 h 2952956"/>
                <a:gd name="connsiteX135" fmla="*/ 1702365 w 3391285"/>
                <a:gd name="connsiteY135" fmla="*/ 1944798 h 2952956"/>
                <a:gd name="connsiteX136" fmla="*/ 1722205 w 3391285"/>
                <a:gd name="connsiteY136" fmla="*/ 1924035 h 2952956"/>
                <a:gd name="connsiteX137" fmla="*/ 1745275 w 3391285"/>
                <a:gd name="connsiteY137" fmla="*/ 1911116 h 2952956"/>
                <a:gd name="connsiteX138" fmla="*/ 1815408 w 3391285"/>
                <a:gd name="connsiteY138" fmla="*/ 1904195 h 2952956"/>
                <a:gd name="connsiteX139" fmla="*/ 1966285 w 3391285"/>
                <a:gd name="connsiteY139" fmla="*/ 1904657 h 2952956"/>
                <a:gd name="connsiteX140" fmla="*/ 2093632 w 3391285"/>
                <a:gd name="connsiteY140" fmla="*/ 1894044 h 2952956"/>
                <a:gd name="connsiteX141" fmla="*/ 2138849 w 3391285"/>
                <a:gd name="connsiteY141" fmla="*/ 1918960 h 2952956"/>
                <a:gd name="connsiteX142" fmla="*/ 2147154 w 3391285"/>
                <a:gd name="connsiteY142" fmla="*/ 1949874 h 2952956"/>
                <a:gd name="connsiteX143" fmla="*/ 2185912 w 3391285"/>
                <a:gd name="connsiteY143" fmla="*/ 1999705 h 2952956"/>
                <a:gd name="connsiteX144" fmla="*/ 2221439 w 3391285"/>
                <a:gd name="connsiteY144" fmla="*/ 2053689 h 2952956"/>
                <a:gd name="connsiteX145" fmla="*/ 2226515 w 3391285"/>
                <a:gd name="connsiteY145" fmla="*/ 2074913 h 2952956"/>
                <a:gd name="connsiteX146" fmla="*/ 2260197 w 3391285"/>
                <a:gd name="connsiteY146" fmla="*/ 2109057 h 2952956"/>
                <a:gd name="connsiteX147" fmla="*/ 2280499 w 3391285"/>
                <a:gd name="connsiteY147" fmla="*/ 2116439 h 2952956"/>
                <a:gd name="connsiteX148" fmla="*/ 2289265 w 3391285"/>
                <a:gd name="connsiteY148" fmla="*/ 2109980 h 2952956"/>
                <a:gd name="connsiteX149" fmla="*/ 2282806 w 3391285"/>
                <a:gd name="connsiteY149" fmla="*/ 2102597 h 2952956"/>
                <a:gd name="connsiteX150" fmla="*/ 2270348 w 3391285"/>
                <a:gd name="connsiteY150" fmla="*/ 2079527 h 2952956"/>
                <a:gd name="connsiteX151" fmla="*/ 2273578 w 3391285"/>
                <a:gd name="connsiteY151" fmla="*/ 2050920 h 2952956"/>
                <a:gd name="connsiteX152" fmla="*/ 2244048 w 3391285"/>
                <a:gd name="connsiteY152" fmla="*/ 1938339 h 2952956"/>
                <a:gd name="connsiteX153" fmla="*/ 2222362 w 3391285"/>
                <a:gd name="connsiteY153" fmla="*/ 1896351 h 2952956"/>
                <a:gd name="connsiteX154" fmla="*/ 2235743 w 3391285"/>
                <a:gd name="connsiteY154" fmla="*/ 1858517 h 2952956"/>
                <a:gd name="connsiteX155" fmla="*/ 2320640 w 3391285"/>
                <a:gd name="connsiteY155" fmla="*/ 1811454 h 2952956"/>
                <a:gd name="connsiteX156" fmla="*/ 2334482 w 3391285"/>
                <a:gd name="connsiteY156" fmla="*/ 1818836 h 2952956"/>
                <a:gd name="connsiteX157" fmla="*/ 2324793 w 3391285"/>
                <a:gd name="connsiteY157" fmla="*/ 2061533 h 2952956"/>
                <a:gd name="connsiteX158" fmla="*/ 2239434 w 3391285"/>
                <a:gd name="connsiteY158" fmla="*/ 2245169 h 2952956"/>
                <a:gd name="connsiteX159" fmla="*/ 2199754 w 3391285"/>
                <a:gd name="connsiteY159" fmla="*/ 2283004 h 2952956"/>
                <a:gd name="connsiteX160" fmla="*/ 2192833 w 3391285"/>
                <a:gd name="connsiteY160" fmla="*/ 2288080 h 2952956"/>
                <a:gd name="connsiteX161" fmla="*/ 2154536 w 3391285"/>
                <a:gd name="connsiteY161" fmla="*/ 2354521 h 2952956"/>
                <a:gd name="connsiteX162" fmla="*/ 2173454 w 3391285"/>
                <a:gd name="connsiteY162" fmla="*/ 2412196 h 2952956"/>
                <a:gd name="connsiteX163" fmla="*/ 2309566 w 3391285"/>
                <a:gd name="connsiteY163" fmla="*/ 2409889 h 2952956"/>
                <a:gd name="connsiteX164" fmla="*/ 2327100 w 3391285"/>
                <a:gd name="connsiteY164" fmla="*/ 2390972 h 2952956"/>
                <a:gd name="connsiteX165" fmla="*/ 2340481 w 3391285"/>
                <a:gd name="connsiteY165" fmla="*/ 2311150 h 2952956"/>
                <a:gd name="connsiteX166" fmla="*/ 2362627 w 3391285"/>
                <a:gd name="connsiteY166" fmla="*/ 2295001 h 2952956"/>
                <a:gd name="connsiteX167" fmla="*/ 2379238 w 3391285"/>
                <a:gd name="connsiteY167" fmla="*/ 2284388 h 2952956"/>
                <a:gd name="connsiteX168" fmla="*/ 2391235 w 3391285"/>
                <a:gd name="connsiteY168" fmla="*/ 2205489 h 2952956"/>
                <a:gd name="connsiteX169" fmla="*/ 2468288 w 3391285"/>
                <a:gd name="connsiteY169" fmla="*/ 1995091 h 2952956"/>
                <a:gd name="connsiteX170" fmla="*/ 2500586 w 3391285"/>
                <a:gd name="connsiteY170" fmla="*/ 1914346 h 2952956"/>
                <a:gd name="connsiteX171" fmla="*/ 2506584 w 3391285"/>
                <a:gd name="connsiteY171" fmla="*/ 1901427 h 2952956"/>
                <a:gd name="connsiteX172" fmla="*/ 2510275 w 3391285"/>
                <a:gd name="connsiteY172" fmla="*/ 1801303 h 2952956"/>
                <a:gd name="connsiteX173" fmla="*/ 2530577 w 3391285"/>
                <a:gd name="connsiteY173" fmla="*/ 1649964 h 2952956"/>
                <a:gd name="connsiteX174" fmla="*/ 2611783 w 3391285"/>
                <a:gd name="connsiteY174" fmla="*/ 1604286 h 2952956"/>
                <a:gd name="connsiteX175" fmla="*/ 2674533 w 3391285"/>
                <a:gd name="connsiteY175" fmla="*/ 1666113 h 2952956"/>
                <a:gd name="connsiteX176" fmla="*/ 2732670 w 3391285"/>
                <a:gd name="connsiteY176" fmla="*/ 1634738 h 2952956"/>
                <a:gd name="connsiteX177" fmla="*/ 2753894 w 3391285"/>
                <a:gd name="connsiteY177" fmla="*/ 1629663 h 2952956"/>
                <a:gd name="connsiteX178" fmla="*/ 2844790 w 3391285"/>
                <a:gd name="connsiteY178" fmla="*/ 1704871 h 2952956"/>
                <a:gd name="connsiteX179" fmla="*/ 2939838 w 3391285"/>
                <a:gd name="connsiteY179" fmla="*/ 1787923 h 2952956"/>
                <a:gd name="connsiteX180" fmla="*/ 3131319 w 3391285"/>
                <a:gd name="connsiteY180" fmla="*/ 1990938 h 2952956"/>
                <a:gd name="connsiteX181" fmla="*/ 3132703 w 3391285"/>
                <a:gd name="connsiteY181" fmla="*/ 1993707 h 2952956"/>
                <a:gd name="connsiteX182" fmla="*/ 3190839 w 3391285"/>
                <a:gd name="connsiteY182" fmla="*/ 2171346 h 2952956"/>
                <a:gd name="connsiteX183" fmla="*/ 3195915 w 3391285"/>
                <a:gd name="connsiteY183" fmla="*/ 2207335 h 2952956"/>
                <a:gd name="connsiteX184" fmla="*/ 3218985 w 3391285"/>
                <a:gd name="connsiteY184" fmla="*/ 2297769 h 2952956"/>
                <a:gd name="connsiteX185" fmla="*/ 3213448 w 3391285"/>
                <a:gd name="connsiteY185" fmla="*/ 2420963 h 2952956"/>
                <a:gd name="connsiteX186" fmla="*/ 3224522 w 3391285"/>
                <a:gd name="connsiteY186" fmla="*/ 2433882 h 2952956"/>
                <a:gd name="connsiteX187" fmla="*/ 3259127 w 3391285"/>
                <a:gd name="connsiteY187" fmla="*/ 2440341 h 2952956"/>
                <a:gd name="connsiteX188" fmla="*/ 3342178 w 3391285"/>
                <a:gd name="connsiteY188" fmla="*/ 2419117 h 2952956"/>
                <a:gd name="connsiteX189" fmla="*/ 3385550 w 3391285"/>
                <a:gd name="connsiteY189" fmla="*/ 2365595 h 2952956"/>
                <a:gd name="connsiteX190" fmla="*/ 3387857 w 3391285"/>
                <a:gd name="connsiteY190" fmla="*/ 2317148 h 2952956"/>
                <a:gd name="connsiteX191" fmla="*/ 3065339 w 3391285"/>
                <a:gd name="connsiteY191" fmla="*/ 1182105 h 2952956"/>
                <a:gd name="connsiteX192" fmla="*/ 3026120 w 3391285"/>
                <a:gd name="connsiteY192" fmla="*/ 1099976 h 2952956"/>
                <a:gd name="connsiteX193" fmla="*/ 2812492 w 3391285"/>
                <a:gd name="connsiteY193" fmla="*/ 926029 h 2952956"/>
                <a:gd name="connsiteX194" fmla="*/ 2743743 w 3391285"/>
                <a:gd name="connsiteY194" fmla="*/ 872968 h 2952956"/>
                <a:gd name="connsiteX195" fmla="*/ 2748819 w 3391285"/>
                <a:gd name="connsiteY195" fmla="*/ 834210 h 2952956"/>
                <a:gd name="connsiteX196" fmla="*/ 2948605 w 3391285"/>
                <a:gd name="connsiteY196" fmla="*/ 807449 h 2952956"/>
                <a:gd name="connsiteX197" fmla="*/ 3037655 w 3391285"/>
                <a:gd name="connsiteY197" fmla="*/ 914955 h 2952956"/>
                <a:gd name="connsiteX198" fmla="*/ 3065339 w 3391285"/>
                <a:gd name="connsiteY198" fmla="*/ 1020615 h 2952956"/>
                <a:gd name="connsiteX199" fmla="*/ 3065339 w 3391285"/>
                <a:gd name="connsiteY199" fmla="*/ 1182105 h 295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3391285" h="2952956">
                  <a:moveTo>
                    <a:pt x="3387857" y="2317148"/>
                  </a:moveTo>
                  <a:cubicBezTo>
                    <a:pt x="3382320" y="2305613"/>
                    <a:pt x="3375860" y="2294539"/>
                    <a:pt x="3368939" y="2283927"/>
                  </a:cubicBezTo>
                  <a:cubicBezTo>
                    <a:pt x="3360634" y="2271469"/>
                    <a:pt x="3352329" y="2259473"/>
                    <a:pt x="3343562" y="2247015"/>
                  </a:cubicBezTo>
                  <a:cubicBezTo>
                    <a:pt x="3337564" y="2238710"/>
                    <a:pt x="3338026" y="2230405"/>
                    <a:pt x="3346792" y="2224868"/>
                  </a:cubicBezTo>
                  <a:cubicBezTo>
                    <a:pt x="3357404" y="2217947"/>
                    <a:pt x="3356482" y="2210103"/>
                    <a:pt x="3350483" y="2200414"/>
                  </a:cubicBezTo>
                  <a:cubicBezTo>
                    <a:pt x="3332489" y="2171346"/>
                    <a:pt x="3315417" y="2141816"/>
                    <a:pt x="3297884" y="2112748"/>
                  </a:cubicBezTo>
                  <a:cubicBezTo>
                    <a:pt x="3260972" y="2050920"/>
                    <a:pt x="3238825" y="1985863"/>
                    <a:pt x="3242516" y="1912500"/>
                  </a:cubicBezTo>
                  <a:cubicBezTo>
                    <a:pt x="3244361" y="1870974"/>
                    <a:pt x="3238825" y="1829449"/>
                    <a:pt x="3230519" y="1788384"/>
                  </a:cubicBezTo>
                  <a:cubicBezTo>
                    <a:pt x="3228674" y="1778695"/>
                    <a:pt x="3224522" y="1773619"/>
                    <a:pt x="3216216" y="1769467"/>
                  </a:cubicBezTo>
                  <a:cubicBezTo>
                    <a:pt x="3184380" y="1753318"/>
                    <a:pt x="3155773" y="1732555"/>
                    <a:pt x="3137778" y="1700718"/>
                  </a:cubicBezTo>
                  <a:cubicBezTo>
                    <a:pt x="3114247" y="1659654"/>
                    <a:pt x="3111018" y="1656424"/>
                    <a:pt x="3157157" y="1637506"/>
                  </a:cubicBezTo>
                  <a:cubicBezTo>
                    <a:pt x="3169615" y="1632431"/>
                    <a:pt x="3176997" y="1624587"/>
                    <a:pt x="3182534" y="1611207"/>
                  </a:cubicBezTo>
                  <a:cubicBezTo>
                    <a:pt x="3205604" y="1557684"/>
                    <a:pt x="3199606" y="1505546"/>
                    <a:pt x="3177459" y="1454792"/>
                  </a:cubicBezTo>
                  <a:cubicBezTo>
                    <a:pt x="3125321" y="1335751"/>
                    <a:pt x="3098098" y="1212558"/>
                    <a:pt x="3104097" y="1081520"/>
                  </a:cubicBezTo>
                  <a:cubicBezTo>
                    <a:pt x="3106404" y="1034919"/>
                    <a:pt x="3101790" y="987395"/>
                    <a:pt x="3089331" y="941716"/>
                  </a:cubicBezTo>
                  <a:cubicBezTo>
                    <a:pt x="3073644" y="883118"/>
                    <a:pt x="3051497" y="828212"/>
                    <a:pt x="3003511" y="788070"/>
                  </a:cubicBezTo>
                  <a:cubicBezTo>
                    <a:pt x="2940761" y="735009"/>
                    <a:pt x="2869244" y="717015"/>
                    <a:pt x="2788499" y="735932"/>
                  </a:cubicBezTo>
                  <a:cubicBezTo>
                    <a:pt x="2724826" y="750697"/>
                    <a:pt x="2661614" y="765462"/>
                    <a:pt x="2612706" y="813447"/>
                  </a:cubicBezTo>
                  <a:cubicBezTo>
                    <a:pt x="2597019" y="828673"/>
                    <a:pt x="2576256" y="835133"/>
                    <a:pt x="2555031" y="838824"/>
                  </a:cubicBezTo>
                  <a:cubicBezTo>
                    <a:pt x="2534730" y="842515"/>
                    <a:pt x="2513967" y="846206"/>
                    <a:pt x="2493665" y="849898"/>
                  </a:cubicBezTo>
                  <a:cubicBezTo>
                    <a:pt x="2417534" y="863278"/>
                    <a:pt x="2340942" y="876197"/>
                    <a:pt x="2263427" y="879889"/>
                  </a:cubicBezTo>
                  <a:cubicBezTo>
                    <a:pt x="2142540" y="885887"/>
                    <a:pt x="2022115" y="875736"/>
                    <a:pt x="1903535" y="851743"/>
                  </a:cubicBezTo>
                  <a:cubicBezTo>
                    <a:pt x="1827865" y="836517"/>
                    <a:pt x="1755887" y="812986"/>
                    <a:pt x="1690369" y="770076"/>
                  </a:cubicBezTo>
                  <a:cubicBezTo>
                    <a:pt x="1639615" y="736855"/>
                    <a:pt x="1587015" y="706402"/>
                    <a:pt x="1531186" y="681487"/>
                  </a:cubicBezTo>
                  <a:cubicBezTo>
                    <a:pt x="1501195" y="668106"/>
                    <a:pt x="1472588" y="654726"/>
                    <a:pt x="1447673" y="631656"/>
                  </a:cubicBezTo>
                  <a:cubicBezTo>
                    <a:pt x="1420450" y="606740"/>
                    <a:pt x="1387229" y="588284"/>
                    <a:pt x="1354931" y="569367"/>
                  </a:cubicBezTo>
                  <a:cubicBezTo>
                    <a:pt x="1306023" y="540299"/>
                    <a:pt x="1255269" y="513538"/>
                    <a:pt x="1205899" y="485854"/>
                  </a:cubicBezTo>
                  <a:cubicBezTo>
                    <a:pt x="1175908" y="468782"/>
                    <a:pt x="1144994" y="453094"/>
                    <a:pt x="1115927" y="432793"/>
                  </a:cubicBezTo>
                  <a:cubicBezTo>
                    <a:pt x="1118695" y="431408"/>
                    <a:pt x="1120541" y="430024"/>
                    <a:pt x="1122386" y="429101"/>
                  </a:cubicBezTo>
                  <a:cubicBezTo>
                    <a:pt x="1149608" y="420335"/>
                    <a:pt x="1177292" y="412030"/>
                    <a:pt x="1204515" y="402340"/>
                  </a:cubicBezTo>
                  <a:cubicBezTo>
                    <a:pt x="1234506" y="391728"/>
                    <a:pt x="1255269" y="371427"/>
                    <a:pt x="1261729" y="339129"/>
                  </a:cubicBezTo>
                  <a:cubicBezTo>
                    <a:pt x="1271879" y="288375"/>
                    <a:pt x="1244657" y="234852"/>
                    <a:pt x="1196210" y="213167"/>
                  </a:cubicBezTo>
                  <a:cubicBezTo>
                    <a:pt x="1182368" y="206707"/>
                    <a:pt x="1167603" y="202093"/>
                    <a:pt x="1152838" y="196556"/>
                  </a:cubicBezTo>
                  <a:cubicBezTo>
                    <a:pt x="1025492" y="151800"/>
                    <a:pt x="897684" y="108429"/>
                    <a:pt x="795715" y="13842"/>
                  </a:cubicBezTo>
                  <a:cubicBezTo>
                    <a:pt x="786026" y="5075"/>
                    <a:pt x="774491" y="461"/>
                    <a:pt x="760649" y="0"/>
                  </a:cubicBezTo>
                  <a:cubicBezTo>
                    <a:pt x="751882" y="0"/>
                    <a:pt x="750037" y="3230"/>
                    <a:pt x="750037" y="11535"/>
                  </a:cubicBezTo>
                  <a:cubicBezTo>
                    <a:pt x="750498" y="31837"/>
                    <a:pt x="761572" y="46601"/>
                    <a:pt x="775414" y="59521"/>
                  </a:cubicBezTo>
                  <a:cubicBezTo>
                    <a:pt x="822015" y="102892"/>
                    <a:pt x="869078" y="144879"/>
                    <a:pt x="922139" y="180869"/>
                  </a:cubicBezTo>
                  <a:cubicBezTo>
                    <a:pt x="966894" y="210860"/>
                    <a:pt x="1014880" y="235775"/>
                    <a:pt x="1057328" y="269457"/>
                  </a:cubicBezTo>
                  <a:cubicBezTo>
                    <a:pt x="1063788" y="274533"/>
                    <a:pt x="1071632" y="279147"/>
                    <a:pt x="1075784" y="288375"/>
                  </a:cubicBezTo>
                  <a:cubicBezTo>
                    <a:pt x="1054099" y="288375"/>
                    <a:pt x="1033797" y="287913"/>
                    <a:pt x="1013496" y="288375"/>
                  </a:cubicBezTo>
                  <a:cubicBezTo>
                    <a:pt x="1005652" y="288375"/>
                    <a:pt x="1001038" y="286529"/>
                    <a:pt x="996885" y="279608"/>
                  </a:cubicBezTo>
                  <a:cubicBezTo>
                    <a:pt x="984428" y="259306"/>
                    <a:pt x="965972" y="253308"/>
                    <a:pt x="943363" y="259306"/>
                  </a:cubicBezTo>
                  <a:cubicBezTo>
                    <a:pt x="934135" y="261613"/>
                    <a:pt x="924907" y="263920"/>
                    <a:pt x="915218" y="266227"/>
                  </a:cubicBezTo>
                  <a:cubicBezTo>
                    <a:pt x="905067" y="268996"/>
                    <a:pt x="894916" y="268534"/>
                    <a:pt x="886149" y="262075"/>
                  </a:cubicBezTo>
                  <a:cubicBezTo>
                    <a:pt x="871846" y="251463"/>
                    <a:pt x="855697" y="250540"/>
                    <a:pt x="838626" y="252385"/>
                  </a:cubicBezTo>
                  <a:cubicBezTo>
                    <a:pt x="818785" y="254692"/>
                    <a:pt x="799868" y="258845"/>
                    <a:pt x="780489" y="262998"/>
                  </a:cubicBezTo>
                  <a:cubicBezTo>
                    <a:pt x="746346" y="270841"/>
                    <a:pt x="712202" y="280531"/>
                    <a:pt x="676674" y="278685"/>
                  </a:cubicBezTo>
                  <a:cubicBezTo>
                    <a:pt x="601005" y="274533"/>
                    <a:pt x="536870" y="299448"/>
                    <a:pt x="487039" y="357585"/>
                  </a:cubicBezTo>
                  <a:cubicBezTo>
                    <a:pt x="479195" y="366351"/>
                    <a:pt x="470890" y="371888"/>
                    <a:pt x="458894" y="374195"/>
                  </a:cubicBezTo>
                  <a:cubicBezTo>
                    <a:pt x="382763" y="388498"/>
                    <a:pt x="305709" y="389882"/>
                    <a:pt x="229117" y="382500"/>
                  </a:cubicBezTo>
                  <a:cubicBezTo>
                    <a:pt x="182054" y="377886"/>
                    <a:pt x="134991" y="369581"/>
                    <a:pt x="90697" y="351125"/>
                  </a:cubicBezTo>
                  <a:cubicBezTo>
                    <a:pt x="79162" y="346511"/>
                    <a:pt x="73164" y="338667"/>
                    <a:pt x="70395" y="326671"/>
                  </a:cubicBezTo>
                  <a:cubicBezTo>
                    <a:pt x="65320" y="307292"/>
                    <a:pt x="69473" y="288375"/>
                    <a:pt x="72702" y="269457"/>
                  </a:cubicBezTo>
                  <a:cubicBezTo>
                    <a:pt x="76855" y="242696"/>
                    <a:pt x="85160" y="216396"/>
                    <a:pt x="83776" y="188712"/>
                  </a:cubicBezTo>
                  <a:cubicBezTo>
                    <a:pt x="82853" y="168411"/>
                    <a:pt x="75009" y="157337"/>
                    <a:pt x="58860" y="152262"/>
                  </a:cubicBezTo>
                  <a:cubicBezTo>
                    <a:pt x="55631" y="158721"/>
                    <a:pt x="64859" y="159183"/>
                    <a:pt x="65320" y="164258"/>
                  </a:cubicBezTo>
                  <a:cubicBezTo>
                    <a:pt x="48710" y="160567"/>
                    <a:pt x="48248" y="160106"/>
                    <a:pt x="45480" y="166104"/>
                  </a:cubicBezTo>
                  <a:cubicBezTo>
                    <a:pt x="22410" y="214551"/>
                    <a:pt x="3954" y="264382"/>
                    <a:pt x="724" y="318366"/>
                  </a:cubicBezTo>
                  <a:cubicBezTo>
                    <a:pt x="-1122" y="351586"/>
                    <a:pt x="-1122" y="383884"/>
                    <a:pt x="21948" y="412491"/>
                  </a:cubicBezTo>
                  <a:cubicBezTo>
                    <a:pt x="44557" y="440175"/>
                    <a:pt x="71318" y="460938"/>
                    <a:pt x="103155" y="475703"/>
                  </a:cubicBezTo>
                  <a:cubicBezTo>
                    <a:pt x="155754" y="500157"/>
                    <a:pt x="212506" y="510769"/>
                    <a:pt x="269259" y="520458"/>
                  </a:cubicBezTo>
                  <a:cubicBezTo>
                    <a:pt x="296019" y="525073"/>
                    <a:pt x="322320" y="531993"/>
                    <a:pt x="350004" y="527380"/>
                  </a:cubicBezTo>
                  <a:cubicBezTo>
                    <a:pt x="357847" y="525995"/>
                    <a:pt x="364768" y="530148"/>
                    <a:pt x="367998" y="537992"/>
                  </a:cubicBezTo>
                  <a:cubicBezTo>
                    <a:pt x="369843" y="543067"/>
                    <a:pt x="371689" y="550911"/>
                    <a:pt x="369382" y="553218"/>
                  </a:cubicBezTo>
                  <a:cubicBezTo>
                    <a:pt x="363846" y="558755"/>
                    <a:pt x="355540" y="555525"/>
                    <a:pt x="348619" y="553679"/>
                  </a:cubicBezTo>
                  <a:cubicBezTo>
                    <a:pt x="338930" y="550911"/>
                    <a:pt x="329241" y="547220"/>
                    <a:pt x="319551" y="546297"/>
                  </a:cubicBezTo>
                  <a:cubicBezTo>
                    <a:pt x="303864" y="544913"/>
                    <a:pt x="298326" y="552756"/>
                    <a:pt x="303402" y="567060"/>
                  </a:cubicBezTo>
                  <a:cubicBezTo>
                    <a:pt x="314937" y="598435"/>
                    <a:pt x="333393" y="625658"/>
                    <a:pt x="351849" y="653342"/>
                  </a:cubicBezTo>
                  <a:cubicBezTo>
                    <a:pt x="374919" y="687485"/>
                    <a:pt x="374919" y="691638"/>
                    <a:pt x="349080" y="725320"/>
                  </a:cubicBezTo>
                  <a:cubicBezTo>
                    <a:pt x="343083" y="733164"/>
                    <a:pt x="336623" y="740085"/>
                    <a:pt x="331086" y="747928"/>
                  </a:cubicBezTo>
                  <a:cubicBezTo>
                    <a:pt x="326472" y="754388"/>
                    <a:pt x="320935" y="760848"/>
                    <a:pt x="318628" y="768230"/>
                  </a:cubicBezTo>
                  <a:cubicBezTo>
                    <a:pt x="311246" y="790839"/>
                    <a:pt x="296481" y="808372"/>
                    <a:pt x="278025" y="822214"/>
                  </a:cubicBezTo>
                  <a:cubicBezTo>
                    <a:pt x="262338" y="834210"/>
                    <a:pt x="254032" y="849898"/>
                    <a:pt x="248034" y="868354"/>
                  </a:cubicBezTo>
                  <a:cubicBezTo>
                    <a:pt x="234654" y="910341"/>
                    <a:pt x="245266" y="950483"/>
                    <a:pt x="255417" y="991086"/>
                  </a:cubicBezTo>
                  <a:cubicBezTo>
                    <a:pt x="264183" y="1025229"/>
                    <a:pt x="281716" y="1052452"/>
                    <a:pt x="313092" y="1069985"/>
                  </a:cubicBezTo>
                  <a:cubicBezTo>
                    <a:pt x="323703" y="1075983"/>
                    <a:pt x="333393" y="1083827"/>
                    <a:pt x="340776" y="1093978"/>
                  </a:cubicBezTo>
                  <a:cubicBezTo>
                    <a:pt x="358308" y="1117048"/>
                    <a:pt x="381840" y="1121662"/>
                    <a:pt x="408140" y="1116125"/>
                  </a:cubicBezTo>
                  <a:cubicBezTo>
                    <a:pt x="439053" y="1109204"/>
                    <a:pt x="469967" y="1108281"/>
                    <a:pt x="501804" y="1111511"/>
                  </a:cubicBezTo>
                  <a:cubicBezTo>
                    <a:pt x="552558" y="1116125"/>
                    <a:pt x="595929" y="1133197"/>
                    <a:pt x="626382" y="1176568"/>
                  </a:cubicBezTo>
                  <a:cubicBezTo>
                    <a:pt x="635148" y="1188565"/>
                    <a:pt x="646222" y="1198716"/>
                    <a:pt x="657295" y="1208866"/>
                  </a:cubicBezTo>
                  <a:cubicBezTo>
                    <a:pt x="672060" y="1222247"/>
                    <a:pt x="689593" y="1233321"/>
                    <a:pt x="708972" y="1229629"/>
                  </a:cubicBezTo>
                  <a:cubicBezTo>
                    <a:pt x="735272" y="1225015"/>
                    <a:pt x="744500" y="1238396"/>
                    <a:pt x="751421" y="1258698"/>
                  </a:cubicBezTo>
                  <a:cubicBezTo>
                    <a:pt x="755112" y="1268848"/>
                    <a:pt x="760188" y="1278076"/>
                    <a:pt x="763879" y="1288227"/>
                  </a:cubicBezTo>
                  <a:cubicBezTo>
                    <a:pt x="792947" y="1368972"/>
                    <a:pt x="831243" y="1444180"/>
                    <a:pt x="878767" y="1515697"/>
                  </a:cubicBezTo>
                  <a:cubicBezTo>
                    <a:pt x="911526" y="1565067"/>
                    <a:pt x="937826" y="1618128"/>
                    <a:pt x="949361" y="1677187"/>
                  </a:cubicBezTo>
                  <a:cubicBezTo>
                    <a:pt x="957205" y="1716867"/>
                    <a:pt x="976122" y="1751011"/>
                    <a:pt x="1006575" y="1776849"/>
                  </a:cubicBezTo>
                  <a:cubicBezTo>
                    <a:pt x="1053638" y="1816991"/>
                    <a:pt x="1087781" y="1864976"/>
                    <a:pt x="1111313" y="1921728"/>
                  </a:cubicBezTo>
                  <a:cubicBezTo>
                    <a:pt x="1125155" y="1954488"/>
                    <a:pt x="1145917" y="1982633"/>
                    <a:pt x="1175447" y="2003858"/>
                  </a:cubicBezTo>
                  <a:cubicBezTo>
                    <a:pt x="1184213" y="2010317"/>
                    <a:pt x="1191596" y="2019084"/>
                    <a:pt x="1199901" y="2026928"/>
                  </a:cubicBezTo>
                  <a:cubicBezTo>
                    <a:pt x="1206822" y="2033849"/>
                    <a:pt x="1207283" y="2039385"/>
                    <a:pt x="1199440" y="2046306"/>
                  </a:cubicBezTo>
                  <a:cubicBezTo>
                    <a:pt x="1183752" y="2060148"/>
                    <a:pt x="1168987" y="2074452"/>
                    <a:pt x="1153300" y="2088755"/>
                  </a:cubicBezTo>
                  <a:cubicBezTo>
                    <a:pt x="1114542" y="2124283"/>
                    <a:pt x="1097932" y="2168116"/>
                    <a:pt x="1105314" y="2219793"/>
                  </a:cubicBezTo>
                  <a:cubicBezTo>
                    <a:pt x="1109928" y="2253475"/>
                    <a:pt x="1103930" y="2284388"/>
                    <a:pt x="1090550" y="2314841"/>
                  </a:cubicBezTo>
                  <a:cubicBezTo>
                    <a:pt x="1069787" y="2360058"/>
                    <a:pt x="1052253" y="2406198"/>
                    <a:pt x="1041179" y="2454645"/>
                  </a:cubicBezTo>
                  <a:cubicBezTo>
                    <a:pt x="1031490" y="2495709"/>
                    <a:pt x="1018110" y="2534467"/>
                    <a:pt x="990426" y="2567226"/>
                  </a:cubicBezTo>
                  <a:cubicBezTo>
                    <a:pt x="979352" y="2580607"/>
                    <a:pt x="976584" y="2597217"/>
                    <a:pt x="977507" y="2613828"/>
                  </a:cubicBezTo>
                  <a:cubicBezTo>
                    <a:pt x="977968" y="2628131"/>
                    <a:pt x="979814" y="2642434"/>
                    <a:pt x="981659" y="2656738"/>
                  </a:cubicBezTo>
                  <a:cubicBezTo>
                    <a:pt x="985812" y="2689036"/>
                    <a:pt x="988119" y="2720411"/>
                    <a:pt x="962280" y="2746711"/>
                  </a:cubicBezTo>
                  <a:cubicBezTo>
                    <a:pt x="955359" y="2753632"/>
                    <a:pt x="949361" y="2763321"/>
                    <a:pt x="953052" y="2773933"/>
                  </a:cubicBezTo>
                  <a:cubicBezTo>
                    <a:pt x="958589" y="2790544"/>
                    <a:pt x="957666" y="2807615"/>
                    <a:pt x="957666" y="2824687"/>
                  </a:cubicBezTo>
                  <a:cubicBezTo>
                    <a:pt x="957666" y="2852371"/>
                    <a:pt x="953514" y="2880516"/>
                    <a:pt x="957666" y="2908200"/>
                  </a:cubicBezTo>
                  <a:cubicBezTo>
                    <a:pt x="959512" y="2921581"/>
                    <a:pt x="956744" y="2940960"/>
                    <a:pt x="981198" y="2936346"/>
                  </a:cubicBezTo>
                  <a:cubicBezTo>
                    <a:pt x="982121" y="2936346"/>
                    <a:pt x="983966" y="2937730"/>
                    <a:pt x="984889" y="2939114"/>
                  </a:cubicBezTo>
                  <a:cubicBezTo>
                    <a:pt x="1005191" y="2963107"/>
                    <a:pt x="1030106" y="2958493"/>
                    <a:pt x="1053176" y="2946958"/>
                  </a:cubicBezTo>
                  <a:cubicBezTo>
                    <a:pt x="1109006" y="2919735"/>
                    <a:pt x="1150531" y="2876825"/>
                    <a:pt x="1180984" y="2823303"/>
                  </a:cubicBezTo>
                  <a:cubicBezTo>
                    <a:pt x="1189750" y="2807615"/>
                    <a:pt x="1188827" y="2791928"/>
                    <a:pt x="1179599" y="2776240"/>
                  </a:cubicBezTo>
                  <a:cubicBezTo>
                    <a:pt x="1174524" y="2767474"/>
                    <a:pt x="1167603" y="2759169"/>
                    <a:pt x="1165296" y="2749479"/>
                  </a:cubicBezTo>
                  <a:cubicBezTo>
                    <a:pt x="1161605" y="2735637"/>
                    <a:pt x="1155145" y="2726409"/>
                    <a:pt x="1141765" y="2720411"/>
                  </a:cubicBezTo>
                  <a:cubicBezTo>
                    <a:pt x="1126538" y="2713951"/>
                    <a:pt x="1129307" y="2699187"/>
                    <a:pt x="1130691" y="2686729"/>
                  </a:cubicBezTo>
                  <a:cubicBezTo>
                    <a:pt x="1132076" y="2675655"/>
                    <a:pt x="1142687" y="2675194"/>
                    <a:pt x="1150993" y="2675194"/>
                  </a:cubicBezTo>
                  <a:cubicBezTo>
                    <a:pt x="1167603" y="2674732"/>
                    <a:pt x="1172678" y="2667811"/>
                    <a:pt x="1172217" y="2651201"/>
                  </a:cubicBezTo>
                  <a:cubicBezTo>
                    <a:pt x="1169910" y="2571840"/>
                    <a:pt x="1172217" y="2492941"/>
                    <a:pt x="1191134" y="2415426"/>
                  </a:cubicBezTo>
                  <a:cubicBezTo>
                    <a:pt x="1206361" y="2352675"/>
                    <a:pt x="1231276" y="2296385"/>
                    <a:pt x="1289874" y="2261318"/>
                  </a:cubicBezTo>
                  <a:cubicBezTo>
                    <a:pt x="1309253" y="2249783"/>
                    <a:pt x="1322172" y="2230405"/>
                    <a:pt x="1334630" y="2211949"/>
                  </a:cubicBezTo>
                  <a:cubicBezTo>
                    <a:pt x="1348010" y="2192570"/>
                    <a:pt x="1360468" y="2172730"/>
                    <a:pt x="1374771" y="2153812"/>
                  </a:cubicBezTo>
                  <a:cubicBezTo>
                    <a:pt x="1391843" y="2130742"/>
                    <a:pt x="1413529" y="2112748"/>
                    <a:pt x="1441213" y="2102597"/>
                  </a:cubicBezTo>
                  <a:cubicBezTo>
                    <a:pt x="1450441" y="2099367"/>
                    <a:pt x="1456901" y="2100752"/>
                    <a:pt x="1464744" y="2106288"/>
                  </a:cubicBezTo>
                  <a:cubicBezTo>
                    <a:pt x="1531186" y="2155197"/>
                    <a:pt x="1572712" y="2220254"/>
                    <a:pt x="1589322" y="2300999"/>
                  </a:cubicBezTo>
                  <a:cubicBezTo>
                    <a:pt x="1591629" y="2312072"/>
                    <a:pt x="1595782" y="2321300"/>
                    <a:pt x="1603625" y="2330067"/>
                  </a:cubicBezTo>
                  <a:cubicBezTo>
                    <a:pt x="1614238" y="2342063"/>
                    <a:pt x="1628541" y="2354982"/>
                    <a:pt x="1627619" y="2371593"/>
                  </a:cubicBezTo>
                  <a:cubicBezTo>
                    <a:pt x="1624388" y="2421885"/>
                    <a:pt x="1629002" y="2472178"/>
                    <a:pt x="1620236" y="2522009"/>
                  </a:cubicBezTo>
                  <a:cubicBezTo>
                    <a:pt x="1619774" y="2524777"/>
                    <a:pt x="1617006" y="2528007"/>
                    <a:pt x="1622081" y="2529853"/>
                  </a:cubicBezTo>
                  <a:cubicBezTo>
                    <a:pt x="1645613" y="2536774"/>
                    <a:pt x="1667760" y="2552923"/>
                    <a:pt x="1694060" y="2542311"/>
                  </a:cubicBezTo>
                  <a:cubicBezTo>
                    <a:pt x="1735586" y="2525700"/>
                    <a:pt x="1768345" y="2498939"/>
                    <a:pt x="1792799" y="2461566"/>
                  </a:cubicBezTo>
                  <a:cubicBezTo>
                    <a:pt x="1801105" y="2449108"/>
                    <a:pt x="1799720" y="2436189"/>
                    <a:pt x="1793722" y="2423270"/>
                  </a:cubicBezTo>
                  <a:cubicBezTo>
                    <a:pt x="1789108" y="2413119"/>
                    <a:pt x="1780342" y="2403429"/>
                    <a:pt x="1779880" y="2393279"/>
                  </a:cubicBezTo>
                  <a:cubicBezTo>
                    <a:pt x="1779418" y="2374823"/>
                    <a:pt x="1769729" y="2368363"/>
                    <a:pt x="1754965" y="2363749"/>
                  </a:cubicBezTo>
                  <a:cubicBezTo>
                    <a:pt x="1741584" y="2359596"/>
                    <a:pt x="1741584" y="2347600"/>
                    <a:pt x="1740200" y="2336527"/>
                  </a:cubicBezTo>
                  <a:cubicBezTo>
                    <a:pt x="1738816" y="2325914"/>
                    <a:pt x="1743430" y="2319455"/>
                    <a:pt x="1752196" y="2314379"/>
                  </a:cubicBezTo>
                  <a:cubicBezTo>
                    <a:pt x="1771114" y="2301922"/>
                    <a:pt x="1772036" y="2298692"/>
                    <a:pt x="1757272" y="2281159"/>
                  </a:cubicBezTo>
                  <a:cubicBezTo>
                    <a:pt x="1728203" y="2246554"/>
                    <a:pt x="1697290" y="2212872"/>
                    <a:pt x="1668683" y="2177805"/>
                  </a:cubicBezTo>
                  <a:cubicBezTo>
                    <a:pt x="1627619" y="2127974"/>
                    <a:pt x="1605932" y="2070761"/>
                    <a:pt x="1603164" y="2006165"/>
                  </a:cubicBezTo>
                  <a:cubicBezTo>
                    <a:pt x="1603164" y="2001089"/>
                    <a:pt x="1599473" y="1994168"/>
                    <a:pt x="1605471" y="1991400"/>
                  </a:cubicBezTo>
                  <a:cubicBezTo>
                    <a:pt x="1626695" y="1982633"/>
                    <a:pt x="1643306" y="1963254"/>
                    <a:pt x="1666837" y="1962332"/>
                  </a:cubicBezTo>
                  <a:cubicBezTo>
                    <a:pt x="1682525" y="1961870"/>
                    <a:pt x="1692676" y="1954949"/>
                    <a:pt x="1702365" y="1944798"/>
                  </a:cubicBezTo>
                  <a:cubicBezTo>
                    <a:pt x="1708825" y="1937877"/>
                    <a:pt x="1716668" y="1931418"/>
                    <a:pt x="1722205" y="1924035"/>
                  </a:cubicBezTo>
                  <a:cubicBezTo>
                    <a:pt x="1728203" y="1916192"/>
                    <a:pt x="1736047" y="1912500"/>
                    <a:pt x="1745275" y="1911116"/>
                  </a:cubicBezTo>
                  <a:cubicBezTo>
                    <a:pt x="1768345" y="1907425"/>
                    <a:pt x="1791877" y="1903734"/>
                    <a:pt x="1815408" y="1904195"/>
                  </a:cubicBezTo>
                  <a:cubicBezTo>
                    <a:pt x="1865700" y="1904195"/>
                    <a:pt x="1915993" y="1904657"/>
                    <a:pt x="1966285" y="1904657"/>
                  </a:cubicBezTo>
                  <a:cubicBezTo>
                    <a:pt x="2009196" y="1905118"/>
                    <a:pt x="2051644" y="1903272"/>
                    <a:pt x="2093632" y="1894044"/>
                  </a:cubicBezTo>
                  <a:cubicBezTo>
                    <a:pt x="2117163" y="1888508"/>
                    <a:pt x="2131466" y="1896351"/>
                    <a:pt x="2138849" y="1918960"/>
                  </a:cubicBezTo>
                  <a:cubicBezTo>
                    <a:pt x="2142079" y="1929111"/>
                    <a:pt x="2144847" y="1939262"/>
                    <a:pt x="2147154" y="1949874"/>
                  </a:cubicBezTo>
                  <a:cubicBezTo>
                    <a:pt x="2152229" y="1972482"/>
                    <a:pt x="2164226" y="1990477"/>
                    <a:pt x="2185912" y="1999705"/>
                  </a:cubicBezTo>
                  <a:cubicBezTo>
                    <a:pt x="2209904" y="2010317"/>
                    <a:pt x="2219594" y="2028773"/>
                    <a:pt x="2221439" y="2053689"/>
                  </a:cubicBezTo>
                  <a:cubicBezTo>
                    <a:pt x="2221901" y="2060610"/>
                    <a:pt x="2220055" y="2069838"/>
                    <a:pt x="2226515" y="2074913"/>
                  </a:cubicBezTo>
                  <a:cubicBezTo>
                    <a:pt x="2239434" y="2085064"/>
                    <a:pt x="2248201" y="2098445"/>
                    <a:pt x="2260197" y="2109057"/>
                  </a:cubicBezTo>
                  <a:cubicBezTo>
                    <a:pt x="2265734" y="2114132"/>
                    <a:pt x="2272193" y="2117823"/>
                    <a:pt x="2280499" y="2116439"/>
                  </a:cubicBezTo>
                  <a:cubicBezTo>
                    <a:pt x="2284190" y="2115516"/>
                    <a:pt x="2287881" y="2113671"/>
                    <a:pt x="2289265" y="2109980"/>
                  </a:cubicBezTo>
                  <a:cubicBezTo>
                    <a:pt x="2290649" y="2105366"/>
                    <a:pt x="2286497" y="2103059"/>
                    <a:pt x="2282806" y="2102597"/>
                  </a:cubicBezTo>
                  <a:cubicBezTo>
                    <a:pt x="2269425" y="2099829"/>
                    <a:pt x="2268502" y="2090601"/>
                    <a:pt x="2270348" y="2079527"/>
                  </a:cubicBezTo>
                  <a:cubicBezTo>
                    <a:pt x="2271732" y="2069838"/>
                    <a:pt x="2271732" y="2060148"/>
                    <a:pt x="2273578" y="2050920"/>
                  </a:cubicBezTo>
                  <a:cubicBezTo>
                    <a:pt x="2281883" y="2008472"/>
                    <a:pt x="2275423" y="1970637"/>
                    <a:pt x="2244048" y="1938339"/>
                  </a:cubicBezTo>
                  <a:cubicBezTo>
                    <a:pt x="2232974" y="1926804"/>
                    <a:pt x="2225131" y="1912500"/>
                    <a:pt x="2222362" y="1896351"/>
                  </a:cubicBezTo>
                  <a:cubicBezTo>
                    <a:pt x="2219594" y="1881125"/>
                    <a:pt x="2221901" y="1868668"/>
                    <a:pt x="2235743" y="1858517"/>
                  </a:cubicBezTo>
                  <a:cubicBezTo>
                    <a:pt x="2262043" y="1838677"/>
                    <a:pt x="2289727" y="1822528"/>
                    <a:pt x="2320640" y="1811454"/>
                  </a:cubicBezTo>
                  <a:cubicBezTo>
                    <a:pt x="2329407" y="1808224"/>
                    <a:pt x="2332175" y="1809147"/>
                    <a:pt x="2334482" y="1818836"/>
                  </a:cubicBezTo>
                  <a:cubicBezTo>
                    <a:pt x="2353399" y="1900504"/>
                    <a:pt x="2354323" y="1981710"/>
                    <a:pt x="2324793" y="2061533"/>
                  </a:cubicBezTo>
                  <a:cubicBezTo>
                    <a:pt x="2301262" y="2124744"/>
                    <a:pt x="2264350" y="2182419"/>
                    <a:pt x="2239434" y="2245169"/>
                  </a:cubicBezTo>
                  <a:cubicBezTo>
                    <a:pt x="2232513" y="2262703"/>
                    <a:pt x="2218671" y="2275622"/>
                    <a:pt x="2199754" y="2283004"/>
                  </a:cubicBezTo>
                  <a:cubicBezTo>
                    <a:pt x="2196985" y="2283927"/>
                    <a:pt x="2192833" y="2283927"/>
                    <a:pt x="2192833" y="2288080"/>
                  </a:cubicBezTo>
                  <a:cubicBezTo>
                    <a:pt x="2191910" y="2317148"/>
                    <a:pt x="2170224" y="2333758"/>
                    <a:pt x="2154536" y="2354521"/>
                  </a:cubicBezTo>
                  <a:cubicBezTo>
                    <a:pt x="2125930" y="2392356"/>
                    <a:pt x="2132389" y="2400661"/>
                    <a:pt x="2173454" y="2412196"/>
                  </a:cubicBezTo>
                  <a:cubicBezTo>
                    <a:pt x="2218671" y="2425115"/>
                    <a:pt x="2264350" y="2420040"/>
                    <a:pt x="2309566" y="2409889"/>
                  </a:cubicBezTo>
                  <a:cubicBezTo>
                    <a:pt x="2320640" y="2407582"/>
                    <a:pt x="2323408" y="2398815"/>
                    <a:pt x="2327100" y="2390972"/>
                  </a:cubicBezTo>
                  <a:cubicBezTo>
                    <a:pt x="2339096" y="2365595"/>
                    <a:pt x="2339557" y="2338372"/>
                    <a:pt x="2340481" y="2311150"/>
                  </a:cubicBezTo>
                  <a:cubicBezTo>
                    <a:pt x="2340942" y="2289925"/>
                    <a:pt x="2342788" y="2288541"/>
                    <a:pt x="2362627" y="2295001"/>
                  </a:cubicBezTo>
                  <a:cubicBezTo>
                    <a:pt x="2373701" y="2298230"/>
                    <a:pt x="2377854" y="2296385"/>
                    <a:pt x="2379238" y="2284388"/>
                  </a:cubicBezTo>
                  <a:cubicBezTo>
                    <a:pt x="2382468" y="2258089"/>
                    <a:pt x="2387082" y="2231789"/>
                    <a:pt x="2391235" y="2205489"/>
                  </a:cubicBezTo>
                  <a:cubicBezTo>
                    <a:pt x="2402769" y="2130281"/>
                    <a:pt x="2419380" y="2056919"/>
                    <a:pt x="2468288" y="1995091"/>
                  </a:cubicBezTo>
                  <a:cubicBezTo>
                    <a:pt x="2486744" y="1972021"/>
                    <a:pt x="2497818" y="1944798"/>
                    <a:pt x="2500586" y="1914346"/>
                  </a:cubicBezTo>
                  <a:cubicBezTo>
                    <a:pt x="2501047" y="1909271"/>
                    <a:pt x="2503354" y="1905118"/>
                    <a:pt x="2506584" y="1901427"/>
                  </a:cubicBezTo>
                  <a:cubicBezTo>
                    <a:pt x="2536575" y="1869129"/>
                    <a:pt x="2535191" y="1838215"/>
                    <a:pt x="2510275" y="1801303"/>
                  </a:cubicBezTo>
                  <a:cubicBezTo>
                    <a:pt x="2484437" y="1763469"/>
                    <a:pt x="2483976" y="1690567"/>
                    <a:pt x="2530577" y="1649964"/>
                  </a:cubicBezTo>
                  <a:cubicBezTo>
                    <a:pt x="2554569" y="1628740"/>
                    <a:pt x="2582253" y="1615821"/>
                    <a:pt x="2611783" y="1604286"/>
                  </a:cubicBezTo>
                  <a:cubicBezTo>
                    <a:pt x="2614090" y="1637506"/>
                    <a:pt x="2630239" y="1669343"/>
                    <a:pt x="2674533" y="1666113"/>
                  </a:cubicBezTo>
                  <a:cubicBezTo>
                    <a:pt x="2700833" y="1664268"/>
                    <a:pt x="2721596" y="1661038"/>
                    <a:pt x="2732670" y="1634738"/>
                  </a:cubicBezTo>
                  <a:cubicBezTo>
                    <a:pt x="2737284" y="1624126"/>
                    <a:pt x="2743743" y="1624126"/>
                    <a:pt x="2753894" y="1629663"/>
                  </a:cubicBezTo>
                  <a:cubicBezTo>
                    <a:pt x="2788961" y="1649041"/>
                    <a:pt x="2818951" y="1674880"/>
                    <a:pt x="2844790" y="1704871"/>
                  </a:cubicBezTo>
                  <a:cubicBezTo>
                    <a:pt x="2872935" y="1737169"/>
                    <a:pt x="2904772" y="1763930"/>
                    <a:pt x="2939838" y="1787923"/>
                  </a:cubicBezTo>
                  <a:cubicBezTo>
                    <a:pt x="3062109" y="1870513"/>
                    <a:pt x="3048729" y="1858055"/>
                    <a:pt x="3131319" y="1990938"/>
                  </a:cubicBezTo>
                  <a:cubicBezTo>
                    <a:pt x="3131780" y="1991861"/>
                    <a:pt x="3132242" y="1992784"/>
                    <a:pt x="3132703" y="1993707"/>
                  </a:cubicBezTo>
                  <a:cubicBezTo>
                    <a:pt x="3165462" y="2048613"/>
                    <a:pt x="3184841" y="2107673"/>
                    <a:pt x="3190839" y="2171346"/>
                  </a:cubicBezTo>
                  <a:cubicBezTo>
                    <a:pt x="3191762" y="2183342"/>
                    <a:pt x="3189455" y="2196723"/>
                    <a:pt x="3195915" y="2207335"/>
                  </a:cubicBezTo>
                  <a:cubicBezTo>
                    <a:pt x="3213448" y="2235019"/>
                    <a:pt x="3218062" y="2265932"/>
                    <a:pt x="3218985" y="2297769"/>
                  </a:cubicBezTo>
                  <a:cubicBezTo>
                    <a:pt x="3219908" y="2338834"/>
                    <a:pt x="3216216" y="2379898"/>
                    <a:pt x="3213448" y="2420963"/>
                  </a:cubicBezTo>
                  <a:cubicBezTo>
                    <a:pt x="3212987" y="2429729"/>
                    <a:pt x="3212987" y="2434805"/>
                    <a:pt x="3224522" y="2433882"/>
                  </a:cubicBezTo>
                  <a:cubicBezTo>
                    <a:pt x="3236057" y="2432959"/>
                    <a:pt x="3248053" y="2436189"/>
                    <a:pt x="3259127" y="2440341"/>
                  </a:cubicBezTo>
                  <a:cubicBezTo>
                    <a:pt x="3291886" y="2451876"/>
                    <a:pt x="3318647" y="2442187"/>
                    <a:pt x="3342178" y="2419117"/>
                  </a:cubicBezTo>
                  <a:cubicBezTo>
                    <a:pt x="3358789" y="2402968"/>
                    <a:pt x="3370324" y="2382666"/>
                    <a:pt x="3385550" y="2365595"/>
                  </a:cubicBezTo>
                  <a:cubicBezTo>
                    <a:pt x="3397085" y="2347600"/>
                    <a:pt x="3396162" y="2333758"/>
                    <a:pt x="3387857" y="2317148"/>
                  </a:cubicBezTo>
                  <a:close/>
                  <a:moveTo>
                    <a:pt x="3065339" y="1182105"/>
                  </a:moveTo>
                  <a:cubicBezTo>
                    <a:pt x="3047344" y="1153037"/>
                    <a:pt x="3036270" y="1126737"/>
                    <a:pt x="3026120" y="1099976"/>
                  </a:cubicBezTo>
                  <a:cubicBezTo>
                    <a:pt x="2988285" y="1000775"/>
                    <a:pt x="2915384" y="943100"/>
                    <a:pt x="2812492" y="926029"/>
                  </a:cubicBezTo>
                  <a:cubicBezTo>
                    <a:pt x="2777426" y="920030"/>
                    <a:pt x="2761277" y="896499"/>
                    <a:pt x="2743743" y="872968"/>
                  </a:cubicBezTo>
                  <a:cubicBezTo>
                    <a:pt x="2734515" y="860510"/>
                    <a:pt x="2738207" y="846206"/>
                    <a:pt x="2748819" y="834210"/>
                  </a:cubicBezTo>
                  <a:cubicBezTo>
                    <a:pt x="2795882" y="781611"/>
                    <a:pt x="2888623" y="771460"/>
                    <a:pt x="2948605" y="807449"/>
                  </a:cubicBezTo>
                  <a:cubicBezTo>
                    <a:pt x="2991976" y="833749"/>
                    <a:pt x="3012739" y="875736"/>
                    <a:pt x="3037655" y="914955"/>
                  </a:cubicBezTo>
                  <a:cubicBezTo>
                    <a:pt x="3057957" y="946792"/>
                    <a:pt x="3065339" y="983242"/>
                    <a:pt x="3065339" y="1020615"/>
                  </a:cubicBezTo>
                  <a:cubicBezTo>
                    <a:pt x="3065339" y="1073215"/>
                    <a:pt x="3065339" y="1124892"/>
                    <a:pt x="3065339" y="1182105"/>
                  </a:cubicBezTo>
                  <a:close/>
                </a:path>
              </a:pathLst>
            </a:custGeom>
            <a:solidFill>
              <a:schemeClr val="accent5"/>
            </a:solidFill>
            <a:ln w="4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5" name="Freeform: Shape 1364">
              <a:extLst>
                <a:ext uri="{FF2B5EF4-FFF2-40B4-BE49-F238E27FC236}">
                  <a16:creationId xmlns:a16="http://schemas.microsoft.com/office/drawing/2014/main" id="{3F3EE568-F2FC-4A5C-81D9-F87C921F7F3D}"/>
                </a:ext>
              </a:extLst>
            </p:cNvPr>
            <p:cNvSpPr/>
            <p:nvPr/>
          </p:nvSpPr>
          <p:spPr>
            <a:xfrm>
              <a:off x="6722933" y="2802107"/>
              <a:ext cx="3118084" cy="1563009"/>
            </a:xfrm>
            <a:custGeom>
              <a:avLst/>
              <a:gdLst>
                <a:gd name="connsiteX0" fmla="*/ 460938 w 3626598"/>
                <a:gd name="connsiteY0" fmla="*/ 1776618 h 1817913"/>
                <a:gd name="connsiteX1" fmla="*/ 450787 w 3626598"/>
                <a:gd name="connsiteY1" fmla="*/ 1766929 h 1817913"/>
                <a:gd name="connsiteX2" fmla="*/ 495543 w 3626598"/>
                <a:gd name="connsiteY2" fmla="*/ 1719405 h 1817913"/>
                <a:gd name="connsiteX3" fmla="*/ 531071 w 3626598"/>
                <a:gd name="connsiteY3" fmla="*/ 1687107 h 1817913"/>
                <a:gd name="connsiteX4" fmla="*/ 540760 w 3626598"/>
                <a:gd name="connsiteY4" fmla="*/ 1679263 h 1817913"/>
                <a:gd name="connsiteX5" fmla="*/ 554602 w 3626598"/>
                <a:gd name="connsiteY5" fmla="*/ 1670497 h 1817913"/>
                <a:gd name="connsiteX6" fmla="*/ 557832 w 3626598"/>
                <a:gd name="connsiteY6" fmla="*/ 1668651 h 1817913"/>
                <a:gd name="connsiteX7" fmla="*/ 571674 w 3626598"/>
                <a:gd name="connsiteY7" fmla="*/ 1659423 h 1817913"/>
                <a:gd name="connsiteX8" fmla="*/ 626119 w 3626598"/>
                <a:gd name="connsiteY8" fmla="*/ 1641428 h 1817913"/>
                <a:gd name="connsiteX9" fmla="*/ 668568 w 3626598"/>
                <a:gd name="connsiteY9" fmla="*/ 1636814 h 1817913"/>
                <a:gd name="connsiteX10" fmla="*/ 733164 w 3626598"/>
                <a:gd name="connsiteY10" fmla="*/ 1617897 h 1817913"/>
                <a:gd name="connsiteX11" fmla="*/ 748851 w 3626598"/>
                <a:gd name="connsiteY11" fmla="*/ 1602209 h 1817913"/>
                <a:gd name="connsiteX12" fmla="*/ 750697 w 3626598"/>
                <a:gd name="connsiteY12" fmla="*/ 1598518 h 1817913"/>
                <a:gd name="connsiteX13" fmla="*/ 761770 w 3626598"/>
                <a:gd name="connsiteY13" fmla="*/ 1580062 h 1817913"/>
                <a:gd name="connsiteX14" fmla="*/ 761770 w 3626598"/>
                <a:gd name="connsiteY14" fmla="*/ 1580062 h 1817913"/>
                <a:gd name="connsiteX15" fmla="*/ 830057 w 3626598"/>
                <a:gd name="connsiteY15" fmla="*/ 1478554 h 1817913"/>
                <a:gd name="connsiteX16" fmla="*/ 830057 w 3626598"/>
                <a:gd name="connsiteY16" fmla="*/ 1478554 h 1817913"/>
                <a:gd name="connsiteX17" fmla="*/ 901113 w 3626598"/>
                <a:gd name="connsiteY17" fmla="*/ 1398732 h 1817913"/>
                <a:gd name="connsiteX18" fmla="*/ 903420 w 3626598"/>
                <a:gd name="connsiteY18" fmla="*/ 1394580 h 1817913"/>
                <a:gd name="connsiteX19" fmla="*/ 958788 w 3626598"/>
                <a:gd name="connsiteY19" fmla="*/ 1308759 h 1817913"/>
                <a:gd name="connsiteX20" fmla="*/ 964786 w 3626598"/>
                <a:gd name="connsiteY20" fmla="*/ 1290303 h 1817913"/>
                <a:gd name="connsiteX21" fmla="*/ 975398 w 3626598"/>
                <a:gd name="connsiteY21" fmla="*/ 1269079 h 1817913"/>
                <a:gd name="connsiteX22" fmla="*/ 1016001 w 3626598"/>
                <a:gd name="connsiteY22" fmla="*/ 1122816 h 1817913"/>
                <a:gd name="connsiteX23" fmla="*/ 1021077 w 3626598"/>
                <a:gd name="connsiteY23" fmla="*/ 1105282 h 1817913"/>
                <a:gd name="connsiteX24" fmla="*/ 1027075 w 3626598"/>
                <a:gd name="connsiteY24" fmla="*/ 1089133 h 1817913"/>
                <a:gd name="connsiteX25" fmla="*/ 1032150 w 3626598"/>
                <a:gd name="connsiteY25" fmla="*/ 1071600 h 1817913"/>
                <a:gd name="connsiteX26" fmla="*/ 1038610 w 3626598"/>
                <a:gd name="connsiteY26" fmla="*/ 1050837 h 1817913"/>
                <a:gd name="connsiteX27" fmla="*/ 1040917 w 3626598"/>
                <a:gd name="connsiteY27" fmla="*/ 1031458 h 1817913"/>
                <a:gd name="connsiteX28" fmla="*/ 1015079 w 3626598"/>
                <a:gd name="connsiteY28" fmla="*/ 1006081 h 1817913"/>
                <a:gd name="connsiteX29" fmla="*/ 992931 w 3626598"/>
                <a:gd name="connsiteY29" fmla="*/ 1004697 h 1817913"/>
                <a:gd name="connsiteX30" fmla="*/ 970323 w 3626598"/>
                <a:gd name="connsiteY30" fmla="*/ 1010234 h 1817913"/>
                <a:gd name="connsiteX31" fmla="*/ 941716 w 3626598"/>
                <a:gd name="connsiteY31" fmla="*/ 1014848 h 1817913"/>
                <a:gd name="connsiteX32" fmla="*/ 930643 w 3626598"/>
                <a:gd name="connsiteY32" fmla="*/ 1019001 h 1817913"/>
                <a:gd name="connsiteX33" fmla="*/ 867431 w 3626598"/>
                <a:gd name="connsiteY33" fmla="*/ 1030997 h 1817913"/>
                <a:gd name="connsiteX34" fmla="*/ 865124 w 3626598"/>
                <a:gd name="connsiteY34" fmla="*/ 1030536 h 1817913"/>
                <a:gd name="connsiteX35" fmla="*/ 863740 w 3626598"/>
                <a:gd name="connsiteY35" fmla="*/ 1032381 h 1817913"/>
                <a:gd name="connsiteX36" fmla="*/ 851282 w 3626598"/>
                <a:gd name="connsiteY36" fmla="*/ 1040225 h 1817913"/>
                <a:gd name="connsiteX37" fmla="*/ 806987 w 3626598"/>
                <a:gd name="connsiteY37" fmla="*/ 1060527 h 1817913"/>
                <a:gd name="connsiteX38" fmla="*/ 782533 w 3626598"/>
                <a:gd name="connsiteY38" fmla="*/ 1087749 h 1817913"/>
                <a:gd name="connsiteX39" fmla="*/ 780688 w 3626598"/>
                <a:gd name="connsiteY39" fmla="*/ 1087749 h 1817913"/>
                <a:gd name="connsiteX40" fmla="*/ 767769 w 3626598"/>
                <a:gd name="connsiteY40" fmla="*/ 1094209 h 1817913"/>
                <a:gd name="connsiteX41" fmla="*/ 767307 w 3626598"/>
                <a:gd name="connsiteY41" fmla="*/ 1093747 h 1817913"/>
                <a:gd name="connsiteX42" fmla="*/ 751158 w 3626598"/>
                <a:gd name="connsiteY42" fmla="*/ 1100207 h 1817913"/>
                <a:gd name="connsiteX43" fmla="*/ 728088 w 3626598"/>
                <a:gd name="connsiteY43" fmla="*/ 1116356 h 1817913"/>
                <a:gd name="connsiteX44" fmla="*/ 710555 w 3626598"/>
                <a:gd name="connsiteY44" fmla="*/ 1122354 h 1817913"/>
                <a:gd name="connsiteX45" fmla="*/ 711016 w 3626598"/>
                <a:gd name="connsiteY45" fmla="*/ 1121893 h 1817913"/>
                <a:gd name="connsiteX46" fmla="*/ 679180 w 3626598"/>
                <a:gd name="connsiteY46" fmla="*/ 1146808 h 1817913"/>
                <a:gd name="connsiteX47" fmla="*/ 669952 w 3626598"/>
                <a:gd name="connsiteY47" fmla="*/ 1146347 h 1817913"/>
                <a:gd name="connsiteX48" fmla="*/ 665338 w 3626598"/>
                <a:gd name="connsiteY48" fmla="*/ 1150499 h 1817913"/>
                <a:gd name="connsiteX49" fmla="*/ 651496 w 3626598"/>
                <a:gd name="connsiteY49" fmla="*/ 1146347 h 1817913"/>
                <a:gd name="connsiteX50" fmla="*/ 655648 w 3626598"/>
                <a:gd name="connsiteY50" fmla="*/ 1156498 h 1817913"/>
                <a:gd name="connsiteX51" fmla="*/ 643652 w 3626598"/>
                <a:gd name="connsiteY51" fmla="*/ 1179106 h 1817913"/>
                <a:gd name="connsiteX52" fmla="*/ 632117 w 3626598"/>
                <a:gd name="connsiteY52" fmla="*/ 1188796 h 1817913"/>
                <a:gd name="connsiteX53" fmla="*/ 624273 w 3626598"/>
                <a:gd name="connsiteY53" fmla="*/ 1185104 h 1817913"/>
                <a:gd name="connsiteX54" fmla="*/ 617352 w 3626598"/>
                <a:gd name="connsiteY54" fmla="*/ 1189718 h 1817913"/>
                <a:gd name="connsiteX55" fmla="*/ 604433 w 3626598"/>
                <a:gd name="connsiteY55" fmla="*/ 1207252 h 1817913"/>
                <a:gd name="connsiteX56" fmla="*/ 602588 w 3626598"/>
                <a:gd name="connsiteY56" fmla="*/ 1216018 h 1817913"/>
                <a:gd name="connsiteX57" fmla="*/ 585054 w 3626598"/>
                <a:gd name="connsiteY57" fmla="*/ 1234935 h 1817913"/>
                <a:gd name="connsiteX58" fmla="*/ 550911 w 3626598"/>
                <a:gd name="connsiteY58" fmla="*/ 1240934 h 1817913"/>
                <a:gd name="connsiteX59" fmla="*/ 536146 w 3626598"/>
                <a:gd name="connsiteY59" fmla="*/ 1211866 h 1817913"/>
                <a:gd name="connsiteX60" fmla="*/ 536146 w 3626598"/>
                <a:gd name="connsiteY60" fmla="*/ 1211866 h 1817913"/>
                <a:gd name="connsiteX61" fmla="*/ 513537 w 3626598"/>
                <a:gd name="connsiteY61" fmla="*/ 1198485 h 1817913"/>
                <a:gd name="connsiteX62" fmla="*/ 508462 w 3626598"/>
                <a:gd name="connsiteY62" fmla="*/ 1195255 h 1817913"/>
                <a:gd name="connsiteX63" fmla="*/ 427256 w 3626598"/>
                <a:gd name="connsiteY63" fmla="*/ 1195255 h 1817913"/>
                <a:gd name="connsiteX64" fmla="*/ 316981 w 3626598"/>
                <a:gd name="connsiteY64" fmla="*/ 1242318 h 1817913"/>
                <a:gd name="connsiteX65" fmla="*/ 233468 w 3626598"/>
                <a:gd name="connsiteY65" fmla="*/ 1234013 h 1817913"/>
                <a:gd name="connsiteX66" fmla="*/ 210860 w 3626598"/>
                <a:gd name="connsiteY66" fmla="*/ 1202176 h 1817913"/>
                <a:gd name="connsiteX67" fmla="*/ 208553 w 3626598"/>
                <a:gd name="connsiteY67" fmla="*/ 1167110 h 1817913"/>
                <a:gd name="connsiteX68" fmla="*/ 225624 w 3626598"/>
                <a:gd name="connsiteY68" fmla="*/ 1150038 h 1817913"/>
                <a:gd name="connsiteX69" fmla="*/ 235775 w 3626598"/>
                <a:gd name="connsiteY69" fmla="*/ 1144963 h 1817913"/>
                <a:gd name="connsiteX70" fmla="*/ 238082 w 3626598"/>
                <a:gd name="connsiteY70" fmla="*/ 1139887 h 1817913"/>
                <a:gd name="connsiteX71" fmla="*/ 252847 w 3626598"/>
                <a:gd name="connsiteY71" fmla="*/ 1111281 h 1817913"/>
                <a:gd name="connsiteX72" fmla="*/ 270380 w 3626598"/>
                <a:gd name="connsiteY72" fmla="*/ 1078983 h 1817913"/>
                <a:gd name="connsiteX73" fmla="*/ 243157 w 3626598"/>
                <a:gd name="connsiteY73" fmla="*/ 1087749 h 1817913"/>
                <a:gd name="connsiteX74" fmla="*/ 242696 w 3626598"/>
                <a:gd name="connsiteY74" fmla="*/ 1088211 h 1817913"/>
                <a:gd name="connsiteX75" fmla="*/ 225624 w 3626598"/>
                <a:gd name="connsiteY75" fmla="*/ 1098823 h 1817913"/>
                <a:gd name="connsiteX76" fmla="*/ 225624 w 3626598"/>
                <a:gd name="connsiteY76" fmla="*/ 1098823 h 1817913"/>
                <a:gd name="connsiteX77" fmla="*/ 205784 w 3626598"/>
                <a:gd name="connsiteY77" fmla="*/ 1108974 h 1817913"/>
                <a:gd name="connsiteX78" fmla="*/ 203939 w 3626598"/>
                <a:gd name="connsiteY78" fmla="*/ 1108512 h 1817913"/>
                <a:gd name="connsiteX79" fmla="*/ 203016 w 3626598"/>
                <a:gd name="connsiteY79" fmla="*/ 1109896 h 1817913"/>
                <a:gd name="connsiteX80" fmla="*/ 190558 w 3626598"/>
                <a:gd name="connsiteY80" fmla="*/ 1126968 h 1817913"/>
                <a:gd name="connsiteX81" fmla="*/ 173025 w 3626598"/>
                <a:gd name="connsiteY81" fmla="*/ 1132966 h 1817913"/>
                <a:gd name="connsiteX82" fmla="*/ 147186 w 3626598"/>
                <a:gd name="connsiteY82" fmla="*/ 1114972 h 1817913"/>
                <a:gd name="connsiteX83" fmla="*/ 107045 w 3626598"/>
                <a:gd name="connsiteY83" fmla="*/ 1109896 h 1817913"/>
                <a:gd name="connsiteX84" fmla="*/ 41987 w 3626598"/>
                <a:gd name="connsiteY84" fmla="*/ 1080828 h 1817913"/>
                <a:gd name="connsiteX85" fmla="*/ 22147 w 3626598"/>
                <a:gd name="connsiteY85" fmla="*/ 1059604 h 1817913"/>
                <a:gd name="connsiteX86" fmla="*/ 21224 w 3626598"/>
                <a:gd name="connsiteY86" fmla="*/ 1057758 h 1817913"/>
                <a:gd name="connsiteX87" fmla="*/ 19379 w 3626598"/>
                <a:gd name="connsiteY87" fmla="*/ 1058220 h 1817913"/>
                <a:gd name="connsiteX88" fmla="*/ 0 w 3626598"/>
                <a:gd name="connsiteY88" fmla="*/ 1042071 h 1817913"/>
                <a:gd name="connsiteX89" fmla="*/ 0 w 3626598"/>
                <a:gd name="connsiteY89" fmla="*/ 1030997 h 1817913"/>
                <a:gd name="connsiteX90" fmla="*/ 67826 w 3626598"/>
                <a:gd name="connsiteY90" fmla="*/ 956712 h 1817913"/>
                <a:gd name="connsiteX91" fmla="*/ 159183 w 3626598"/>
                <a:gd name="connsiteY91" fmla="*/ 845976 h 1817913"/>
                <a:gd name="connsiteX92" fmla="*/ 165181 w 3626598"/>
                <a:gd name="connsiteY92" fmla="*/ 761078 h 1817913"/>
                <a:gd name="connsiteX93" fmla="*/ 165642 w 3626598"/>
                <a:gd name="connsiteY93" fmla="*/ 729242 h 1817913"/>
                <a:gd name="connsiteX94" fmla="*/ 264382 w 3626598"/>
                <a:gd name="connsiteY94" fmla="*/ 572366 h 1817913"/>
                <a:gd name="connsiteX95" fmla="*/ 280992 w 3626598"/>
                <a:gd name="connsiteY95" fmla="*/ 528994 h 1817913"/>
                <a:gd name="connsiteX96" fmla="*/ 306831 w 3626598"/>
                <a:gd name="connsiteY96" fmla="*/ 437637 h 1817913"/>
                <a:gd name="connsiteX97" fmla="*/ 355739 w 3626598"/>
                <a:gd name="connsiteY97" fmla="*/ 414106 h 1817913"/>
                <a:gd name="connsiteX98" fmla="*/ 370965 w 3626598"/>
                <a:gd name="connsiteY98" fmla="*/ 421488 h 1817913"/>
                <a:gd name="connsiteX99" fmla="*/ 384346 w 3626598"/>
                <a:gd name="connsiteY99" fmla="*/ 430716 h 1817913"/>
                <a:gd name="connsiteX100" fmla="*/ 388037 w 3626598"/>
                <a:gd name="connsiteY100" fmla="*/ 432562 h 1817913"/>
                <a:gd name="connsiteX101" fmla="*/ 401417 w 3626598"/>
                <a:gd name="connsiteY101" fmla="*/ 441790 h 1817913"/>
                <a:gd name="connsiteX102" fmla="*/ 405570 w 3626598"/>
                <a:gd name="connsiteY102" fmla="*/ 443636 h 1817913"/>
                <a:gd name="connsiteX103" fmla="*/ 463245 w 3626598"/>
                <a:gd name="connsiteY103" fmla="*/ 443174 h 1817913"/>
                <a:gd name="connsiteX104" fmla="*/ 463245 w 3626598"/>
                <a:gd name="connsiteY104" fmla="*/ 443174 h 1817913"/>
                <a:gd name="connsiteX105" fmla="*/ 480778 w 3626598"/>
                <a:gd name="connsiteY105" fmla="*/ 421027 h 1817913"/>
                <a:gd name="connsiteX106" fmla="*/ 480778 w 3626598"/>
                <a:gd name="connsiteY106" fmla="*/ 421027 h 1817913"/>
                <a:gd name="connsiteX107" fmla="*/ 502003 w 3626598"/>
                <a:gd name="connsiteY107" fmla="*/ 386422 h 1817913"/>
                <a:gd name="connsiteX108" fmla="*/ 502464 w 3626598"/>
                <a:gd name="connsiteY108" fmla="*/ 385961 h 1817913"/>
                <a:gd name="connsiteX109" fmla="*/ 525072 w 3626598"/>
                <a:gd name="connsiteY109" fmla="*/ 364275 h 1817913"/>
                <a:gd name="connsiteX110" fmla="*/ 525534 w 3626598"/>
                <a:gd name="connsiteY110" fmla="*/ 364275 h 1817913"/>
                <a:gd name="connsiteX111" fmla="*/ 542606 w 3626598"/>
                <a:gd name="connsiteY111" fmla="*/ 353201 h 1817913"/>
                <a:gd name="connsiteX112" fmla="*/ 542606 w 3626598"/>
                <a:gd name="connsiteY112" fmla="*/ 353201 h 1817913"/>
                <a:gd name="connsiteX113" fmla="*/ 559677 w 3626598"/>
                <a:gd name="connsiteY113" fmla="*/ 352740 h 1817913"/>
                <a:gd name="connsiteX114" fmla="*/ 564291 w 3626598"/>
                <a:gd name="connsiteY114" fmla="*/ 353663 h 1817913"/>
                <a:gd name="connsiteX115" fmla="*/ 582286 w 3626598"/>
                <a:gd name="connsiteY115" fmla="*/ 363352 h 1817913"/>
                <a:gd name="connsiteX116" fmla="*/ 585516 w 3626598"/>
                <a:gd name="connsiteY116" fmla="*/ 365198 h 1817913"/>
                <a:gd name="connsiteX117" fmla="*/ 609970 w 3626598"/>
                <a:gd name="connsiteY117" fmla="*/ 387806 h 1817913"/>
                <a:gd name="connsiteX118" fmla="*/ 632579 w 3626598"/>
                <a:gd name="connsiteY118" fmla="*/ 385961 h 1817913"/>
                <a:gd name="connsiteX119" fmla="*/ 660724 w 3626598"/>
                <a:gd name="connsiteY119" fmla="*/ 358738 h 1817913"/>
                <a:gd name="connsiteX120" fmla="*/ 672259 w 3626598"/>
                <a:gd name="connsiteY120" fmla="*/ 352278 h 1817913"/>
                <a:gd name="connsiteX121" fmla="*/ 708248 w 3626598"/>
                <a:gd name="connsiteY121" fmla="*/ 325517 h 1817913"/>
                <a:gd name="connsiteX122" fmla="*/ 717476 w 3626598"/>
                <a:gd name="connsiteY122" fmla="*/ 317673 h 1817913"/>
                <a:gd name="connsiteX123" fmla="*/ 736855 w 3626598"/>
                <a:gd name="connsiteY123" fmla="*/ 308445 h 1817913"/>
                <a:gd name="connsiteX124" fmla="*/ 739162 w 3626598"/>
                <a:gd name="connsiteY124" fmla="*/ 308445 h 1817913"/>
                <a:gd name="connsiteX125" fmla="*/ 740085 w 3626598"/>
                <a:gd name="connsiteY125" fmla="*/ 306600 h 1817913"/>
                <a:gd name="connsiteX126" fmla="*/ 753004 w 3626598"/>
                <a:gd name="connsiteY126" fmla="*/ 296911 h 1817913"/>
                <a:gd name="connsiteX127" fmla="*/ 774228 w 3626598"/>
                <a:gd name="connsiteY127" fmla="*/ 283991 h 1817913"/>
                <a:gd name="connsiteX128" fmla="*/ 796837 w 3626598"/>
                <a:gd name="connsiteY128" fmla="*/ 273841 h 1817913"/>
                <a:gd name="connsiteX129" fmla="*/ 796837 w 3626598"/>
                <a:gd name="connsiteY129" fmla="*/ 273841 h 1817913"/>
                <a:gd name="connsiteX130" fmla="*/ 822214 w 3626598"/>
                <a:gd name="connsiteY130" fmla="*/ 263228 h 1817913"/>
                <a:gd name="connsiteX131" fmla="*/ 824059 w 3626598"/>
                <a:gd name="connsiteY131" fmla="*/ 263690 h 1817913"/>
                <a:gd name="connsiteX132" fmla="*/ 824982 w 3626598"/>
                <a:gd name="connsiteY132" fmla="*/ 261844 h 1817913"/>
                <a:gd name="connsiteX133" fmla="*/ 853127 w 3626598"/>
                <a:gd name="connsiteY133" fmla="*/ 245695 h 1817913"/>
                <a:gd name="connsiteX134" fmla="*/ 971707 w 3626598"/>
                <a:gd name="connsiteY134" fmla="*/ 193557 h 1817913"/>
                <a:gd name="connsiteX135" fmla="*/ 983242 w 3626598"/>
                <a:gd name="connsiteY135" fmla="*/ 183406 h 1817913"/>
                <a:gd name="connsiteX136" fmla="*/ 1011387 w 3626598"/>
                <a:gd name="connsiteY136" fmla="*/ 170948 h 1817913"/>
                <a:gd name="connsiteX137" fmla="*/ 1047838 w 3626598"/>
                <a:gd name="connsiteY137" fmla="*/ 150185 h 1817913"/>
                <a:gd name="connsiteX138" fmla="*/ 1050606 w 3626598"/>
                <a:gd name="connsiteY138" fmla="*/ 147878 h 1817913"/>
                <a:gd name="connsiteX139" fmla="*/ 1064448 w 3626598"/>
                <a:gd name="connsiteY139" fmla="*/ 139112 h 1817913"/>
                <a:gd name="connsiteX140" fmla="*/ 1084289 w 3626598"/>
                <a:gd name="connsiteY140" fmla="*/ 131730 h 1817913"/>
                <a:gd name="connsiteX141" fmla="*/ 1114741 w 3626598"/>
                <a:gd name="connsiteY141" fmla="*/ 104968 h 1817913"/>
                <a:gd name="connsiteX142" fmla="*/ 1129506 w 3626598"/>
                <a:gd name="connsiteY142" fmla="*/ 97586 h 1817913"/>
                <a:gd name="connsiteX143" fmla="*/ 1145655 w 3626598"/>
                <a:gd name="connsiteY143" fmla="*/ 86974 h 1817913"/>
                <a:gd name="connsiteX144" fmla="*/ 1146116 w 3626598"/>
                <a:gd name="connsiteY144" fmla="*/ 86512 h 1817913"/>
                <a:gd name="connsiteX145" fmla="*/ 1165033 w 3626598"/>
                <a:gd name="connsiteY145" fmla="*/ 76362 h 1817913"/>
                <a:gd name="connsiteX146" fmla="*/ 1168725 w 3626598"/>
                <a:gd name="connsiteY146" fmla="*/ 74516 h 1817913"/>
                <a:gd name="connsiteX147" fmla="*/ 1182105 w 3626598"/>
                <a:gd name="connsiteY147" fmla="*/ 65288 h 1817913"/>
                <a:gd name="connsiteX148" fmla="*/ 1348209 w 3626598"/>
                <a:gd name="connsiteY148" fmla="*/ 14534 h 1817913"/>
                <a:gd name="connsiteX149" fmla="*/ 1377738 w 3626598"/>
                <a:gd name="connsiteY149" fmla="*/ 8075 h 1817913"/>
                <a:gd name="connsiteX150" fmla="*/ 1408191 w 3626598"/>
                <a:gd name="connsiteY150" fmla="*/ 3461 h 1817913"/>
                <a:gd name="connsiteX151" fmla="*/ 1410498 w 3626598"/>
                <a:gd name="connsiteY151" fmla="*/ 3922 h 1817913"/>
                <a:gd name="connsiteX152" fmla="*/ 1411882 w 3626598"/>
                <a:gd name="connsiteY152" fmla="*/ 2076 h 1817913"/>
                <a:gd name="connsiteX153" fmla="*/ 1423417 w 3626598"/>
                <a:gd name="connsiteY153" fmla="*/ 2076 h 1817913"/>
                <a:gd name="connsiteX154" fmla="*/ 1443257 w 3626598"/>
                <a:gd name="connsiteY154" fmla="*/ 2999 h 1817913"/>
                <a:gd name="connsiteX155" fmla="*/ 1529078 w 3626598"/>
                <a:gd name="connsiteY155" fmla="*/ 5768 h 1817913"/>
                <a:gd name="connsiteX156" fmla="*/ 1559069 w 3626598"/>
                <a:gd name="connsiteY156" fmla="*/ 8075 h 1817913"/>
                <a:gd name="connsiteX157" fmla="*/ 1591828 w 3626598"/>
                <a:gd name="connsiteY157" fmla="*/ 14534 h 1817913"/>
                <a:gd name="connsiteX158" fmla="*/ 1602440 w 3626598"/>
                <a:gd name="connsiteY158" fmla="*/ 20532 h 1817913"/>
                <a:gd name="connsiteX159" fmla="*/ 1646273 w 3626598"/>
                <a:gd name="connsiteY159" fmla="*/ 38527 h 1817913"/>
                <a:gd name="connsiteX160" fmla="*/ 1740398 w 3626598"/>
                <a:gd name="connsiteY160" fmla="*/ 76362 h 1817913"/>
                <a:gd name="connsiteX161" fmla="*/ 1757932 w 3626598"/>
                <a:gd name="connsiteY161" fmla="*/ 87435 h 1817913"/>
                <a:gd name="connsiteX162" fmla="*/ 1767160 w 3626598"/>
                <a:gd name="connsiteY162" fmla="*/ 93433 h 1817913"/>
                <a:gd name="connsiteX163" fmla="*/ 1785615 w 3626598"/>
                <a:gd name="connsiteY163" fmla="*/ 103584 h 1817913"/>
                <a:gd name="connsiteX164" fmla="*/ 1857132 w 3626598"/>
                <a:gd name="connsiteY164" fmla="*/ 127577 h 1817913"/>
                <a:gd name="connsiteX165" fmla="*/ 1898658 w 3626598"/>
                <a:gd name="connsiteY165" fmla="*/ 132191 h 1817913"/>
                <a:gd name="connsiteX166" fmla="*/ 1929111 w 3626598"/>
                <a:gd name="connsiteY166" fmla="*/ 132652 h 1817913"/>
                <a:gd name="connsiteX167" fmla="*/ 2014470 w 3626598"/>
                <a:gd name="connsiteY167" fmla="*/ 132652 h 1817913"/>
                <a:gd name="connsiteX168" fmla="*/ 2039385 w 3626598"/>
                <a:gd name="connsiteY168" fmla="*/ 132191 h 1817913"/>
                <a:gd name="connsiteX169" fmla="*/ 2080450 w 3626598"/>
                <a:gd name="connsiteY169" fmla="*/ 127116 h 1817913"/>
                <a:gd name="connsiteX170" fmla="*/ 2304229 w 3626598"/>
                <a:gd name="connsiteY170" fmla="*/ 86051 h 1817913"/>
                <a:gd name="connsiteX171" fmla="*/ 2355905 w 3626598"/>
                <a:gd name="connsiteY171" fmla="*/ 75439 h 1817913"/>
                <a:gd name="connsiteX172" fmla="*/ 2404352 w 3626598"/>
                <a:gd name="connsiteY172" fmla="*/ 70825 h 1817913"/>
                <a:gd name="connsiteX173" fmla="*/ 2429729 w 3626598"/>
                <a:gd name="connsiteY173" fmla="*/ 69902 h 1817913"/>
                <a:gd name="connsiteX174" fmla="*/ 2522470 w 3626598"/>
                <a:gd name="connsiteY174" fmla="*/ 65288 h 1817913"/>
                <a:gd name="connsiteX175" fmla="*/ 2557537 w 3626598"/>
                <a:gd name="connsiteY175" fmla="*/ 65288 h 1817913"/>
                <a:gd name="connsiteX176" fmla="*/ 2587528 w 3626598"/>
                <a:gd name="connsiteY176" fmla="*/ 69902 h 1817913"/>
                <a:gd name="connsiteX177" fmla="*/ 2625362 w 3626598"/>
                <a:gd name="connsiteY177" fmla="*/ 76823 h 1817913"/>
                <a:gd name="connsiteX178" fmla="*/ 2660890 w 3626598"/>
                <a:gd name="connsiteY178" fmla="*/ 81437 h 1817913"/>
                <a:gd name="connsiteX179" fmla="*/ 2675655 w 3626598"/>
                <a:gd name="connsiteY179" fmla="*/ 82360 h 1817913"/>
                <a:gd name="connsiteX180" fmla="*/ 2711644 w 3626598"/>
                <a:gd name="connsiteY180" fmla="*/ 86974 h 1817913"/>
                <a:gd name="connsiteX181" fmla="*/ 2739328 w 3626598"/>
                <a:gd name="connsiteY181" fmla="*/ 92972 h 1817913"/>
                <a:gd name="connsiteX182" fmla="*/ 2761937 w 3626598"/>
                <a:gd name="connsiteY182" fmla="*/ 104968 h 1817913"/>
                <a:gd name="connsiteX183" fmla="*/ 2828378 w 3626598"/>
                <a:gd name="connsiteY183" fmla="*/ 127116 h 1817913"/>
                <a:gd name="connsiteX184" fmla="*/ 2852832 w 3626598"/>
                <a:gd name="connsiteY184" fmla="*/ 137266 h 1817913"/>
                <a:gd name="connsiteX185" fmla="*/ 2931270 w 3626598"/>
                <a:gd name="connsiteY185" fmla="*/ 171871 h 1817913"/>
                <a:gd name="connsiteX186" fmla="*/ 2954340 w 3626598"/>
                <a:gd name="connsiteY186" fmla="*/ 182022 h 1817913"/>
                <a:gd name="connsiteX187" fmla="*/ 3025857 w 3626598"/>
                <a:gd name="connsiteY187" fmla="*/ 217550 h 1817913"/>
                <a:gd name="connsiteX188" fmla="*/ 3039238 w 3626598"/>
                <a:gd name="connsiteY188" fmla="*/ 226778 h 1817913"/>
                <a:gd name="connsiteX189" fmla="*/ 3065537 w 3626598"/>
                <a:gd name="connsiteY189" fmla="*/ 240158 h 1817913"/>
                <a:gd name="connsiteX190" fmla="*/ 3078457 w 3626598"/>
                <a:gd name="connsiteY190" fmla="*/ 251232 h 1817913"/>
                <a:gd name="connsiteX191" fmla="*/ 3094144 w 3626598"/>
                <a:gd name="connsiteY191" fmla="*/ 262767 h 1817913"/>
                <a:gd name="connsiteX192" fmla="*/ 3143975 w 3626598"/>
                <a:gd name="connsiteY192" fmla="*/ 308445 h 1817913"/>
                <a:gd name="connsiteX193" fmla="*/ 3149973 w 3626598"/>
                <a:gd name="connsiteY193" fmla="*/ 313982 h 1817913"/>
                <a:gd name="connsiteX194" fmla="*/ 3223797 w 3626598"/>
                <a:gd name="connsiteY194" fmla="*/ 393804 h 1817913"/>
                <a:gd name="connsiteX195" fmla="*/ 3257941 w 3626598"/>
                <a:gd name="connsiteY195" fmla="*/ 427487 h 1817913"/>
                <a:gd name="connsiteX196" fmla="*/ 3258864 w 3626598"/>
                <a:gd name="connsiteY196" fmla="*/ 426564 h 1817913"/>
                <a:gd name="connsiteX197" fmla="*/ 3257941 w 3626598"/>
                <a:gd name="connsiteY197" fmla="*/ 427487 h 1817913"/>
                <a:gd name="connsiteX198" fmla="*/ 3303619 w 3626598"/>
                <a:gd name="connsiteY198" fmla="*/ 483777 h 1817913"/>
                <a:gd name="connsiteX199" fmla="*/ 3303619 w 3626598"/>
                <a:gd name="connsiteY199" fmla="*/ 483777 h 1817913"/>
                <a:gd name="connsiteX200" fmla="*/ 3383441 w 3626598"/>
                <a:gd name="connsiteY200" fmla="*/ 602357 h 1817913"/>
                <a:gd name="connsiteX201" fmla="*/ 3393592 w 3626598"/>
                <a:gd name="connsiteY201" fmla="*/ 630502 h 1817913"/>
                <a:gd name="connsiteX202" fmla="*/ 3404666 w 3626598"/>
                <a:gd name="connsiteY202" fmla="*/ 646651 h 1817913"/>
                <a:gd name="connsiteX203" fmla="*/ 3406973 w 3626598"/>
                <a:gd name="connsiteY203" fmla="*/ 658648 h 1817913"/>
                <a:gd name="connsiteX204" fmla="*/ 3401436 w 3626598"/>
                <a:gd name="connsiteY204" fmla="*/ 694175 h 1817913"/>
                <a:gd name="connsiteX205" fmla="*/ 3397745 w 3626598"/>
                <a:gd name="connsiteY205" fmla="*/ 701096 h 1817913"/>
                <a:gd name="connsiteX206" fmla="*/ 3399590 w 3626598"/>
                <a:gd name="connsiteY206" fmla="*/ 738470 h 1817913"/>
                <a:gd name="connsiteX207" fmla="*/ 3406511 w 3626598"/>
                <a:gd name="connsiteY207" fmla="*/ 761078 h 1817913"/>
                <a:gd name="connsiteX208" fmla="*/ 3416201 w 3626598"/>
                <a:gd name="connsiteY208" fmla="*/ 803527 h 1817913"/>
                <a:gd name="connsiteX209" fmla="*/ 3427274 w 3626598"/>
                <a:gd name="connsiteY209" fmla="*/ 832134 h 1817913"/>
                <a:gd name="connsiteX210" fmla="*/ 3434657 w 3626598"/>
                <a:gd name="connsiteY210" fmla="*/ 861663 h 1817913"/>
                <a:gd name="connsiteX211" fmla="*/ 3445730 w 3626598"/>
                <a:gd name="connsiteY211" fmla="*/ 889809 h 1817913"/>
                <a:gd name="connsiteX212" fmla="*/ 3456804 w 3626598"/>
                <a:gd name="connsiteY212" fmla="*/ 947945 h 1817913"/>
                <a:gd name="connsiteX213" fmla="*/ 3461418 w 3626598"/>
                <a:gd name="connsiteY213" fmla="*/ 962710 h 1817913"/>
                <a:gd name="connsiteX214" fmla="*/ 3467416 w 3626598"/>
                <a:gd name="connsiteY214" fmla="*/ 981627 h 1817913"/>
                <a:gd name="connsiteX215" fmla="*/ 3473414 w 3626598"/>
                <a:gd name="connsiteY215" fmla="*/ 1009773 h 1817913"/>
                <a:gd name="connsiteX216" fmla="*/ 3475721 w 3626598"/>
                <a:gd name="connsiteY216" fmla="*/ 1026844 h 1817913"/>
                <a:gd name="connsiteX217" fmla="*/ 3478490 w 3626598"/>
                <a:gd name="connsiteY217" fmla="*/ 1075291 h 1817913"/>
                <a:gd name="connsiteX218" fmla="*/ 3481258 w 3626598"/>
                <a:gd name="connsiteY218" fmla="*/ 1092825 h 1817913"/>
                <a:gd name="connsiteX219" fmla="*/ 3484488 w 3626598"/>
                <a:gd name="connsiteY219" fmla="*/ 1136657 h 1817913"/>
                <a:gd name="connsiteX220" fmla="*/ 3486795 w 3626598"/>
                <a:gd name="connsiteY220" fmla="*/ 1149577 h 1817913"/>
                <a:gd name="connsiteX221" fmla="*/ 3490025 w 3626598"/>
                <a:gd name="connsiteY221" fmla="*/ 1187873 h 1817913"/>
                <a:gd name="connsiteX222" fmla="*/ 3492332 w 3626598"/>
                <a:gd name="connsiteY222" fmla="*/ 1200331 h 1817913"/>
                <a:gd name="connsiteX223" fmla="*/ 3496023 w 3626598"/>
                <a:gd name="connsiteY223" fmla="*/ 1229399 h 1817913"/>
                <a:gd name="connsiteX224" fmla="*/ 3518632 w 3626598"/>
                <a:gd name="connsiteY224" fmla="*/ 1323524 h 1817913"/>
                <a:gd name="connsiteX225" fmla="*/ 3532474 w 3626598"/>
                <a:gd name="connsiteY225" fmla="*/ 1358590 h 1817913"/>
                <a:gd name="connsiteX226" fmla="*/ 3535703 w 3626598"/>
                <a:gd name="connsiteY226" fmla="*/ 1365050 h 1817913"/>
                <a:gd name="connsiteX227" fmla="*/ 3543547 w 3626598"/>
                <a:gd name="connsiteY227" fmla="*/ 1376585 h 1817913"/>
                <a:gd name="connsiteX228" fmla="*/ 3548161 w 3626598"/>
                <a:gd name="connsiteY228" fmla="*/ 1382122 h 1817913"/>
                <a:gd name="connsiteX229" fmla="*/ 3567540 w 3626598"/>
                <a:gd name="connsiteY229" fmla="*/ 1412574 h 1817913"/>
                <a:gd name="connsiteX230" fmla="*/ 3571693 w 3626598"/>
                <a:gd name="connsiteY230" fmla="*/ 1419034 h 1817913"/>
                <a:gd name="connsiteX231" fmla="*/ 3611373 w 3626598"/>
                <a:gd name="connsiteY231" fmla="*/ 1494242 h 1817913"/>
                <a:gd name="connsiteX232" fmla="*/ 3614141 w 3626598"/>
                <a:gd name="connsiteY232" fmla="*/ 1501624 h 1817913"/>
                <a:gd name="connsiteX233" fmla="*/ 3620601 w 3626598"/>
                <a:gd name="connsiteY233" fmla="*/ 1521003 h 1817913"/>
                <a:gd name="connsiteX234" fmla="*/ 3627983 w 3626598"/>
                <a:gd name="connsiteY234" fmla="*/ 1559761 h 1817913"/>
                <a:gd name="connsiteX235" fmla="*/ 3627522 w 3626598"/>
                <a:gd name="connsiteY235" fmla="*/ 1629432 h 1817913"/>
                <a:gd name="connsiteX236" fmla="*/ 3599377 w 3626598"/>
                <a:gd name="connsiteY236" fmla="*/ 1665421 h 1817913"/>
                <a:gd name="connsiteX237" fmla="*/ 3574461 w 3626598"/>
                <a:gd name="connsiteY237" fmla="*/ 1681570 h 1817913"/>
                <a:gd name="connsiteX238" fmla="*/ 3568463 w 3626598"/>
                <a:gd name="connsiteY238" fmla="*/ 1685261 h 1817913"/>
                <a:gd name="connsiteX239" fmla="*/ 3554621 w 3626598"/>
                <a:gd name="connsiteY239" fmla="*/ 1694489 h 1817913"/>
                <a:gd name="connsiteX240" fmla="*/ 3549084 w 3626598"/>
                <a:gd name="connsiteY240" fmla="*/ 1698181 h 1817913"/>
                <a:gd name="connsiteX241" fmla="*/ 3538010 w 3626598"/>
                <a:gd name="connsiteY241" fmla="*/ 1706024 h 1817913"/>
                <a:gd name="connsiteX242" fmla="*/ 3532474 w 3626598"/>
                <a:gd name="connsiteY242" fmla="*/ 1709716 h 1817913"/>
                <a:gd name="connsiteX243" fmla="*/ 3521400 w 3626598"/>
                <a:gd name="connsiteY243" fmla="*/ 1717098 h 1817913"/>
                <a:gd name="connsiteX244" fmla="*/ 3510326 w 3626598"/>
                <a:gd name="connsiteY244" fmla="*/ 1724019 h 1817913"/>
                <a:gd name="connsiteX245" fmla="*/ 3497869 w 3626598"/>
                <a:gd name="connsiteY245" fmla="*/ 1734631 h 1817913"/>
                <a:gd name="connsiteX246" fmla="*/ 3492332 w 3626598"/>
                <a:gd name="connsiteY246" fmla="*/ 1737861 h 1817913"/>
                <a:gd name="connsiteX247" fmla="*/ 3477567 w 3626598"/>
                <a:gd name="connsiteY247" fmla="*/ 1746166 h 1817913"/>
                <a:gd name="connsiteX248" fmla="*/ 3471569 w 3626598"/>
                <a:gd name="connsiteY248" fmla="*/ 1750319 h 1817913"/>
                <a:gd name="connsiteX249" fmla="*/ 3445730 w 3626598"/>
                <a:gd name="connsiteY249" fmla="*/ 1759547 h 1817913"/>
                <a:gd name="connsiteX250" fmla="*/ 3432350 w 3626598"/>
                <a:gd name="connsiteY250" fmla="*/ 1758624 h 1817913"/>
                <a:gd name="connsiteX251" fmla="*/ 3291162 w 3626598"/>
                <a:gd name="connsiteY251" fmla="*/ 1757240 h 1817913"/>
                <a:gd name="connsiteX252" fmla="*/ 3259325 w 3626598"/>
                <a:gd name="connsiteY252" fmla="*/ 1750780 h 1817913"/>
                <a:gd name="connsiteX253" fmla="*/ 3226104 w 3626598"/>
                <a:gd name="connsiteY253" fmla="*/ 1744782 h 1817913"/>
                <a:gd name="connsiteX254" fmla="*/ 3206264 w 3626598"/>
                <a:gd name="connsiteY254" fmla="*/ 1739245 h 1817913"/>
                <a:gd name="connsiteX255" fmla="*/ 3190577 w 3626598"/>
                <a:gd name="connsiteY255" fmla="*/ 1735093 h 1817913"/>
                <a:gd name="connsiteX256" fmla="*/ 3171198 w 3626598"/>
                <a:gd name="connsiteY256" fmla="*/ 1724942 h 1817913"/>
                <a:gd name="connsiteX257" fmla="*/ 3170736 w 3626598"/>
                <a:gd name="connsiteY257" fmla="*/ 1684339 h 1817913"/>
                <a:gd name="connsiteX258" fmla="*/ 3209033 w 3626598"/>
                <a:gd name="connsiteY258" fmla="*/ 1646965 h 1817913"/>
                <a:gd name="connsiteX259" fmla="*/ 3215031 w 3626598"/>
                <a:gd name="connsiteY259" fmla="*/ 1642813 h 1817913"/>
                <a:gd name="connsiteX260" fmla="*/ 3240408 w 3626598"/>
                <a:gd name="connsiteY260" fmla="*/ 1627586 h 1817913"/>
                <a:gd name="connsiteX261" fmla="*/ 3247329 w 3626598"/>
                <a:gd name="connsiteY261" fmla="*/ 1624357 h 1817913"/>
                <a:gd name="connsiteX262" fmla="*/ 3272244 w 3626598"/>
                <a:gd name="connsiteY262" fmla="*/ 1615129 h 1817913"/>
                <a:gd name="connsiteX263" fmla="*/ 3283779 w 3626598"/>
                <a:gd name="connsiteY263" fmla="*/ 1612360 h 1817913"/>
                <a:gd name="connsiteX264" fmla="*/ 3330381 w 3626598"/>
                <a:gd name="connsiteY264" fmla="*/ 1604055 h 1817913"/>
                <a:gd name="connsiteX265" fmla="*/ 3361294 w 3626598"/>
                <a:gd name="connsiteY265" fmla="*/ 1592059 h 1817913"/>
                <a:gd name="connsiteX266" fmla="*/ 3370984 w 3626598"/>
                <a:gd name="connsiteY266" fmla="*/ 1576371 h 1817913"/>
                <a:gd name="connsiteX267" fmla="*/ 3369599 w 3626598"/>
                <a:gd name="connsiteY267" fmla="*/ 1569450 h 1817913"/>
                <a:gd name="connsiteX268" fmla="*/ 3340070 w 3626598"/>
                <a:gd name="connsiteY268" fmla="*/ 1547303 h 1817913"/>
                <a:gd name="connsiteX269" fmla="*/ 3308695 w 3626598"/>
                <a:gd name="connsiteY269" fmla="*/ 1539459 h 1817913"/>
                <a:gd name="connsiteX270" fmla="*/ 3275474 w 3626598"/>
                <a:gd name="connsiteY270" fmla="*/ 1536691 h 1817913"/>
                <a:gd name="connsiteX271" fmla="*/ 3164738 w 3626598"/>
                <a:gd name="connsiteY271" fmla="*/ 1507623 h 1817913"/>
                <a:gd name="connsiteX272" fmla="*/ 3119983 w 3626598"/>
                <a:gd name="connsiteY272" fmla="*/ 1490551 h 1817913"/>
                <a:gd name="connsiteX273" fmla="*/ 3101988 w 3626598"/>
                <a:gd name="connsiteY273" fmla="*/ 1483630 h 1817913"/>
                <a:gd name="connsiteX274" fmla="*/ 3077534 w 3626598"/>
                <a:gd name="connsiteY274" fmla="*/ 1467019 h 1817913"/>
                <a:gd name="connsiteX275" fmla="*/ 3065999 w 3626598"/>
                <a:gd name="connsiteY275" fmla="*/ 1458714 h 1817913"/>
                <a:gd name="connsiteX276" fmla="*/ 3052157 w 3626598"/>
                <a:gd name="connsiteY276" fmla="*/ 1449486 h 1817913"/>
                <a:gd name="connsiteX277" fmla="*/ 3041083 w 3626598"/>
                <a:gd name="connsiteY277" fmla="*/ 1442104 h 1817913"/>
                <a:gd name="connsiteX278" fmla="*/ 3024934 w 3626598"/>
                <a:gd name="connsiteY278" fmla="*/ 1430569 h 1817913"/>
                <a:gd name="connsiteX279" fmla="*/ 3016629 w 3626598"/>
                <a:gd name="connsiteY279" fmla="*/ 1419495 h 1817913"/>
                <a:gd name="connsiteX280" fmla="*/ 3008785 w 3626598"/>
                <a:gd name="connsiteY280" fmla="*/ 1403808 h 1817913"/>
                <a:gd name="connsiteX281" fmla="*/ 3005094 w 3626598"/>
                <a:gd name="connsiteY281" fmla="*/ 1397809 h 1817913"/>
                <a:gd name="connsiteX282" fmla="*/ 2988945 w 3626598"/>
                <a:gd name="connsiteY282" fmla="*/ 1370587 h 1817913"/>
                <a:gd name="connsiteX283" fmla="*/ 2984793 w 3626598"/>
                <a:gd name="connsiteY283" fmla="*/ 1364589 h 1817913"/>
                <a:gd name="connsiteX284" fmla="*/ 2974180 w 3626598"/>
                <a:gd name="connsiteY284" fmla="*/ 1342441 h 1817913"/>
                <a:gd name="connsiteX285" fmla="*/ 2971412 w 3626598"/>
                <a:gd name="connsiteY285" fmla="*/ 1335982 h 1817913"/>
                <a:gd name="connsiteX286" fmla="*/ 2934500 w 3626598"/>
                <a:gd name="connsiteY286" fmla="*/ 1350285 h 1817913"/>
                <a:gd name="connsiteX287" fmla="*/ 2918813 w 3626598"/>
                <a:gd name="connsiteY287" fmla="*/ 1359052 h 1817913"/>
                <a:gd name="connsiteX288" fmla="*/ 2877287 w 3626598"/>
                <a:gd name="connsiteY288" fmla="*/ 1396425 h 1817913"/>
                <a:gd name="connsiteX289" fmla="*/ 2845911 w 3626598"/>
                <a:gd name="connsiteY289" fmla="*/ 1410267 h 1817913"/>
                <a:gd name="connsiteX290" fmla="*/ 2796080 w 3626598"/>
                <a:gd name="connsiteY290" fmla="*/ 1455484 h 1817913"/>
                <a:gd name="connsiteX291" fmla="*/ 2790543 w 3626598"/>
                <a:gd name="connsiteY291" fmla="*/ 1460098 h 1817913"/>
                <a:gd name="connsiteX292" fmla="*/ 2776240 w 3626598"/>
                <a:gd name="connsiteY292" fmla="*/ 1479939 h 1817913"/>
                <a:gd name="connsiteX293" fmla="*/ 2767935 w 3626598"/>
                <a:gd name="connsiteY293" fmla="*/ 1486860 h 1817913"/>
                <a:gd name="connsiteX294" fmla="*/ 2749479 w 3626598"/>
                <a:gd name="connsiteY294" fmla="*/ 1494703 h 1817913"/>
                <a:gd name="connsiteX295" fmla="*/ 2744403 w 3626598"/>
                <a:gd name="connsiteY295" fmla="*/ 1499317 h 1817913"/>
                <a:gd name="connsiteX296" fmla="*/ 2732868 w 3626598"/>
                <a:gd name="connsiteY296" fmla="*/ 1511775 h 1817913"/>
                <a:gd name="connsiteX297" fmla="*/ 2709337 w 3626598"/>
                <a:gd name="connsiteY297" fmla="*/ 1528847 h 1817913"/>
                <a:gd name="connsiteX298" fmla="*/ 2665043 w 3626598"/>
                <a:gd name="connsiteY298" fmla="*/ 1579139 h 1817913"/>
                <a:gd name="connsiteX299" fmla="*/ 2653046 w 3626598"/>
                <a:gd name="connsiteY299" fmla="*/ 1594366 h 1817913"/>
                <a:gd name="connsiteX300" fmla="*/ 2626285 w 3626598"/>
                <a:gd name="connsiteY300" fmla="*/ 1626664 h 1817913"/>
                <a:gd name="connsiteX301" fmla="*/ 2618441 w 3626598"/>
                <a:gd name="connsiteY301" fmla="*/ 1634507 h 1817913"/>
                <a:gd name="connsiteX302" fmla="*/ 2588450 w 3626598"/>
                <a:gd name="connsiteY302" fmla="*/ 1667267 h 1817913"/>
                <a:gd name="connsiteX303" fmla="*/ 2584298 w 3626598"/>
                <a:gd name="connsiteY303" fmla="*/ 1673726 h 1817913"/>
                <a:gd name="connsiteX304" fmla="*/ 2544617 w 3626598"/>
                <a:gd name="connsiteY304" fmla="*/ 1742475 h 1817913"/>
                <a:gd name="connsiteX305" fmla="*/ 2479560 w 3626598"/>
                <a:gd name="connsiteY305" fmla="*/ 1756778 h 1817913"/>
                <a:gd name="connsiteX306" fmla="*/ 2424192 w 3626598"/>
                <a:gd name="connsiteY306" fmla="*/ 1759547 h 1817913"/>
                <a:gd name="connsiteX307" fmla="*/ 2391433 w 3626598"/>
                <a:gd name="connsiteY307" fmla="*/ 1762315 h 1817913"/>
                <a:gd name="connsiteX308" fmla="*/ 2346216 w 3626598"/>
                <a:gd name="connsiteY308" fmla="*/ 1765083 h 1817913"/>
                <a:gd name="connsiteX309" fmla="*/ 2332835 w 3626598"/>
                <a:gd name="connsiteY309" fmla="*/ 1767390 h 1817913"/>
                <a:gd name="connsiteX310" fmla="*/ 2291771 w 3626598"/>
                <a:gd name="connsiteY310" fmla="*/ 1771082 h 1817913"/>
                <a:gd name="connsiteX311" fmla="*/ 2239633 w 3626598"/>
                <a:gd name="connsiteY311" fmla="*/ 1774311 h 1817913"/>
                <a:gd name="connsiteX312" fmla="*/ 2211487 w 3626598"/>
                <a:gd name="connsiteY312" fmla="*/ 1773850 h 1817913"/>
                <a:gd name="connsiteX313" fmla="*/ 2124744 w 3626598"/>
                <a:gd name="connsiteY313" fmla="*/ 1754010 h 1817913"/>
                <a:gd name="connsiteX314" fmla="*/ 2097983 w 3626598"/>
                <a:gd name="connsiteY314" fmla="*/ 1744321 h 1817913"/>
                <a:gd name="connsiteX315" fmla="*/ 2086909 w 3626598"/>
                <a:gd name="connsiteY315" fmla="*/ 1740629 h 1817913"/>
                <a:gd name="connsiteX316" fmla="*/ 2057841 w 3626598"/>
                <a:gd name="connsiteY316" fmla="*/ 1728633 h 1817913"/>
                <a:gd name="connsiteX317" fmla="*/ 2026927 w 3626598"/>
                <a:gd name="connsiteY317" fmla="*/ 1705102 h 1817913"/>
                <a:gd name="connsiteX318" fmla="*/ 2027389 w 3626598"/>
                <a:gd name="connsiteY318" fmla="*/ 1697258 h 1817913"/>
                <a:gd name="connsiteX319" fmla="*/ 2057841 w 3626598"/>
                <a:gd name="connsiteY319" fmla="*/ 1664037 h 1817913"/>
                <a:gd name="connsiteX320" fmla="*/ 2253475 w 3626598"/>
                <a:gd name="connsiteY320" fmla="*/ 1606362 h 1817913"/>
                <a:gd name="connsiteX321" fmla="*/ 2284388 w 3626598"/>
                <a:gd name="connsiteY321" fmla="*/ 1604055 h 1817913"/>
                <a:gd name="connsiteX322" fmla="*/ 2314841 w 3626598"/>
                <a:gd name="connsiteY322" fmla="*/ 1566682 h 1817913"/>
                <a:gd name="connsiteX323" fmla="*/ 2305613 w 3626598"/>
                <a:gd name="connsiteY323" fmla="*/ 1449025 h 1817913"/>
                <a:gd name="connsiteX324" fmla="*/ 2300537 w 3626598"/>
                <a:gd name="connsiteY324" fmla="*/ 1225708 h 1817913"/>
                <a:gd name="connsiteX325" fmla="*/ 2285311 w 3626598"/>
                <a:gd name="connsiteY325" fmla="*/ 1205406 h 1817913"/>
                <a:gd name="connsiteX326" fmla="*/ 2160733 w 3626598"/>
                <a:gd name="connsiteY326" fmla="*/ 1197562 h 1817913"/>
                <a:gd name="connsiteX327" fmla="*/ 2009394 w 3626598"/>
                <a:gd name="connsiteY327" fmla="*/ 1192025 h 1817913"/>
                <a:gd name="connsiteX328" fmla="*/ 1998321 w 3626598"/>
                <a:gd name="connsiteY328" fmla="*/ 1212327 h 1817913"/>
                <a:gd name="connsiteX329" fmla="*/ 2053689 w 3626598"/>
                <a:gd name="connsiteY329" fmla="*/ 1344748 h 1817913"/>
                <a:gd name="connsiteX330" fmla="*/ 2088755 w 3626598"/>
                <a:gd name="connsiteY330" fmla="*/ 1433799 h 1817913"/>
                <a:gd name="connsiteX331" fmla="*/ 2080450 w 3626598"/>
                <a:gd name="connsiteY331" fmla="*/ 1502086 h 1817913"/>
                <a:gd name="connsiteX332" fmla="*/ 2018161 w 3626598"/>
                <a:gd name="connsiteY332" fmla="*/ 1618358 h 1817913"/>
                <a:gd name="connsiteX333" fmla="*/ 1994168 w 3626598"/>
                <a:gd name="connsiteY333" fmla="*/ 1666805 h 1817913"/>
                <a:gd name="connsiteX334" fmla="*/ 1970175 w 3626598"/>
                <a:gd name="connsiteY334" fmla="*/ 1682493 h 1817913"/>
                <a:gd name="connsiteX335" fmla="*/ 1947105 w 3626598"/>
                <a:gd name="connsiteY335" fmla="*/ 1692644 h 1817913"/>
                <a:gd name="connsiteX336" fmla="*/ 1907886 w 3626598"/>
                <a:gd name="connsiteY336" fmla="*/ 1700488 h 1817913"/>
                <a:gd name="connsiteX337" fmla="*/ 1852057 w 3626598"/>
                <a:gd name="connsiteY337" fmla="*/ 1700488 h 1817913"/>
                <a:gd name="connsiteX338" fmla="*/ 1834062 w 3626598"/>
                <a:gd name="connsiteY338" fmla="*/ 1698181 h 1817913"/>
                <a:gd name="connsiteX339" fmla="*/ 1800842 w 3626598"/>
                <a:gd name="connsiteY339" fmla="*/ 1698181 h 1817913"/>
                <a:gd name="connsiteX340" fmla="*/ 1761161 w 3626598"/>
                <a:gd name="connsiteY340" fmla="*/ 1705563 h 1817913"/>
                <a:gd name="connsiteX341" fmla="*/ 1668420 w 3626598"/>
                <a:gd name="connsiteY341" fmla="*/ 1707409 h 1817913"/>
                <a:gd name="connsiteX342" fmla="*/ 1655962 w 3626598"/>
                <a:gd name="connsiteY342" fmla="*/ 1711100 h 1817913"/>
                <a:gd name="connsiteX343" fmla="*/ 1608900 w 3626598"/>
                <a:gd name="connsiteY343" fmla="*/ 1688953 h 1817913"/>
                <a:gd name="connsiteX344" fmla="*/ 1608900 w 3626598"/>
                <a:gd name="connsiteY344" fmla="*/ 1681570 h 1817913"/>
                <a:gd name="connsiteX345" fmla="*/ 1602901 w 3626598"/>
                <a:gd name="connsiteY345" fmla="*/ 1665421 h 1817913"/>
                <a:gd name="connsiteX346" fmla="*/ 1618128 w 3626598"/>
                <a:gd name="connsiteY346" fmla="*/ 1636353 h 1817913"/>
                <a:gd name="connsiteX347" fmla="*/ 1622742 w 3626598"/>
                <a:gd name="connsiteY347" fmla="*/ 1629893 h 1817913"/>
                <a:gd name="connsiteX348" fmla="*/ 1660115 w 3626598"/>
                <a:gd name="connsiteY348" fmla="*/ 1589290 h 1817913"/>
                <a:gd name="connsiteX349" fmla="*/ 1770389 w 3626598"/>
                <a:gd name="connsiteY349" fmla="*/ 1549610 h 1817913"/>
                <a:gd name="connsiteX350" fmla="*/ 1795766 w 3626598"/>
                <a:gd name="connsiteY350" fmla="*/ 1547764 h 1817913"/>
                <a:gd name="connsiteX351" fmla="*/ 1800380 w 3626598"/>
                <a:gd name="connsiteY351" fmla="*/ 1542689 h 1817913"/>
                <a:gd name="connsiteX352" fmla="*/ 1787000 w 3626598"/>
                <a:gd name="connsiteY352" fmla="*/ 1509007 h 1817913"/>
                <a:gd name="connsiteX353" fmla="*/ 1769005 w 3626598"/>
                <a:gd name="connsiteY353" fmla="*/ 1489167 h 1817913"/>
                <a:gd name="connsiteX354" fmla="*/ 1768544 w 3626598"/>
                <a:gd name="connsiteY354" fmla="*/ 1489167 h 1817913"/>
                <a:gd name="connsiteX355" fmla="*/ 1743628 w 3626598"/>
                <a:gd name="connsiteY355" fmla="*/ 1471633 h 1817913"/>
                <a:gd name="connsiteX356" fmla="*/ 1735323 w 3626598"/>
                <a:gd name="connsiteY356" fmla="*/ 1463328 h 1817913"/>
                <a:gd name="connsiteX357" fmla="*/ 1706716 w 3626598"/>
                <a:gd name="connsiteY357" fmla="*/ 1434260 h 1817913"/>
                <a:gd name="connsiteX358" fmla="*/ 1700718 w 3626598"/>
                <a:gd name="connsiteY358" fmla="*/ 1430107 h 1817913"/>
                <a:gd name="connsiteX359" fmla="*/ 1686415 w 3626598"/>
                <a:gd name="connsiteY359" fmla="*/ 1419957 h 1817913"/>
                <a:gd name="connsiteX360" fmla="*/ 1680417 w 3626598"/>
                <a:gd name="connsiteY360" fmla="*/ 1415804 h 1817913"/>
                <a:gd name="connsiteX361" fmla="*/ 1655040 w 3626598"/>
                <a:gd name="connsiteY361" fmla="*/ 1395502 h 1817913"/>
                <a:gd name="connsiteX362" fmla="*/ 1645812 w 3626598"/>
                <a:gd name="connsiteY362" fmla="*/ 1384429 h 1817913"/>
                <a:gd name="connsiteX363" fmla="*/ 1630585 w 3626598"/>
                <a:gd name="connsiteY363" fmla="*/ 1365050 h 1817913"/>
                <a:gd name="connsiteX364" fmla="*/ 1624587 w 3626598"/>
                <a:gd name="connsiteY364" fmla="*/ 1360897 h 1817913"/>
                <a:gd name="connsiteX365" fmla="*/ 1597826 w 3626598"/>
                <a:gd name="connsiteY365" fmla="*/ 1336905 h 1817913"/>
                <a:gd name="connsiteX366" fmla="*/ 1586291 w 3626598"/>
                <a:gd name="connsiteY366" fmla="*/ 1328600 h 1817913"/>
                <a:gd name="connsiteX367" fmla="*/ 1571526 w 3626598"/>
                <a:gd name="connsiteY367" fmla="*/ 1318910 h 1817913"/>
                <a:gd name="connsiteX368" fmla="*/ 1561376 w 3626598"/>
                <a:gd name="connsiteY368" fmla="*/ 1308759 h 1817913"/>
                <a:gd name="connsiteX369" fmla="*/ 1540151 w 3626598"/>
                <a:gd name="connsiteY369" fmla="*/ 1273693 h 1817913"/>
                <a:gd name="connsiteX370" fmla="*/ 1533230 w 3626598"/>
                <a:gd name="connsiteY370" fmla="*/ 1264926 h 1817913"/>
                <a:gd name="connsiteX371" fmla="*/ 1514774 w 3626598"/>
                <a:gd name="connsiteY371" fmla="*/ 1255237 h 1817913"/>
                <a:gd name="connsiteX372" fmla="*/ 1508776 w 3626598"/>
                <a:gd name="connsiteY372" fmla="*/ 1259390 h 1817913"/>
                <a:gd name="connsiteX373" fmla="*/ 1482015 w 3626598"/>
                <a:gd name="connsiteY373" fmla="*/ 1295840 h 1817913"/>
                <a:gd name="connsiteX374" fmla="*/ 1477401 w 3626598"/>
                <a:gd name="connsiteY374" fmla="*/ 1301838 h 1817913"/>
                <a:gd name="connsiteX375" fmla="*/ 1447871 w 3626598"/>
                <a:gd name="connsiteY375" fmla="*/ 1344748 h 1817913"/>
                <a:gd name="connsiteX376" fmla="*/ 1438643 w 3626598"/>
                <a:gd name="connsiteY376" fmla="*/ 1360897 h 1817913"/>
                <a:gd name="connsiteX377" fmla="*/ 1410036 w 3626598"/>
                <a:gd name="connsiteY377" fmla="*/ 1390888 h 1817913"/>
                <a:gd name="connsiteX378" fmla="*/ 1388351 w 3626598"/>
                <a:gd name="connsiteY378" fmla="*/ 1420418 h 1817913"/>
                <a:gd name="connsiteX379" fmla="*/ 1343134 w 3626598"/>
                <a:gd name="connsiteY379" fmla="*/ 1454100 h 1817913"/>
                <a:gd name="connsiteX380" fmla="*/ 1341288 w 3626598"/>
                <a:gd name="connsiteY380" fmla="*/ 1454100 h 1817913"/>
                <a:gd name="connsiteX381" fmla="*/ 1340365 w 3626598"/>
                <a:gd name="connsiteY381" fmla="*/ 1455946 h 1817913"/>
                <a:gd name="connsiteX382" fmla="*/ 1322371 w 3626598"/>
                <a:gd name="connsiteY382" fmla="*/ 1478554 h 1817913"/>
                <a:gd name="connsiteX383" fmla="*/ 1314988 w 3626598"/>
                <a:gd name="connsiteY383" fmla="*/ 1486398 h 1817913"/>
                <a:gd name="connsiteX384" fmla="*/ 1301608 w 3626598"/>
                <a:gd name="connsiteY384" fmla="*/ 1497933 h 1817913"/>
                <a:gd name="connsiteX385" fmla="*/ 1290073 w 3626598"/>
                <a:gd name="connsiteY385" fmla="*/ 1505777 h 1817913"/>
                <a:gd name="connsiteX386" fmla="*/ 1273462 w 3626598"/>
                <a:gd name="connsiteY386" fmla="*/ 1518696 h 1817913"/>
                <a:gd name="connsiteX387" fmla="*/ 1267926 w 3626598"/>
                <a:gd name="connsiteY387" fmla="*/ 1522849 h 1817913"/>
                <a:gd name="connsiteX388" fmla="*/ 1256852 w 3626598"/>
                <a:gd name="connsiteY388" fmla="*/ 1531154 h 1817913"/>
                <a:gd name="connsiteX389" fmla="*/ 1245317 w 3626598"/>
                <a:gd name="connsiteY389" fmla="*/ 1538536 h 1817913"/>
                <a:gd name="connsiteX390" fmla="*/ 1231475 w 3626598"/>
                <a:gd name="connsiteY390" fmla="*/ 1548687 h 1817913"/>
                <a:gd name="connsiteX391" fmla="*/ 1225938 w 3626598"/>
                <a:gd name="connsiteY391" fmla="*/ 1553301 h 1817913"/>
                <a:gd name="connsiteX392" fmla="*/ 1171032 w 3626598"/>
                <a:gd name="connsiteY392" fmla="*/ 1598057 h 1817913"/>
                <a:gd name="connsiteX393" fmla="*/ 1163188 w 3626598"/>
                <a:gd name="connsiteY393" fmla="*/ 1605901 h 1817913"/>
                <a:gd name="connsiteX394" fmla="*/ 1146116 w 3626598"/>
                <a:gd name="connsiteY394" fmla="*/ 1623434 h 1817913"/>
                <a:gd name="connsiteX395" fmla="*/ 1133197 w 3626598"/>
                <a:gd name="connsiteY395" fmla="*/ 1636353 h 1817913"/>
                <a:gd name="connsiteX396" fmla="*/ 1078752 w 3626598"/>
                <a:gd name="connsiteY396" fmla="*/ 1677879 h 1817913"/>
                <a:gd name="connsiteX397" fmla="*/ 1061219 w 3626598"/>
                <a:gd name="connsiteY397" fmla="*/ 1691260 h 1817913"/>
                <a:gd name="connsiteX398" fmla="*/ 1045992 w 3626598"/>
                <a:gd name="connsiteY398" fmla="*/ 1706947 h 1817913"/>
                <a:gd name="connsiteX399" fmla="*/ 1014617 w 3626598"/>
                <a:gd name="connsiteY399" fmla="*/ 1722173 h 1817913"/>
                <a:gd name="connsiteX400" fmla="*/ 982781 w 3626598"/>
                <a:gd name="connsiteY400" fmla="*/ 1740629 h 1817913"/>
                <a:gd name="connsiteX401" fmla="*/ 969861 w 3626598"/>
                <a:gd name="connsiteY401" fmla="*/ 1748473 h 1817913"/>
                <a:gd name="connsiteX402" fmla="*/ 914032 w 3626598"/>
                <a:gd name="connsiteY402" fmla="*/ 1778925 h 1817913"/>
                <a:gd name="connsiteX403" fmla="*/ 907573 w 3626598"/>
                <a:gd name="connsiteY403" fmla="*/ 1783539 h 1817913"/>
                <a:gd name="connsiteX404" fmla="*/ 882196 w 3626598"/>
                <a:gd name="connsiteY404" fmla="*/ 1798304 h 1817913"/>
                <a:gd name="connsiteX405" fmla="*/ 873429 w 3626598"/>
                <a:gd name="connsiteY405" fmla="*/ 1800611 h 1817913"/>
                <a:gd name="connsiteX406" fmla="*/ 760386 w 3626598"/>
                <a:gd name="connsiteY406" fmla="*/ 1804302 h 1817913"/>
                <a:gd name="connsiteX407" fmla="*/ 696252 w 3626598"/>
                <a:gd name="connsiteY407" fmla="*/ 1817222 h 1817913"/>
                <a:gd name="connsiteX408" fmla="*/ 658417 w 3626598"/>
                <a:gd name="connsiteY408" fmla="*/ 1818606 h 1817913"/>
                <a:gd name="connsiteX409" fmla="*/ 631656 w 3626598"/>
                <a:gd name="connsiteY409" fmla="*/ 1811223 h 1817913"/>
                <a:gd name="connsiteX410" fmla="*/ 555063 w 3626598"/>
                <a:gd name="connsiteY410" fmla="*/ 1799227 h 1817913"/>
                <a:gd name="connsiteX411" fmla="*/ 555063 w 3626598"/>
                <a:gd name="connsiteY411" fmla="*/ 1794152 h 1817913"/>
                <a:gd name="connsiteX412" fmla="*/ 531993 w 3626598"/>
                <a:gd name="connsiteY412" fmla="*/ 1782617 h 1817913"/>
                <a:gd name="connsiteX413" fmla="*/ 493236 w 3626598"/>
                <a:gd name="connsiteY413" fmla="*/ 1793690 h 1817913"/>
                <a:gd name="connsiteX414" fmla="*/ 498311 w 3626598"/>
                <a:gd name="connsiteY414" fmla="*/ 1768775 h 1817913"/>
                <a:gd name="connsiteX415" fmla="*/ 460938 w 3626598"/>
                <a:gd name="connsiteY415" fmla="*/ 1776618 h 1817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</a:cxnLst>
              <a:rect l="l" t="t" r="r" b="b"/>
              <a:pathLst>
                <a:path w="3626598" h="1817913">
                  <a:moveTo>
                    <a:pt x="460938" y="1776618"/>
                  </a:moveTo>
                  <a:cubicBezTo>
                    <a:pt x="458631" y="1772927"/>
                    <a:pt x="443866" y="1787231"/>
                    <a:pt x="450787" y="1766929"/>
                  </a:cubicBezTo>
                  <a:cubicBezTo>
                    <a:pt x="459092" y="1742475"/>
                    <a:pt x="472473" y="1727710"/>
                    <a:pt x="495543" y="1719405"/>
                  </a:cubicBezTo>
                  <a:cubicBezTo>
                    <a:pt x="504310" y="1705102"/>
                    <a:pt x="513999" y="1692182"/>
                    <a:pt x="531071" y="1687107"/>
                  </a:cubicBezTo>
                  <a:cubicBezTo>
                    <a:pt x="534300" y="1684339"/>
                    <a:pt x="537530" y="1682032"/>
                    <a:pt x="540760" y="1679263"/>
                  </a:cubicBezTo>
                  <a:cubicBezTo>
                    <a:pt x="543528" y="1673265"/>
                    <a:pt x="548142" y="1670958"/>
                    <a:pt x="554602" y="1670497"/>
                  </a:cubicBezTo>
                  <a:cubicBezTo>
                    <a:pt x="556448" y="1670958"/>
                    <a:pt x="557370" y="1670497"/>
                    <a:pt x="557832" y="1668651"/>
                  </a:cubicBezTo>
                  <a:cubicBezTo>
                    <a:pt x="560139" y="1662653"/>
                    <a:pt x="565214" y="1659884"/>
                    <a:pt x="571674" y="1659423"/>
                  </a:cubicBezTo>
                  <a:cubicBezTo>
                    <a:pt x="586900" y="1644658"/>
                    <a:pt x="608124" y="1648349"/>
                    <a:pt x="626119" y="1641428"/>
                  </a:cubicBezTo>
                  <a:cubicBezTo>
                    <a:pt x="639961" y="1635430"/>
                    <a:pt x="654726" y="1642351"/>
                    <a:pt x="668568" y="1636814"/>
                  </a:cubicBezTo>
                  <a:cubicBezTo>
                    <a:pt x="693022" y="1640044"/>
                    <a:pt x="714246" y="1632662"/>
                    <a:pt x="733164" y="1617897"/>
                  </a:cubicBezTo>
                  <a:cubicBezTo>
                    <a:pt x="736393" y="1610515"/>
                    <a:pt x="741469" y="1604978"/>
                    <a:pt x="748851" y="1602209"/>
                  </a:cubicBezTo>
                  <a:cubicBezTo>
                    <a:pt x="750697" y="1601748"/>
                    <a:pt x="751620" y="1600364"/>
                    <a:pt x="750697" y="1598518"/>
                  </a:cubicBezTo>
                  <a:cubicBezTo>
                    <a:pt x="752081" y="1591136"/>
                    <a:pt x="754849" y="1584215"/>
                    <a:pt x="761770" y="1580062"/>
                  </a:cubicBezTo>
                  <a:lnTo>
                    <a:pt x="761770" y="1580062"/>
                  </a:lnTo>
                  <a:cubicBezTo>
                    <a:pt x="773767" y="1538998"/>
                    <a:pt x="797759" y="1505777"/>
                    <a:pt x="830057" y="1478554"/>
                  </a:cubicBezTo>
                  <a:lnTo>
                    <a:pt x="830057" y="1478554"/>
                  </a:lnTo>
                  <a:cubicBezTo>
                    <a:pt x="849898" y="1448563"/>
                    <a:pt x="871583" y="1419957"/>
                    <a:pt x="901113" y="1398732"/>
                  </a:cubicBezTo>
                  <a:cubicBezTo>
                    <a:pt x="902959" y="1398271"/>
                    <a:pt x="903881" y="1396887"/>
                    <a:pt x="903420" y="1394580"/>
                  </a:cubicBezTo>
                  <a:cubicBezTo>
                    <a:pt x="916339" y="1362282"/>
                    <a:pt x="943100" y="1338750"/>
                    <a:pt x="958788" y="1308759"/>
                  </a:cubicBezTo>
                  <a:cubicBezTo>
                    <a:pt x="963863" y="1303684"/>
                    <a:pt x="957404" y="1294917"/>
                    <a:pt x="964786" y="1290303"/>
                  </a:cubicBezTo>
                  <a:cubicBezTo>
                    <a:pt x="970323" y="1284305"/>
                    <a:pt x="966632" y="1273693"/>
                    <a:pt x="975398" y="1269079"/>
                  </a:cubicBezTo>
                  <a:cubicBezTo>
                    <a:pt x="988779" y="1220171"/>
                    <a:pt x="1002159" y="1171724"/>
                    <a:pt x="1016001" y="1122816"/>
                  </a:cubicBezTo>
                  <a:cubicBezTo>
                    <a:pt x="1021077" y="1117740"/>
                    <a:pt x="1015540" y="1109896"/>
                    <a:pt x="1021077" y="1105282"/>
                  </a:cubicBezTo>
                  <a:cubicBezTo>
                    <a:pt x="1022922" y="1099746"/>
                    <a:pt x="1025229" y="1094670"/>
                    <a:pt x="1027075" y="1089133"/>
                  </a:cubicBezTo>
                  <a:cubicBezTo>
                    <a:pt x="1032150" y="1084058"/>
                    <a:pt x="1026614" y="1076214"/>
                    <a:pt x="1032150" y="1071600"/>
                  </a:cubicBezTo>
                  <a:cubicBezTo>
                    <a:pt x="1033073" y="1064218"/>
                    <a:pt x="1031689" y="1056374"/>
                    <a:pt x="1038610" y="1050837"/>
                  </a:cubicBezTo>
                  <a:cubicBezTo>
                    <a:pt x="1041840" y="1044839"/>
                    <a:pt x="1040456" y="1037918"/>
                    <a:pt x="1040917" y="1031458"/>
                  </a:cubicBezTo>
                  <a:cubicBezTo>
                    <a:pt x="1042301" y="1012541"/>
                    <a:pt x="1035380" y="1003313"/>
                    <a:pt x="1015079" y="1006081"/>
                  </a:cubicBezTo>
                  <a:cubicBezTo>
                    <a:pt x="1007696" y="1007004"/>
                    <a:pt x="1000314" y="1007927"/>
                    <a:pt x="992931" y="1004697"/>
                  </a:cubicBezTo>
                  <a:cubicBezTo>
                    <a:pt x="983242" y="997315"/>
                    <a:pt x="977244" y="1006543"/>
                    <a:pt x="970323" y="1010234"/>
                  </a:cubicBezTo>
                  <a:cubicBezTo>
                    <a:pt x="961095" y="1015309"/>
                    <a:pt x="950483" y="1008850"/>
                    <a:pt x="941716" y="1014848"/>
                  </a:cubicBezTo>
                  <a:cubicBezTo>
                    <a:pt x="937564" y="1014848"/>
                    <a:pt x="932488" y="1013925"/>
                    <a:pt x="930643" y="1019001"/>
                  </a:cubicBezTo>
                  <a:cubicBezTo>
                    <a:pt x="910341" y="1026383"/>
                    <a:pt x="888194" y="1026844"/>
                    <a:pt x="867431" y="1030997"/>
                  </a:cubicBezTo>
                  <a:lnTo>
                    <a:pt x="865124" y="1030536"/>
                  </a:lnTo>
                  <a:lnTo>
                    <a:pt x="863740" y="1032381"/>
                  </a:lnTo>
                  <a:cubicBezTo>
                    <a:pt x="860971" y="1037457"/>
                    <a:pt x="857741" y="1041148"/>
                    <a:pt x="851282" y="1040225"/>
                  </a:cubicBezTo>
                  <a:cubicBezTo>
                    <a:pt x="837440" y="1048992"/>
                    <a:pt x="818061" y="1045300"/>
                    <a:pt x="806987" y="1060527"/>
                  </a:cubicBezTo>
                  <a:cubicBezTo>
                    <a:pt x="801451" y="1072062"/>
                    <a:pt x="789454" y="1077598"/>
                    <a:pt x="782533" y="1087749"/>
                  </a:cubicBezTo>
                  <a:lnTo>
                    <a:pt x="780688" y="1087749"/>
                  </a:lnTo>
                  <a:cubicBezTo>
                    <a:pt x="772844" y="1082674"/>
                    <a:pt x="770998" y="1090056"/>
                    <a:pt x="767769" y="1094209"/>
                  </a:cubicBezTo>
                  <a:lnTo>
                    <a:pt x="767307" y="1093747"/>
                  </a:lnTo>
                  <a:cubicBezTo>
                    <a:pt x="763155" y="1099746"/>
                    <a:pt x="750697" y="1082674"/>
                    <a:pt x="751158" y="1100207"/>
                  </a:cubicBezTo>
                  <a:cubicBezTo>
                    <a:pt x="743314" y="1105744"/>
                    <a:pt x="735932" y="1111281"/>
                    <a:pt x="728088" y="1116356"/>
                  </a:cubicBezTo>
                  <a:cubicBezTo>
                    <a:pt x="723936" y="1123277"/>
                    <a:pt x="713785" y="1112665"/>
                    <a:pt x="710555" y="1122354"/>
                  </a:cubicBezTo>
                  <a:lnTo>
                    <a:pt x="711016" y="1121893"/>
                  </a:lnTo>
                  <a:cubicBezTo>
                    <a:pt x="698097" y="1127429"/>
                    <a:pt x="687485" y="1135735"/>
                    <a:pt x="679180" y="1146808"/>
                  </a:cubicBezTo>
                  <a:cubicBezTo>
                    <a:pt x="675950" y="1145885"/>
                    <a:pt x="673182" y="1143578"/>
                    <a:pt x="669952" y="1146347"/>
                  </a:cubicBezTo>
                  <a:cubicBezTo>
                    <a:pt x="668568" y="1147731"/>
                    <a:pt x="667183" y="1149115"/>
                    <a:pt x="665338" y="1150499"/>
                  </a:cubicBezTo>
                  <a:cubicBezTo>
                    <a:pt x="660262" y="1150038"/>
                    <a:pt x="657033" y="1141271"/>
                    <a:pt x="651496" y="1146347"/>
                  </a:cubicBezTo>
                  <a:cubicBezTo>
                    <a:pt x="646420" y="1150961"/>
                    <a:pt x="654726" y="1152806"/>
                    <a:pt x="655648" y="1156498"/>
                  </a:cubicBezTo>
                  <a:cubicBezTo>
                    <a:pt x="656571" y="1166648"/>
                    <a:pt x="648266" y="1171724"/>
                    <a:pt x="643652" y="1179106"/>
                  </a:cubicBezTo>
                  <a:cubicBezTo>
                    <a:pt x="639961" y="1182336"/>
                    <a:pt x="636270" y="1185566"/>
                    <a:pt x="632117" y="1188796"/>
                  </a:cubicBezTo>
                  <a:cubicBezTo>
                    <a:pt x="629349" y="1187873"/>
                    <a:pt x="627042" y="1186027"/>
                    <a:pt x="624273" y="1185104"/>
                  </a:cubicBezTo>
                  <a:cubicBezTo>
                    <a:pt x="621044" y="1185566"/>
                    <a:pt x="619198" y="1187411"/>
                    <a:pt x="617352" y="1189718"/>
                  </a:cubicBezTo>
                  <a:cubicBezTo>
                    <a:pt x="613661" y="1196178"/>
                    <a:pt x="611816" y="1204022"/>
                    <a:pt x="604433" y="1207252"/>
                  </a:cubicBezTo>
                  <a:cubicBezTo>
                    <a:pt x="603972" y="1210020"/>
                    <a:pt x="603510" y="1213250"/>
                    <a:pt x="602588" y="1216018"/>
                  </a:cubicBezTo>
                  <a:cubicBezTo>
                    <a:pt x="586900" y="1213250"/>
                    <a:pt x="592437" y="1229860"/>
                    <a:pt x="585054" y="1234935"/>
                  </a:cubicBezTo>
                  <a:cubicBezTo>
                    <a:pt x="573981" y="1237704"/>
                    <a:pt x="563830" y="1246009"/>
                    <a:pt x="550911" y="1240934"/>
                  </a:cubicBezTo>
                  <a:cubicBezTo>
                    <a:pt x="546758" y="1230783"/>
                    <a:pt x="538914" y="1222478"/>
                    <a:pt x="536146" y="1211866"/>
                  </a:cubicBezTo>
                  <a:lnTo>
                    <a:pt x="536146" y="1211866"/>
                  </a:lnTo>
                  <a:cubicBezTo>
                    <a:pt x="528764" y="1207252"/>
                    <a:pt x="514922" y="1213250"/>
                    <a:pt x="513537" y="1198485"/>
                  </a:cubicBezTo>
                  <a:cubicBezTo>
                    <a:pt x="511692" y="1197562"/>
                    <a:pt x="510308" y="1196178"/>
                    <a:pt x="508462" y="1195255"/>
                  </a:cubicBezTo>
                  <a:cubicBezTo>
                    <a:pt x="481240" y="1193871"/>
                    <a:pt x="454478" y="1194794"/>
                    <a:pt x="427256" y="1195255"/>
                  </a:cubicBezTo>
                  <a:cubicBezTo>
                    <a:pt x="386191" y="1200792"/>
                    <a:pt x="357585" y="1235858"/>
                    <a:pt x="316981" y="1242318"/>
                  </a:cubicBezTo>
                  <a:cubicBezTo>
                    <a:pt x="288375" y="1246932"/>
                    <a:pt x="260229" y="1248316"/>
                    <a:pt x="233468" y="1234013"/>
                  </a:cubicBezTo>
                  <a:cubicBezTo>
                    <a:pt x="215012" y="1231244"/>
                    <a:pt x="209937" y="1219709"/>
                    <a:pt x="210860" y="1202176"/>
                  </a:cubicBezTo>
                  <a:cubicBezTo>
                    <a:pt x="211321" y="1190641"/>
                    <a:pt x="214551" y="1178183"/>
                    <a:pt x="208553" y="1167110"/>
                  </a:cubicBezTo>
                  <a:cubicBezTo>
                    <a:pt x="210860" y="1158343"/>
                    <a:pt x="226086" y="1162034"/>
                    <a:pt x="225624" y="1150038"/>
                  </a:cubicBezTo>
                  <a:cubicBezTo>
                    <a:pt x="224240" y="1138503"/>
                    <a:pt x="231622" y="1144963"/>
                    <a:pt x="235775" y="1144963"/>
                  </a:cubicBezTo>
                  <a:cubicBezTo>
                    <a:pt x="244080" y="1147270"/>
                    <a:pt x="236698" y="1141271"/>
                    <a:pt x="238082" y="1139887"/>
                  </a:cubicBezTo>
                  <a:cubicBezTo>
                    <a:pt x="236236" y="1126968"/>
                    <a:pt x="244542" y="1119124"/>
                    <a:pt x="252847" y="1111281"/>
                  </a:cubicBezTo>
                  <a:cubicBezTo>
                    <a:pt x="262075" y="1102975"/>
                    <a:pt x="267612" y="1092825"/>
                    <a:pt x="270380" y="1078983"/>
                  </a:cubicBezTo>
                  <a:cubicBezTo>
                    <a:pt x="259768" y="1081290"/>
                    <a:pt x="251001" y="1083135"/>
                    <a:pt x="243157" y="1087749"/>
                  </a:cubicBezTo>
                  <a:lnTo>
                    <a:pt x="242696" y="1088211"/>
                  </a:lnTo>
                  <a:cubicBezTo>
                    <a:pt x="240389" y="1096977"/>
                    <a:pt x="230700" y="1094209"/>
                    <a:pt x="225624" y="1098823"/>
                  </a:cubicBezTo>
                  <a:lnTo>
                    <a:pt x="225624" y="1098823"/>
                  </a:lnTo>
                  <a:cubicBezTo>
                    <a:pt x="222394" y="1108512"/>
                    <a:pt x="213628" y="1107589"/>
                    <a:pt x="205784" y="1108974"/>
                  </a:cubicBezTo>
                  <a:lnTo>
                    <a:pt x="203939" y="1108512"/>
                  </a:lnTo>
                  <a:lnTo>
                    <a:pt x="203016" y="1109896"/>
                  </a:lnTo>
                  <a:cubicBezTo>
                    <a:pt x="199325" y="1115895"/>
                    <a:pt x="193326" y="1120047"/>
                    <a:pt x="190558" y="1126968"/>
                  </a:cubicBezTo>
                  <a:cubicBezTo>
                    <a:pt x="190097" y="1144501"/>
                    <a:pt x="180407" y="1137119"/>
                    <a:pt x="173025" y="1132966"/>
                  </a:cubicBezTo>
                  <a:cubicBezTo>
                    <a:pt x="164258" y="1127429"/>
                    <a:pt x="155953" y="1120970"/>
                    <a:pt x="147186" y="1114972"/>
                  </a:cubicBezTo>
                  <a:cubicBezTo>
                    <a:pt x="134267" y="1108051"/>
                    <a:pt x="119502" y="1116817"/>
                    <a:pt x="107045" y="1109896"/>
                  </a:cubicBezTo>
                  <a:cubicBezTo>
                    <a:pt x="83052" y="1105282"/>
                    <a:pt x="59521" y="1099284"/>
                    <a:pt x="41987" y="1080828"/>
                  </a:cubicBezTo>
                  <a:cubicBezTo>
                    <a:pt x="31837" y="1077137"/>
                    <a:pt x="29068" y="1066525"/>
                    <a:pt x="22147" y="1059604"/>
                  </a:cubicBezTo>
                  <a:lnTo>
                    <a:pt x="21224" y="1057758"/>
                  </a:lnTo>
                  <a:lnTo>
                    <a:pt x="19379" y="1058220"/>
                  </a:lnTo>
                  <a:cubicBezTo>
                    <a:pt x="8305" y="1058220"/>
                    <a:pt x="4614" y="1049453"/>
                    <a:pt x="0" y="1042071"/>
                  </a:cubicBezTo>
                  <a:cubicBezTo>
                    <a:pt x="0" y="1038379"/>
                    <a:pt x="0" y="1034688"/>
                    <a:pt x="0" y="1030997"/>
                  </a:cubicBezTo>
                  <a:cubicBezTo>
                    <a:pt x="16610" y="1000545"/>
                    <a:pt x="47524" y="983473"/>
                    <a:pt x="67826" y="956712"/>
                  </a:cubicBezTo>
                  <a:cubicBezTo>
                    <a:pt x="96894" y="918877"/>
                    <a:pt x="131037" y="884733"/>
                    <a:pt x="159183" y="845976"/>
                  </a:cubicBezTo>
                  <a:cubicBezTo>
                    <a:pt x="178562" y="819215"/>
                    <a:pt x="189174" y="791531"/>
                    <a:pt x="165181" y="761078"/>
                  </a:cubicBezTo>
                  <a:cubicBezTo>
                    <a:pt x="156876" y="750928"/>
                    <a:pt x="160106" y="739393"/>
                    <a:pt x="165642" y="729242"/>
                  </a:cubicBezTo>
                  <a:cubicBezTo>
                    <a:pt x="196556" y="675719"/>
                    <a:pt x="221472" y="618044"/>
                    <a:pt x="264382" y="572366"/>
                  </a:cubicBezTo>
                  <a:cubicBezTo>
                    <a:pt x="275917" y="559908"/>
                    <a:pt x="280069" y="545605"/>
                    <a:pt x="280992" y="528994"/>
                  </a:cubicBezTo>
                  <a:cubicBezTo>
                    <a:pt x="282838" y="496696"/>
                    <a:pt x="288836" y="465321"/>
                    <a:pt x="306831" y="437637"/>
                  </a:cubicBezTo>
                  <a:cubicBezTo>
                    <a:pt x="317904" y="420104"/>
                    <a:pt x="332208" y="406724"/>
                    <a:pt x="355739" y="414106"/>
                  </a:cubicBezTo>
                  <a:cubicBezTo>
                    <a:pt x="360353" y="417797"/>
                    <a:pt x="364506" y="422411"/>
                    <a:pt x="370965" y="421488"/>
                  </a:cubicBezTo>
                  <a:cubicBezTo>
                    <a:pt x="376963" y="422411"/>
                    <a:pt x="381577" y="425180"/>
                    <a:pt x="384346" y="430716"/>
                  </a:cubicBezTo>
                  <a:cubicBezTo>
                    <a:pt x="384807" y="432562"/>
                    <a:pt x="386191" y="433485"/>
                    <a:pt x="388037" y="432562"/>
                  </a:cubicBezTo>
                  <a:cubicBezTo>
                    <a:pt x="394035" y="433485"/>
                    <a:pt x="398649" y="435792"/>
                    <a:pt x="401417" y="441790"/>
                  </a:cubicBezTo>
                  <a:cubicBezTo>
                    <a:pt x="402340" y="443636"/>
                    <a:pt x="403724" y="444097"/>
                    <a:pt x="405570" y="443636"/>
                  </a:cubicBezTo>
                  <a:cubicBezTo>
                    <a:pt x="424949" y="447327"/>
                    <a:pt x="443866" y="448250"/>
                    <a:pt x="463245" y="443174"/>
                  </a:cubicBezTo>
                  <a:lnTo>
                    <a:pt x="463245" y="443174"/>
                  </a:lnTo>
                  <a:cubicBezTo>
                    <a:pt x="466936" y="433946"/>
                    <a:pt x="472934" y="427025"/>
                    <a:pt x="480778" y="421027"/>
                  </a:cubicBezTo>
                  <a:lnTo>
                    <a:pt x="480778" y="421027"/>
                  </a:lnTo>
                  <a:cubicBezTo>
                    <a:pt x="484469" y="407185"/>
                    <a:pt x="486315" y="392420"/>
                    <a:pt x="502003" y="386422"/>
                  </a:cubicBezTo>
                  <a:lnTo>
                    <a:pt x="502464" y="385961"/>
                  </a:lnTo>
                  <a:cubicBezTo>
                    <a:pt x="506155" y="374887"/>
                    <a:pt x="513537" y="367505"/>
                    <a:pt x="525072" y="364275"/>
                  </a:cubicBezTo>
                  <a:lnTo>
                    <a:pt x="525534" y="364275"/>
                  </a:lnTo>
                  <a:cubicBezTo>
                    <a:pt x="527841" y="355508"/>
                    <a:pt x="537530" y="357815"/>
                    <a:pt x="542606" y="353201"/>
                  </a:cubicBezTo>
                  <a:lnTo>
                    <a:pt x="542606" y="353201"/>
                  </a:lnTo>
                  <a:cubicBezTo>
                    <a:pt x="548142" y="348587"/>
                    <a:pt x="553679" y="347664"/>
                    <a:pt x="559677" y="352740"/>
                  </a:cubicBezTo>
                  <a:cubicBezTo>
                    <a:pt x="561062" y="354124"/>
                    <a:pt x="562446" y="354585"/>
                    <a:pt x="564291" y="353663"/>
                  </a:cubicBezTo>
                  <a:cubicBezTo>
                    <a:pt x="569828" y="357815"/>
                    <a:pt x="579056" y="355047"/>
                    <a:pt x="582286" y="363352"/>
                  </a:cubicBezTo>
                  <a:cubicBezTo>
                    <a:pt x="582747" y="365198"/>
                    <a:pt x="583670" y="366120"/>
                    <a:pt x="585516" y="365198"/>
                  </a:cubicBezTo>
                  <a:cubicBezTo>
                    <a:pt x="598896" y="367043"/>
                    <a:pt x="605817" y="375810"/>
                    <a:pt x="609970" y="387806"/>
                  </a:cubicBezTo>
                  <a:cubicBezTo>
                    <a:pt x="618737" y="401648"/>
                    <a:pt x="624735" y="381808"/>
                    <a:pt x="632579" y="385961"/>
                  </a:cubicBezTo>
                  <a:cubicBezTo>
                    <a:pt x="638577" y="373503"/>
                    <a:pt x="647805" y="364275"/>
                    <a:pt x="660724" y="358738"/>
                  </a:cubicBezTo>
                  <a:cubicBezTo>
                    <a:pt x="664415" y="356431"/>
                    <a:pt x="668568" y="354585"/>
                    <a:pt x="672259" y="352278"/>
                  </a:cubicBezTo>
                  <a:cubicBezTo>
                    <a:pt x="679180" y="336129"/>
                    <a:pt x="692099" y="329208"/>
                    <a:pt x="708248" y="325517"/>
                  </a:cubicBezTo>
                  <a:cubicBezTo>
                    <a:pt x="711478" y="322749"/>
                    <a:pt x="714246" y="320442"/>
                    <a:pt x="717476" y="317673"/>
                  </a:cubicBezTo>
                  <a:cubicBezTo>
                    <a:pt x="721167" y="309368"/>
                    <a:pt x="730395" y="311214"/>
                    <a:pt x="736855" y="308445"/>
                  </a:cubicBezTo>
                  <a:lnTo>
                    <a:pt x="739162" y="308445"/>
                  </a:lnTo>
                  <a:lnTo>
                    <a:pt x="740085" y="306600"/>
                  </a:lnTo>
                  <a:cubicBezTo>
                    <a:pt x="742392" y="301063"/>
                    <a:pt x="747006" y="298295"/>
                    <a:pt x="753004" y="296911"/>
                  </a:cubicBezTo>
                  <a:cubicBezTo>
                    <a:pt x="759925" y="292758"/>
                    <a:pt x="766846" y="288144"/>
                    <a:pt x="774228" y="283991"/>
                  </a:cubicBezTo>
                  <a:cubicBezTo>
                    <a:pt x="777919" y="271995"/>
                    <a:pt x="790377" y="279839"/>
                    <a:pt x="796837" y="273841"/>
                  </a:cubicBezTo>
                  <a:lnTo>
                    <a:pt x="796837" y="273841"/>
                  </a:lnTo>
                  <a:cubicBezTo>
                    <a:pt x="802835" y="264613"/>
                    <a:pt x="813447" y="266458"/>
                    <a:pt x="822214" y="263228"/>
                  </a:cubicBezTo>
                  <a:lnTo>
                    <a:pt x="824059" y="263690"/>
                  </a:lnTo>
                  <a:lnTo>
                    <a:pt x="824982" y="261844"/>
                  </a:lnTo>
                  <a:cubicBezTo>
                    <a:pt x="828673" y="246618"/>
                    <a:pt x="843899" y="250771"/>
                    <a:pt x="853127" y="245695"/>
                  </a:cubicBezTo>
                  <a:cubicBezTo>
                    <a:pt x="892808" y="228162"/>
                    <a:pt x="932027" y="211090"/>
                    <a:pt x="971707" y="193557"/>
                  </a:cubicBezTo>
                  <a:cubicBezTo>
                    <a:pt x="974014" y="188482"/>
                    <a:pt x="978167" y="185713"/>
                    <a:pt x="983242" y="183406"/>
                  </a:cubicBezTo>
                  <a:cubicBezTo>
                    <a:pt x="992470" y="179254"/>
                    <a:pt x="1002159" y="175101"/>
                    <a:pt x="1011387" y="170948"/>
                  </a:cubicBezTo>
                  <a:cubicBezTo>
                    <a:pt x="1019693" y="157568"/>
                    <a:pt x="1033996" y="153877"/>
                    <a:pt x="1047838" y="150185"/>
                  </a:cubicBezTo>
                  <a:cubicBezTo>
                    <a:pt x="1049684" y="150647"/>
                    <a:pt x="1050606" y="149724"/>
                    <a:pt x="1050606" y="147878"/>
                  </a:cubicBezTo>
                  <a:cubicBezTo>
                    <a:pt x="1053375" y="141880"/>
                    <a:pt x="1058450" y="139573"/>
                    <a:pt x="1064448" y="139112"/>
                  </a:cubicBezTo>
                  <a:cubicBezTo>
                    <a:pt x="1070908" y="136805"/>
                    <a:pt x="1077829" y="134037"/>
                    <a:pt x="1084289" y="131730"/>
                  </a:cubicBezTo>
                  <a:cubicBezTo>
                    <a:pt x="1091210" y="119272"/>
                    <a:pt x="1099515" y="108198"/>
                    <a:pt x="1114741" y="104968"/>
                  </a:cubicBezTo>
                  <a:cubicBezTo>
                    <a:pt x="1119816" y="102661"/>
                    <a:pt x="1124430" y="100354"/>
                    <a:pt x="1129506" y="97586"/>
                  </a:cubicBezTo>
                  <a:cubicBezTo>
                    <a:pt x="1131813" y="88819"/>
                    <a:pt x="1141502" y="92049"/>
                    <a:pt x="1145655" y="86974"/>
                  </a:cubicBezTo>
                  <a:lnTo>
                    <a:pt x="1146116" y="86512"/>
                  </a:lnTo>
                  <a:cubicBezTo>
                    <a:pt x="1149346" y="77746"/>
                    <a:pt x="1158574" y="79591"/>
                    <a:pt x="1165033" y="76362"/>
                  </a:cubicBezTo>
                  <a:cubicBezTo>
                    <a:pt x="1166879" y="77284"/>
                    <a:pt x="1168263" y="76823"/>
                    <a:pt x="1168725" y="74516"/>
                  </a:cubicBezTo>
                  <a:cubicBezTo>
                    <a:pt x="1171032" y="68518"/>
                    <a:pt x="1176107" y="65749"/>
                    <a:pt x="1182105" y="65288"/>
                  </a:cubicBezTo>
                  <a:cubicBezTo>
                    <a:pt x="1233782" y="36220"/>
                    <a:pt x="1290995" y="25608"/>
                    <a:pt x="1348209" y="14534"/>
                  </a:cubicBezTo>
                  <a:cubicBezTo>
                    <a:pt x="1358360" y="12689"/>
                    <a:pt x="1368049" y="10382"/>
                    <a:pt x="1377738" y="8075"/>
                  </a:cubicBezTo>
                  <a:cubicBezTo>
                    <a:pt x="1387428" y="2538"/>
                    <a:pt x="1398501" y="8075"/>
                    <a:pt x="1408191" y="3461"/>
                  </a:cubicBezTo>
                  <a:lnTo>
                    <a:pt x="1410498" y="3922"/>
                  </a:lnTo>
                  <a:lnTo>
                    <a:pt x="1411882" y="2076"/>
                  </a:lnTo>
                  <a:cubicBezTo>
                    <a:pt x="1415573" y="-692"/>
                    <a:pt x="1419726" y="-692"/>
                    <a:pt x="1423417" y="2076"/>
                  </a:cubicBezTo>
                  <a:cubicBezTo>
                    <a:pt x="1429877" y="4383"/>
                    <a:pt x="1436336" y="5306"/>
                    <a:pt x="1443257" y="2999"/>
                  </a:cubicBezTo>
                  <a:cubicBezTo>
                    <a:pt x="1471864" y="8075"/>
                    <a:pt x="1500471" y="3922"/>
                    <a:pt x="1529078" y="5768"/>
                  </a:cubicBezTo>
                  <a:cubicBezTo>
                    <a:pt x="1539228" y="6229"/>
                    <a:pt x="1549379" y="3461"/>
                    <a:pt x="1559069" y="8075"/>
                  </a:cubicBezTo>
                  <a:cubicBezTo>
                    <a:pt x="1569681" y="12227"/>
                    <a:pt x="1579831" y="16380"/>
                    <a:pt x="1591828" y="14534"/>
                  </a:cubicBezTo>
                  <a:cubicBezTo>
                    <a:pt x="1595058" y="17303"/>
                    <a:pt x="1600594" y="15457"/>
                    <a:pt x="1602440" y="20532"/>
                  </a:cubicBezTo>
                  <a:cubicBezTo>
                    <a:pt x="1612129" y="37143"/>
                    <a:pt x="1633354" y="35758"/>
                    <a:pt x="1646273" y="38527"/>
                  </a:cubicBezTo>
                  <a:cubicBezTo>
                    <a:pt x="1680417" y="45909"/>
                    <a:pt x="1708562" y="65288"/>
                    <a:pt x="1740398" y="76362"/>
                  </a:cubicBezTo>
                  <a:cubicBezTo>
                    <a:pt x="1744090" y="83283"/>
                    <a:pt x="1758854" y="73593"/>
                    <a:pt x="1757932" y="87435"/>
                  </a:cubicBezTo>
                  <a:cubicBezTo>
                    <a:pt x="1756547" y="96202"/>
                    <a:pt x="1762084" y="94356"/>
                    <a:pt x="1767160" y="93433"/>
                  </a:cubicBezTo>
                  <a:cubicBezTo>
                    <a:pt x="1773158" y="97125"/>
                    <a:pt x="1782386" y="94818"/>
                    <a:pt x="1785615" y="103584"/>
                  </a:cubicBezTo>
                  <a:cubicBezTo>
                    <a:pt x="1807301" y="118349"/>
                    <a:pt x="1831294" y="125731"/>
                    <a:pt x="1857132" y="127577"/>
                  </a:cubicBezTo>
                  <a:cubicBezTo>
                    <a:pt x="1870513" y="133575"/>
                    <a:pt x="1885278" y="126193"/>
                    <a:pt x="1898658" y="132191"/>
                  </a:cubicBezTo>
                  <a:cubicBezTo>
                    <a:pt x="1908809" y="134498"/>
                    <a:pt x="1918960" y="136344"/>
                    <a:pt x="1929111" y="132652"/>
                  </a:cubicBezTo>
                  <a:cubicBezTo>
                    <a:pt x="1957718" y="136805"/>
                    <a:pt x="1985863" y="136805"/>
                    <a:pt x="2014470" y="132652"/>
                  </a:cubicBezTo>
                  <a:cubicBezTo>
                    <a:pt x="2022775" y="135882"/>
                    <a:pt x="2031080" y="134037"/>
                    <a:pt x="2039385" y="132191"/>
                  </a:cubicBezTo>
                  <a:cubicBezTo>
                    <a:pt x="2052304" y="125731"/>
                    <a:pt x="2067069" y="133575"/>
                    <a:pt x="2080450" y="127116"/>
                  </a:cubicBezTo>
                  <a:cubicBezTo>
                    <a:pt x="2155196" y="113274"/>
                    <a:pt x="2229482" y="99893"/>
                    <a:pt x="2304229" y="86051"/>
                  </a:cubicBezTo>
                  <a:cubicBezTo>
                    <a:pt x="2321300" y="82821"/>
                    <a:pt x="2338833" y="79130"/>
                    <a:pt x="2355905" y="75439"/>
                  </a:cubicBezTo>
                  <a:cubicBezTo>
                    <a:pt x="2371593" y="69441"/>
                    <a:pt x="2388665" y="76823"/>
                    <a:pt x="2404352" y="70825"/>
                  </a:cubicBezTo>
                  <a:cubicBezTo>
                    <a:pt x="2412657" y="70363"/>
                    <a:pt x="2420963" y="70363"/>
                    <a:pt x="2429729" y="69902"/>
                  </a:cubicBezTo>
                  <a:cubicBezTo>
                    <a:pt x="2460181" y="63442"/>
                    <a:pt x="2492018" y="71748"/>
                    <a:pt x="2522470" y="65288"/>
                  </a:cubicBezTo>
                  <a:cubicBezTo>
                    <a:pt x="2534005" y="67595"/>
                    <a:pt x="2546002" y="67595"/>
                    <a:pt x="2557537" y="65288"/>
                  </a:cubicBezTo>
                  <a:cubicBezTo>
                    <a:pt x="2566765" y="70363"/>
                    <a:pt x="2578300" y="64827"/>
                    <a:pt x="2587528" y="69902"/>
                  </a:cubicBezTo>
                  <a:cubicBezTo>
                    <a:pt x="2599524" y="76362"/>
                    <a:pt x="2612443" y="77284"/>
                    <a:pt x="2625362" y="76823"/>
                  </a:cubicBezTo>
                  <a:cubicBezTo>
                    <a:pt x="2636436" y="82821"/>
                    <a:pt x="2649355" y="75900"/>
                    <a:pt x="2660890" y="81437"/>
                  </a:cubicBezTo>
                  <a:cubicBezTo>
                    <a:pt x="2665965" y="81898"/>
                    <a:pt x="2671041" y="81898"/>
                    <a:pt x="2675655" y="82360"/>
                  </a:cubicBezTo>
                  <a:cubicBezTo>
                    <a:pt x="2687190" y="87897"/>
                    <a:pt x="2700109" y="81437"/>
                    <a:pt x="2711644" y="86974"/>
                  </a:cubicBezTo>
                  <a:cubicBezTo>
                    <a:pt x="2719488" y="94818"/>
                    <a:pt x="2729639" y="92972"/>
                    <a:pt x="2739328" y="92972"/>
                  </a:cubicBezTo>
                  <a:cubicBezTo>
                    <a:pt x="2746710" y="97586"/>
                    <a:pt x="2757784" y="94356"/>
                    <a:pt x="2761937" y="104968"/>
                  </a:cubicBezTo>
                  <a:cubicBezTo>
                    <a:pt x="2783161" y="115581"/>
                    <a:pt x="2804847" y="123424"/>
                    <a:pt x="2828378" y="127116"/>
                  </a:cubicBezTo>
                  <a:cubicBezTo>
                    <a:pt x="2836683" y="130807"/>
                    <a:pt x="2847296" y="128038"/>
                    <a:pt x="2852832" y="137266"/>
                  </a:cubicBezTo>
                  <a:cubicBezTo>
                    <a:pt x="2879132" y="148801"/>
                    <a:pt x="2904971" y="160336"/>
                    <a:pt x="2931270" y="171871"/>
                  </a:cubicBezTo>
                  <a:cubicBezTo>
                    <a:pt x="2938191" y="177408"/>
                    <a:pt x="2950649" y="170026"/>
                    <a:pt x="2954340" y="182022"/>
                  </a:cubicBezTo>
                  <a:cubicBezTo>
                    <a:pt x="2976949" y="195864"/>
                    <a:pt x="3000942" y="208322"/>
                    <a:pt x="3025857" y="217550"/>
                  </a:cubicBezTo>
                  <a:cubicBezTo>
                    <a:pt x="3031855" y="218473"/>
                    <a:pt x="3036469" y="220780"/>
                    <a:pt x="3039238" y="226778"/>
                  </a:cubicBezTo>
                  <a:cubicBezTo>
                    <a:pt x="3046620" y="234160"/>
                    <a:pt x="3055387" y="238313"/>
                    <a:pt x="3065537" y="240158"/>
                  </a:cubicBezTo>
                  <a:cubicBezTo>
                    <a:pt x="3072458" y="241081"/>
                    <a:pt x="3076150" y="245234"/>
                    <a:pt x="3078457" y="251232"/>
                  </a:cubicBezTo>
                  <a:cubicBezTo>
                    <a:pt x="3081225" y="258614"/>
                    <a:pt x="3088607" y="259076"/>
                    <a:pt x="3094144" y="262767"/>
                  </a:cubicBezTo>
                  <a:cubicBezTo>
                    <a:pt x="3115369" y="272456"/>
                    <a:pt x="3130595" y="289528"/>
                    <a:pt x="3143975" y="308445"/>
                  </a:cubicBezTo>
                  <a:cubicBezTo>
                    <a:pt x="3145821" y="310291"/>
                    <a:pt x="3148128" y="312137"/>
                    <a:pt x="3149973" y="313982"/>
                  </a:cubicBezTo>
                  <a:cubicBezTo>
                    <a:pt x="3182733" y="332900"/>
                    <a:pt x="3208571" y="358277"/>
                    <a:pt x="3223797" y="393804"/>
                  </a:cubicBezTo>
                  <a:cubicBezTo>
                    <a:pt x="3238101" y="401648"/>
                    <a:pt x="3252404" y="410415"/>
                    <a:pt x="3257941" y="427487"/>
                  </a:cubicBezTo>
                  <a:lnTo>
                    <a:pt x="3258864" y="426564"/>
                  </a:lnTo>
                  <a:lnTo>
                    <a:pt x="3257941" y="427487"/>
                  </a:lnTo>
                  <a:cubicBezTo>
                    <a:pt x="3277320" y="442713"/>
                    <a:pt x="3291623" y="462091"/>
                    <a:pt x="3303619" y="483777"/>
                  </a:cubicBezTo>
                  <a:lnTo>
                    <a:pt x="3303619" y="483777"/>
                  </a:lnTo>
                  <a:cubicBezTo>
                    <a:pt x="3343761" y="514230"/>
                    <a:pt x="3367754" y="555756"/>
                    <a:pt x="3383441" y="602357"/>
                  </a:cubicBezTo>
                  <a:cubicBezTo>
                    <a:pt x="3383903" y="612969"/>
                    <a:pt x="3388978" y="621736"/>
                    <a:pt x="3393592" y="630502"/>
                  </a:cubicBezTo>
                  <a:cubicBezTo>
                    <a:pt x="3400513" y="633732"/>
                    <a:pt x="3400975" y="641114"/>
                    <a:pt x="3404666" y="646651"/>
                  </a:cubicBezTo>
                  <a:cubicBezTo>
                    <a:pt x="3406050" y="650342"/>
                    <a:pt x="3406973" y="654495"/>
                    <a:pt x="3406973" y="658648"/>
                  </a:cubicBezTo>
                  <a:cubicBezTo>
                    <a:pt x="3407896" y="671105"/>
                    <a:pt x="3406973" y="683102"/>
                    <a:pt x="3401436" y="694175"/>
                  </a:cubicBezTo>
                  <a:cubicBezTo>
                    <a:pt x="3400513" y="696482"/>
                    <a:pt x="3399129" y="698789"/>
                    <a:pt x="3397745" y="701096"/>
                  </a:cubicBezTo>
                  <a:cubicBezTo>
                    <a:pt x="3387133" y="714016"/>
                    <a:pt x="3394054" y="726473"/>
                    <a:pt x="3399590" y="738470"/>
                  </a:cubicBezTo>
                  <a:cubicBezTo>
                    <a:pt x="3402359" y="745852"/>
                    <a:pt x="3404666" y="753235"/>
                    <a:pt x="3406511" y="761078"/>
                  </a:cubicBezTo>
                  <a:cubicBezTo>
                    <a:pt x="3408357" y="775382"/>
                    <a:pt x="3412048" y="789224"/>
                    <a:pt x="3416201" y="803527"/>
                  </a:cubicBezTo>
                  <a:cubicBezTo>
                    <a:pt x="3418969" y="813678"/>
                    <a:pt x="3422199" y="822906"/>
                    <a:pt x="3427274" y="832134"/>
                  </a:cubicBezTo>
                  <a:cubicBezTo>
                    <a:pt x="3431888" y="841362"/>
                    <a:pt x="3435580" y="851051"/>
                    <a:pt x="3434657" y="861663"/>
                  </a:cubicBezTo>
                  <a:cubicBezTo>
                    <a:pt x="3435118" y="872276"/>
                    <a:pt x="3438809" y="881965"/>
                    <a:pt x="3445730" y="889809"/>
                  </a:cubicBezTo>
                  <a:cubicBezTo>
                    <a:pt x="3450344" y="909187"/>
                    <a:pt x="3450806" y="929028"/>
                    <a:pt x="3456804" y="947945"/>
                  </a:cubicBezTo>
                  <a:cubicBezTo>
                    <a:pt x="3458188" y="953020"/>
                    <a:pt x="3460034" y="958096"/>
                    <a:pt x="3461418" y="962710"/>
                  </a:cubicBezTo>
                  <a:cubicBezTo>
                    <a:pt x="3463725" y="969169"/>
                    <a:pt x="3465571" y="975168"/>
                    <a:pt x="3467416" y="981627"/>
                  </a:cubicBezTo>
                  <a:cubicBezTo>
                    <a:pt x="3469723" y="990855"/>
                    <a:pt x="3470185" y="1000545"/>
                    <a:pt x="3473414" y="1009773"/>
                  </a:cubicBezTo>
                  <a:cubicBezTo>
                    <a:pt x="3474799" y="1015309"/>
                    <a:pt x="3475721" y="1020846"/>
                    <a:pt x="3475721" y="1026844"/>
                  </a:cubicBezTo>
                  <a:cubicBezTo>
                    <a:pt x="3476183" y="1042993"/>
                    <a:pt x="3474337" y="1059142"/>
                    <a:pt x="3478490" y="1075291"/>
                  </a:cubicBezTo>
                  <a:cubicBezTo>
                    <a:pt x="3478951" y="1081290"/>
                    <a:pt x="3480335" y="1086826"/>
                    <a:pt x="3481258" y="1092825"/>
                  </a:cubicBezTo>
                  <a:cubicBezTo>
                    <a:pt x="3482181" y="1107589"/>
                    <a:pt x="3479874" y="1122354"/>
                    <a:pt x="3484488" y="1136657"/>
                  </a:cubicBezTo>
                  <a:cubicBezTo>
                    <a:pt x="3485872" y="1140810"/>
                    <a:pt x="3486334" y="1145424"/>
                    <a:pt x="3486795" y="1149577"/>
                  </a:cubicBezTo>
                  <a:cubicBezTo>
                    <a:pt x="3487718" y="1162496"/>
                    <a:pt x="3485872" y="1175415"/>
                    <a:pt x="3490025" y="1187873"/>
                  </a:cubicBezTo>
                  <a:cubicBezTo>
                    <a:pt x="3490948" y="1192025"/>
                    <a:pt x="3491870" y="1196178"/>
                    <a:pt x="3492332" y="1200331"/>
                  </a:cubicBezTo>
                  <a:cubicBezTo>
                    <a:pt x="3492793" y="1210020"/>
                    <a:pt x="3492793" y="1220171"/>
                    <a:pt x="3496023" y="1229399"/>
                  </a:cubicBezTo>
                  <a:cubicBezTo>
                    <a:pt x="3501560" y="1261235"/>
                    <a:pt x="3512172" y="1292149"/>
                    <a:pt x="3518632" y="1323524"/>
                  </a:cubicBezTo>
                  <a:cubicBezTo>
                    <a:pt x="3521400" y="1335982"/>
                    <a:pt x="3526475" y="1347517"/>
                    <a:pt x="3532474" y="1358590"/>
                  </a:cubicBezTo>
                  <a:cubicBezTo>
                    <a:pt x="3533858" y="1360436"/>
                    <a:pt x="3534781" y="1362743"/>
                    <a:pt x="3535703" y="1365050"/>
                  </a:cubicBezTo>
                  <a:cubicBezTo>
                    <a:pt x="3538010" y="1369203"/>
                    <a:pt x="3540317" y="1372894"/>
                    <a:pt x="3543547" y="1376585"/>
                  </a:cubicBezTo>
                  <a:cubicBezTo>
                    <a:pt x="3545393" y="1378431"/>
                    <a:pt x="3546777" y="1380276"/>
                    <a:pt x="3548161" y="1382122"/>
                  </a:cubicBezTo>
                  <a:cubicBezTo>
                    <a:pt x="3554621" y="1392273"/>
                    <a:pt x="3559696" y="1403346"/>
                    <a:pt x="3567540" y="1412574"/>
                  </a:cubicBezTo>
                  <a:cubicBezTo>
                    <a:pt x="3568924" y="1414420"/>
                    <a:pt x="3570308" y="1416727"/>
                    <a:pt x="3571693" y="1419034"/>
                  </a:cubicBezTo>
                  <a:cubicBezTo>
                    <a:pt x="3591071" y="1440720"/>
                    <a:pt x="3597070" y="1469326"/>
                    <a:pt x="3611373" y="1494242"/>
                  </a:cubicBezTo>
                  <a:cubicBezTo>
                    <a:pt x="3612757" y="1496549"/>
                    <a:pt x="3613680" y="1499317"/>
                    <a:pt x="3614141" y="1501624"/>
                  </a:cubicBezTo>
                  <a:cubicBezTo>
                    <a:pt x="3614603" y="1508545"/>
                    <a:pt x="3618755" y="1514544"/>
                    <a:pt x="3620601" y="1521003"/>
                  </a:cubicBezTo>
                  <a:cubicBezTo>
                    <a:pt x="3623369" y="1533922"/>
                    <a:pt x="3626599" y="1546380"/>
                    <a:pt x="3627983" y="1559761"/>
                  </a:cubicBezTo>
                  <a:cubicBezTo>
                    <a:pt x="3628445" y="1582831"/>
                    <a:pt x="3628906" y="1606362"/>
                    <a:pt x="3627522" y="1629432"/>
                  </a:cubicBezTo>
                  <a:cubicBezTo>
                    <a:pt x="3625215" y="1646965"/>
                    <a:pt x="3614141" y="1657577"/>
                    <a:pt x="3599377" y="1665421"/>
                  </a:cubicBezTo>
                  <a:cubicBezTo>
                    <a:pt x="3591071" y="1670497"/>
                    <a:pt x="3582305" y="1675572"/>
                    <a:pt x="3574461" y="1681570"/>
                  </a:cubicBezTo>
                  <a:cubicBezTo>
                    <a:pt x="3572615" y="1682954"/>
                    <a:pt x="3570770" y="1683877"/>
                    <a:pt x="3568463" y="1685261"/>
                  </a:cubicBezTo>
                  <a:cubicBezTo>
                    <a:pt x="3563387" y="1687568"/>
                    <a:pt x="3559235" y="1691260"/>
                    <a:pt x="3554621" y="1694489"/>
                  </a:cubicBezTo>
                  <a:cubicBezTo>
                    <a:pt x="3552775" y="1695874"/>
                    <a:pt x="3550930" y="1696796"/>
                    <a:pt x="3549084" y="1698181"/>
                  </a:cubicBezTo>
                  <a:cubicBezTo>
                    <a:pt x="3545393" y="1700488"/>
                    <a:pt x="3541702" y="1703256"/>
                    <a:pt x="3538010" y="1706024"/>
                  </a:cubicBezTo>
                  <a:cubicBezTo>
                    <a:pt x="3536165" y="1707409"/>
                    <a:pt x="3534319" y="1708331"/>
                    <a:pt x="3532474" y="1709716"/>
                  </a:cubicBezTo>
                  <a:cubicBezTo>
                    <a:pt x="3528782" y="1712023"/>
                    <a:pt x="3525091" y="1714791"/>
                    <a:pt x="3521400" y="1717098"/>
                  </a:cubicBezTo>
                  <a:cubicBezTo>
                    <a:pt x="3517709" y="1719405"/>
                    <a:pt x="3514018" y="1721251"/>
                    <a:pt x="3510326" y="1724019"/>
                  </a:cubicBezTo>
                  <a:cubicBezTo>
                    <a:pt x="3506174" y="1727249"/>
                    <a:pt x="3502483" y="1731401"/>
                    <a:pt x="3497869" y="1734631"/>
                  </a:cubicBezTo>
                  <a:cubicBezTo>
                    <a:pt x="3496023" y="1736015"/>
                    <a:pt x="3494177" y="1736938"/>
                    <a:pt x="3492332" y="1737861"/>
                  </a:cubicBezTo>
                  <a:cubicBezTo>
                    <a:pt x="3487256" y="1740168"/>
                    <a:pt x="3482181" y="1742936"/>
                    <a:pt x="3477567" y="1746166"/>
                  </a:cubicBezTo>
                  <a:cubicBezTo>
                    <a:pt x="3475721" y="1747550"/>
                    <a:pt x="3473414" y="1748935"/>
                    <a:pt x="3471569" y="1750319"/>
                  </a:cubicBezTo>
                  <a:cubicBezTo>
                    <a:pt x="3463264" y="1754471"/>
                    <a:pt x="3454958" y="1757701"/>
                    <a:pt x="3445730" y="1759547"/>
                  </a:cubicBezTo>
                  <a:cubicBezTo>
                    <a:pt x="3441116" y="1760008"/>
                    <a:pt x="3436964" y="1759547"/>
                    <a:pt x="3432350" y="1758624"/>
                  </a:cubicBezTo>
                  <a:cubicBezTo>
                    <a:pt x="3385287" y="1755856"/>
                    <a:pt x="3338224" y="1758163"/>
                    <a:pt x="3291162" y="1757240"/>
                  </a:cubicBezTo>
                  <a:cubicBezTo>
                    <a:pt x="3280088" y="1757701"/>
                    <a:pt x="3269476" y="1755394"/>
                    <a:pt x="3259325" y="1750780"/>
                  </a:cubicBezTo>
                  <a:cubicBezTo>
                    <a:pt x="3249174" y="1744321"/>
                    <a:pt x="3237639" y="1745243"/>
                    <a:pt x="3226104" y="1744782"/>
                  </a:cubicBezTo>
                  <a:cubicBezTo>
                    <a:pt x="3219183" y="1744321"/>
                    <a:pt x="3212262" y="1742936"/>
                    <a:pt x="3206264" y="1739245"/>
                  </a:cubicBezTo>
                  <a:cubicBezTo>
                    <a:pt x="3201189" y="1736015"/>
                    <a:pt x="3196575" y="1734170"/>
                    <a:pt x="3190577" y="1735093"/>
                  </a:cubicBezTo>
                  <a:cubicBezTo>
                    <a:pt x="3182271" y="1736015"/>
                    <a:pt x="3174889" y="1736938"/>
                    <a:pt x="3171198" y="1724942"/>
                  </a:cubicBezTo>
                  <a:cubicBezTo>
                    <a:pt x="3161970" y="1694028"/>
                    <a:pt x="3161047" y="1694489"/>
                    <a:pt x="3170736" y="1684339"/>
                  </a:cubicBezTo>
                  <a:cubicBezTo>
                    <a:pt x="3182733" y="1671419"/>
                    <a:pt x="3196575" y="1659884"/>
                    <a:pt x="3209033" y="1646965"/>
                  </a:cubicBezTo>
                  <a:cubicBezTo>
                    <a:pt x="3210878" y="1645120"/>
                    <a:pt x="3213185" y="1643735"/>
                    <a:pt x="3215031" y="1642813"/>
                  </a:cubicBezTo>
                  <a:cubicBezTo>
                    <a:pt x="3223797" y="1638199"/>
                    <a:pt x="3231641" y="1632200"/>
                    <a:pt x="3240408" y="1627586"/>
                  </a:cubicBezTo>
                  <a:cubicBezTo>
                    <a:pt x="3242715" y="1626202"/>
                    <a:pt x="3245022" y="1625279"/>
                    <a:pt x="3247329" y="1624357"/>
                  </a:cubicBezTo>
                  <a:cubicBezTo>
                    <a:pt x="3255634" y="1621127"/>
                    <a:pt x="3263939" y="1618358"/>
                    <a:pt x="3272244" y="1615129"/>
                  </a:cubicBezTo>
                  <a:cubicBezTo>
                    <a:pt x="3275935" y="1613744"/>
                    <a:pt x="3279627" y="1613283"/>
                    <a:pt x="3283779" y="1612360"/>
                  </a:cubicBezTo>
                  <a:cubicBezTo>
                    <a:pt x="3299005" y="1609130"/>
                    <a:pt x="3314693" y="1607285"/>
                    <a:pt x="3330381" y="1604055"/>
                  </a:cubicBezTo>
                  <a:cubicBezTo>
                    <a:pt x="3340993" y="1601287"/>
                    <a:pt x="3351605" y="1597595"/>
                    <a:pt x="3361294" y="1592059"/>
                  </a:cubicBezTo>
                  <a:cubicBezTo>
                    <a:pt x="3367754" y="1588829"/>
                    <a:pt x="3371445" y="1583753"/>
                    <a:pt x="3370984" y="1576371"/>
                  </a:cubicBezTo>
                  <a:cubicBezTo>
                    <a:pt x="3370522" y="1574064"/>
                    <a:pt x="3370061" y="1571757"/>
                    <a:pt x="3369599" y="1569450"/>
                  </a:cubicBezTo>
                  <a:cubicBezTo>
                    <a:pt x="3362678" y="1557915"/>
                    <a:pt x="3354373" y="1548687"/>
                    <a:pt x="3340070" y="1547303"/>
                  </a:cubicBezTo>
                  <a:cubicBezTo>
                    <a:pt x="3329458" y="1545919"/>
                    <a:pt x="3319307" y="1542228"/>
                    <a:pt x="3308695" y="1539459"/>
                  </a:cubicBezTo>
                  <a:cubicBezTo>
                    <a:pt x="3297621" y="1535307"/>
                    <a:pt x="3286548" y="1536691"/>
                    <a:pt x="3275474" y="1536691"/>
                  </a:cubicBezTo>
                  <a:cubicBezTo>
                    <a:pt x="3236255" y="1536691"/>
                    <a:pt x="3199343" y="1525617"/>
                    <a:pt x="3164738" y="1507623"/>
                  </a:cubicBezTo>
                  <a:cubicBezTo>
                    <a:pt x="3149512" y="1502086"/>
                    <a:pt x="3136132" y="1492858"/>
                    <a:pt x="3119983" y="1490551"/>
                  </a:cubicBezTo>
                  <a:cubicBezTo>
                    <a:pt x="3113523" y="1489628"/>
                    <a:pt x="3107525" y="1487321"/>
                    <a:pt x="3101988" y="1483630"/>
                  </a:cubicBezTo>
                  <a:cubicBezTo>
                    <a:pt x="3093683" y="1478093"/>
                    <a:pt x="3085839" y="1472556"/>
                    <a:pt x="3077534" y="1467019"/>
                  </a:cubicBezTo>
                  <a:cubicBezTo>
                    <a:pt x="3073381" y="1464712"/>
                    <a:pt x="3069690" y="1461944"/>
                    <a:pt x="3065999" y="1458714"/>
                  </a:cubicBezTo>
                  <a:cubicBezTo>
                    <a:pt x="3061846" y="1455023"/>
                    <a:pt x="3057694" y="1451793"/>
                    <a:pt x="3052157" y="1449486"/>
                  </a:cubicBezTo>
                  <a:cubicBezTo>
                    <a:pt x="3048004" y="1447641"/>
                    <a:pt x="3044313" y="1445334"/>
                    <a:pt x="3041083" y="1442104"/>
                  </a:cubicBezTo>
                  <a:cubicBezTo>
                    <a:pt x="3036931" y="1437028"/>
                    <a:pt x="3030933" y="1433337"/>
                    <a:pt x="3024934" y="1430569"/>
                  </a:cubicBezTo>
                  <a:cubicBezTo>
                    <a:pt x="3020782" y="1427800"/>
                    <a:pt x="3018475" y="1424109"/>
                    <a:pt x="3016629" y="1419495"/>
                  </a:cubicBezTo>
                  <a:cubicBezTo>
                    <a:pt x="3014322" y="1413958"/>
                    <a:pt x="3012015" y="1408883"/>
                    <a:pt x="3008785" y="1403808"/>
                  </a:cubicBezTo>
                  <a:cubicBezTo>
                    <a:pt x="3007401" y="1401962"/>
                    <a:pt x="3006017" y="1400116"/>
                    <a:pt x="3005094" y="1397809"/>
                  </a:cubicBezTo>
                  <a:cubicBezTo>
                    <a:pt x="3000019" y="1388581"/>
                    <a:pt x="2996328" y="1378431"/>
                    <a:pt x="2988945" y="1370587"/>
                  </a:cubicBezTo>
                  <a:cubicBezTo>
                    <a:pt x="2987561" y="1368741"/>
                    <a:pt x="2986177" y="1366896"/>
                    <a:pt x="2984793" y="1364589"/>
                  </a:cubicBezTo>
                  <a:cubicBezTo>
                    <a:pt x="2981101" y="1357206"/>
                    <a:pt x="2977410" y="1349824"/>
                    <a:pt x="2974180" y="1342441"/>
                  </a:cubicBezTo>
                  <a:cubicBezTo>
                    <a:pt x="2973258" y="1340134"/>
                    <a:pt x="2972335" y="1338289"/>
                    <a:pt x="2971412" y="1335982"/>
                  </a:cubicBezTo>
                  <a:cubicBezTo>
                    <a:pt x="2953417" y="1326293"/>
                    <a:pt x="2946958" y="1345210"/>
                    <a:pt x="2934500" y="1350285"/>
                  </a:cubicBezTo>
                  <a:cubicBezTo>
                    <a:pt x="2929425" y="1353515"/>
                    <a:pt x="2923427" y="1354899"/>
                    <a:pt x="2918813" y="1359052"/>
                  </a:cubicBezTo>
                  <a:cubicBezTo>
                    <a:pt x="2906816" y="1373355"/>
                    <a:pt x="2891129" y="1383967"/>
                    <a:pt x="2877287" y="1396425"/>
                  </a:cubicBezTo>
                  <a:cubicBezTo>
                    <a:pt x="2867136" y="1401962"/>
                    <a:pt x="2857446" y="1407499"/>
                    <a:pt x="2845911" y="1410267"/>
                  </a:cubicBezTo>
                  <a:cubicBezTo>
                    <a:pt x="2826533" y="1422264"/>
                    <a:pt x="2813152" y="1440720"/>
                    <a:pt x="2796080" y="1455484"/>
                  </a:cubicBezTo>
                  <a:cubicBezTo>
                    <a:pt x="2794235" y="1457330"/>
                    <a:pt x="2792389" y="1458714"/>
                    <a:pt x="2790543" y="1460098"/>
                  </a:cubicBezTo>
                  <a:cubicBezTo>
                    <a:pt x="2783622" y="1465174"/>
                    <a:pt x="2780854" y="1473018"/>
                    <a:pt x="2776240" y="1479939"/>
                  </a:cubicBezTo>
                  <a:cubicBezTo>
                    <a:pt x="2773933" y="1482707"/>
                    <a:pt x="2771165" y="1485014"/>
                    <a:pt x="2767935" y="1486860"/>
                  </a:cubicBezTo>
                  <a:cubicBezTo>
                    <a:pt x="2761475" y="1489167"/>
                    <a:pt x="2754093" y="1488244"/>
                    <a:pt x="2749479" y="1494703"/>
                  </a:cubicBezTo>
                  <a:cubicBezTo>
                    <a:pt x="2748095" y="1496549"/>
                    <a:pt x="2746249" y="1497933"/>
                    <a:pt x="2744403" y="1499317"/>
                  </a:cubicBezTo>
                  <a:cubicBezTo>
                    <a:pt x="2739789" y="1502547"/>
                    <a:pt x="2735637" y="1507161"/>
                    <a:pt x="2732868" y="1511775"/>
                  </a:cubicBezTo>
                  <a:cubicBezTo>
                    <a:pt x="2726870" y="1520080"/>
                    <a:pt x="2719949" y="1527001"/>
                    <a:pt x="2709337" y="1528847"/>
                  </a:cubicBezTo>
                  <a:cubicBezTo>
                    <a:pt x="2690881" y="1542228"/>
                    <a:pt x="2674732" y="1557454"/>
                    <a:pt x="2665043" y="1579139"/>
                  </a:cubicBezTo>
                  <a:cubicBezTo>
                    <a:pt x="2661813" y="1584676"/>
                    <a:pt x="2657660" y="1589290"/>
                    <a:pt x="2653046" y="1594366"/>
                  </a:cubicBezTo>
                  <a:cubicBezTo>
                    <a:pt x="2643818" y="1604978"/>
                    <a:pt x="2636436" y="1616974"/>
                    <a:pt x="2626285" y="1626664"/>
                  </a:cubicBezTo>
                  <a:cubicBezTo>
                    <a:pt x="2623517" y="1629432"/>
                    <a:pt x="2621210" y="1632200"/>
                    <a:pt x="2618441" y="1634507"/>
                  </a:cubicBezTo>
                  <a:cubicBezTo>
                    <a:pt x="2607829" y="1645120"/>
                    <a:pt x="2596294" y="1654809"/>
                    <a:pt x="2588450" y="1667267"/>
                  </a:cubicBezTo>
                  <a:cubicBezTo>
                    <a:pt x="2587066" y="1669574"/>
                    <a:pt x="2585682" y="1671419"/>
                    <a:pt x="2584298" y="1673726"/>
                  </a:cubicBezTo>
                  <a:cubicBezTo>
                    <a:pt x="2564458" y="1692644"/>
                    <a:pt x="2557075" y="1718944"/>
                    <a:pt x="2544617" y="1742475"/>
                  </a:cubicBezTo>
                  <a:cubicBezTo>
                    <a:pt x="2522932" y="1748012"/>
                    <a:pt x="2501707" y="1754471"/>
                    <a:pt x="2479560" y="1756778"/>
                  </a:cubicBezTo>
                  <a:cubicBezTo>
                    <a:pt x="2461104" y="1757701"/>
                    <a:pt x="2442648" y="1754933"/>
                    <a:pt x="2424192" y="1759547"/>
                  </a:cubicBezTo>
                  <a:cubicBezTo>
                    <a:pt x="2413119" y="1760008"/>
                    <a:pt x="2402507" y="1761392"/>
                    <a:pt x="2391433" y="1762315"/>
                  </a:cubicBezTo>
                  <a:cubicBezTo>
                    <a:pt x="2376207" y="1762776"/>
                    <a:pt x="2360981" y="1760469"/>
                    <a:pt x="2346216" y="1765083"/>
                  </a:cubicBezTo>
                  <a:cubicBezTo>
                    <a:pt x="2341602" y="1766468"/>
                    <a:pt x="2336988" y="1766929"/>
                    <a:pt x="2332835" y="1767390"/>
                  </a:cubicBezTo>
                  <a:cubicBezTo>
                    <a:pt x="2318993" y="1767852"/>
                    <a:pt x="2305151" y="1767390"/>
                    <a:pt x="2291771" y="1771082"/>
                  </a:cubicBezTo>
                  <a:cubicBezTo>
                    <a:pt x="2274238" y="1770620"/>
                    <a:pt x="2256704" y="1773850"/>
                    <a:pt x="2239633" y="1774311"/>
                  </a:cubicBezTo>
                  <a:cubicBezTo>
                    <a:pt x="2230405" y="1773850"/>
                    <a:pt x="2220715" y="1773850"/>
                    <a:pt x="2211487" y="1773850"/>
                  </a:cubicBezTo>
                  <a:cubicBezTo>
                    <a:pt x="2181035" y="1773389"/>
                    <a:pt x="2154735" y="1755856"/>
                    <a:pt x="2124744" y="1754010"/>
                  </a:cubicBezTo>
                  <a:cubicBezTo>
                    <a:pt x="2119669" y="1740629"/>
                    <a:pt x="2107211" y="1746166"/>
                    <a:pt x="2097983" y="1744321"/>
                  </a:cubicBezTo>
                  <a:cubicBezTo>
                    <a:pt x="2093830" y="1743859"/>
                    <a:pt x="2090139" y="1742475"/>
                    <a:pt x="2086909" y="1740629"/>
                  </a:cubicBezTo>
                  <a:cubicBezTo>
                    <a:pt x="2079988" y="1730479"/>
                    <a:pt x="2067531" y="1726787"/>
                    <a:pt x="2057841" y="1728633"/>
                  </a:cubicBezTo>
                  <a:cubicBezTo>
                    <a:pt x="2036155" y="1733247"/>
                    <a:pt x="2031080" y="1720789"/>
                    <a:pt x="2026927" y="1705102"/>
                  </a:cubicBezTo>
                  <a:cubicBezTo>
                    <a:pt x="2026466" y="1702333"/>
                    <a:pt x="2026466" y="1699565"/>
                    <a:pt x="2027389" y="1697258"/>
                  </a:cubicBezTo>
                  <a:cubicBezTo>
                    <a:pt x="2035694" y="1684339"/>
                    <a:pt x="2048152" y="1675111"/>
                    <a:pt x="2057841" y="1664037"/>
                  </a:cubicBezTo>
                  <a:cubicBezTo>
                    <a:pt x="2116900" y="1623895"/>
                    <a:pt x="2181035" y="1600825"/>
                    <a:pt x="2253475" y="1606362"/>
                  </a:cubicBezTo>
                  <a:cubicBezTo>
                    <a:pt x="2263625" y="1607285"/>
                    <a:pt x="2274238" y="1605901"/>
                    <a:pt x="2284388" y="1604055"/>
                  </a:cubicBezTo>
                  <a:cubicBezTo>
                    <a:pt x="2304690" y="1599902"/>
                    <a:pt x="2315764" y="1587906"/>
                    <a:pt x="2314841" y="1566682"/>
                  </a:cubicBezTo>
                  <a:cubicBezTo>
                    <a:pt x="2313457" y="1527463"/>
                    <a:pt x="2311150" y="1487782"/>
                    <a:pt x="2305613" y="1449025"/>
                  </a:cubicBezTo>
                  <a:cubicBezTo>
                    <a:pt x="2295001" y="1374739"/>
                    <a:pt x="2290848" y="1300454"/>
                    <a:pt x="2300537" y="1225708"/>
                  </a:cubicBezTo>
                  <a:cubicBezTo>
                    <a:pt x="2301922" y="1213711"/>
                    <a:pt x="2304229" y="1201253"/>
                    <a:pt x="2285311" y="1205406"/>
                  </a:cubicBezTo>
                  <a:cubicBezTo>
                    <a:pt x="2242862" y="1214173"/>
                    <a:pt x="2201798" y="1205406"/>
                    <a:pt x="2160733" y="1197562"/>
                  </a:cubicBezTo>
                  <a:cubicBezTo>
                    <a:pt x="2110441" y="1188334"/>
                    <a:pt x="2059687" y="1198024"/>
                    <a:pt x="2009394" y="1192025"/>
                  </a:cubicBezTo>
                  <a:cubicBezTo>
                    <a:pt x="1991400" y="1189718"/>
                    <a:pt x="1994629" y="1202176"/>
                    <a:pt x="1998321" y="1212327"/>
                  </a:cubicBezTo>
                  <a:cubicBezTo>
                    <a:pt x="2014931" y="1257083"/>
                    <a:pt x="2033387" y="1301377"/>
                    <a:pt x="2053689" y="1344748"/>
                  </a:cubicBezTo>
                  <a:cubicBezTo>
                    <a:pt x="2067531" y="1373817"/>
                    <a:pt x="2076759" y="1404269"/>
                    <a:pt x="2088755" y="1433799"/>
                  </a:cubicBezTo>
                  <a:cubicBezTo>
                    <a:pt x="2098444" y="1456407"/>
                    <a:pt x="2089216" y="1479939"/>
                    <a:pt x="2080450" y="1502086"/>
                  </a:cubicBezTo>
                  <a:cubicBezTo>
                    <a:pt x="2064301" y="1543612"/>
                    <a:pt x="2038924" y="1579601"/>
                    <a:pt x="2018161" y="1618358"/>
                  </a:cubicBezTo>
                  <a:cubicBezTo>
                    <a:pt x="2010778" y="1634969"/>
                    <a:pt x="2005703" y="1652502"/>
                    <a:pt x="1994168" y="1666805"/>
                  </a:cubicBezTo>
                  <a:cubicBezTo>
                    <a:pt x="1987708" y="1674188"/>
                    <a:pt x="1979865" y="1680186"/>
                    <a:pt x="1970175" y="1682493"/>
                  </a:cubicBezTo>
                  <a:cubicBezTo>
                    <a:pt x="1962793" y="1686184"/>
                    <a:pt x="1954949" y="1689875"/>
                    <a:pt x="1947105" y="1692644"/>
                  </a:cubicBezTo>
                  <a:cubicBezTo>
                    <a:pt x="1934186" y="1696335"/>
                    <a:pt x="1921267" y="1700026"/>
                    <a:pt x="1907886" y="1700488"/>
                  </a:cubicBezTo>
                  <a:cubicBezTo>
                    <a:pt x="1889430" y="1700949"/>
                    <a:pt x="1870513" y="1700488"/>
                    <a:pt x="1852057" y="1700488"/>
                  </a:cubicBezTo>
                  <a:cubicBezTo>
                    <a:pt x="1846059" y="1700488"/>
                    <a:pt x="1840061" y="1699565"/>
                    <a:pt x="1834062" y="1698181"/>
                  </a:cubicBezTo>
                  <a:cubicBezTo>
                    <a:pt x="1822989" y="1694028"/>
                    <a:pt x="1811915" y="1694028"/>
                    <a:pt x="1800842" y="1698181"/>
                  </a:cubicBezTo>
                  <a:cubicBezTo>
                    <a:pt x="1787000" y="1697719"/>
                    <a:pt x="1774542" y="1703717"/>
                    <a:pt x="1761161" y="1705563"/>
                  </a:cubicBezTo>
                  <a:cubicBezTo>
                    <a:pt x="1730248" y="1706947"/>
                    <a:pt x="1699334" y="1704179"/>
                    <a:pt x="1668420" y="1707409"/>
                  </a:cubicBezTo>
                  <a:cubicBezTo>
                    <a:pt x="1664268" y="1708793"/>
                    <a:pt x="1660115" y="1710177"/>
                    <a:pt x="1655962" y="1711100"/>
                  </a:cubicBezTo>
                  <a:cubicBezTo>
                    <a:pt x="1635661" y="1713868"/>
                    <a:pt x="1612591" y="1721712"/>
                    <a:pt x="1608900" y="1688953"/>
                  </a:cubicBezTo>
                  <a:cubicBezTo>
                    <a:pt x="1608438" y="1686646"/>
                    <a:pt x="1608438" y="1684339"/>
                    <a:pt x="1608900" y="1681570"/>
                  </a:cubicBezTo>
                  <a:cubicBezTo>
                    <a:pt x="1614898" y="1673265"/>
                    <a:pt x="1603824" y="1671419"/>
                    <a:pt x="1602901" y="1665421"/>
                  </a:cubicBezTo>
                  <a:cubicBezTo>
                    <a:pt x="1602440" y="1652963"/>
                    <a:pt x="1613514" y="1646042"/>
                    <a:pt x="1618128" y="1636353"/>
                  </a:cubicBezTo>
                  <a:cubicBezTo>
                    <a:pt x="1619512" y="1634046"/>
                    <a:pt x="1620896" y="1632200"/>
                    <a:pt x="1622742" y="1629893"/>
                  </a:cubicBezTo>
                  <a:cubicBezTo>
                    <a:pt x="1635661" y="1616974"/>
                    <a:pt x="1649964" y="1604516"/>
                    <a:pt x="1660115" y="1589290"/>
                  </a:cubicBezTo>
                  <a:cubicBezTo>
                    <a:pt x="1692413" y="1563913"/>
                    <a:pt x="1730248" y="1553301"/>
                    <a:pt x="1770389" y="1549610"/>
                  </a:cubicBezTo>
                  <a:cubicBezTo>
                    <a:pt x="1778695" y="1549610"/>
                    <a:pt x="1787461" y="1550994"/>
                    <a:pt x="1795766" y="1547764"/>
                  </a:cubicBezTo>
                  <a:cubicBezTo>
                    <a:pt x="1797612" y="1546380"/>
                    <a:pt x="1798996" y="1544535"/>
                    <a:pt x="1800380" y="1542689"/>
                  </a:cubicBezTo>
                  <a:cubicBezTo>
                    <a:pt x="1804071" y="1528386"/>
                    <a:pt x="1797150" y="1517773"/>
                    <a:pt x="1787000" y="1509007"/>
                  </a:cubicBezTo>
                  <a:cubicBezTo>
                    <a:pt x="1780079" y="1503009"/>
                    <a:pt x="1772235" y="1497933"/>
                    <a:pt x="1769005" y="1489167"/>
                  </a:cubicBezTo>
                  <a:lnTo>
                    <a:pt x="1768544" y="1489167"/>
                  </a:lnTo>
                  <a:cubicBezTo>
                    <a:pt x="1760239" y="1483168"/>
                    <a:pt x="1751011" y="1478554"/>
                    <a:pt x="1743628" y="1471633"/>
                  </a:cubicBezTo>
                  <a:cubicBezTo>
                    <a:pt x="1740398" y="1469326"/>
                    <a:pt x="1738091" y="1466558"/>
                    <a:pt x="1735323" y="1463328"/>
                  </a:cubicBezTo>
                  <a:cubicBezTo>
                    <a:pt x="1726556" y="1452716"/>
                    <a:pt x="1718713" y="1441642"/>
                    <a:pt x="1706716" y="1434260"/>
                  </a:cubicBezTo>
                  <a:cubicBezTo>
                    <a:pt x="1704409" y="1432876"/>
                    <a:pt x="1702564" y="1431492"/>
                    <a:pt x="1700718" y="1430107"/>
                  </a:cubicBezTo>
                  <a:cubicBezTo>
                    <a:pt x="1696104" y="1426416"/>
                    <a:pt x="1691490" y="1422725"/>
                    <a:pt x="1686415" y="1419957"/>
                  </a:cubicBezTo>
                  <a:cubicBezTo>
                    <a:pt x="1684108" y="1419034"/>
                    <a:pt x="1682262" y="1417650"/>
                    <a:pt x="1680417" y="1415804"/>
                  </a:cubicBezTo>
                  <a:cubicBezTo>
                    <a:pt x="1672111" y="1408422"/>
                    <a:pt x="1664729" y="1401039"/>
                    <a:pt x="1655040" y="1395502"/>
                  </a:cubicBezTo>
                  <a:cubicBezTo>
                    <a:pt x="1650887" y="1392273"/>
                    <a:pt x="1648119" y="1388581"/>
                    <a:pt x="1645812" y="1384429"/>
                  </a:cubicBezTo>
                  <a:cubicBezTo>
                    <a:pt x="1641659" y="1377046"/>
                    <a:pt x="1638429" y="1369664"/>
                    <a:pt x="1630585" y="1365050"/>
                  </a:cubicBezTo>
                  <a:cubicBezTo>
                    <a:pt x="1628740" y="1363666"/>
                    <a:pt x="1626433" y="1362282"/>
                    <a:pt x="1624587" y="1360897"/>
                  </a:cubicBezTo>
                  <a:cubicBezTo>
                    <a:pt x="1615359" y="1353054"/>
                    <a:pt x="1608438" y="1342903"/>
                    <a:pt x="1597826" y="1336905"/>
                  </a:cubicBezTo>
                  <a:cubicBezTo>
                    <a:pt x="1593673" y="1334136"/>
                    <a:pt x="1589982" y="1331368"/>
                    <a:pt x="1586291" y="1328600"/>
                  </a:cubicBezTo>
                  <a:cubicBezTo>
                    <a:pt x="1581677" y="1324908"/>
                    <a:pt x="1577063" y="1321679"/>
                    <a:pt x="1571526" y="1318910"/>
                  </a:cubicBezTo>
                  <a:cubicBezTo>
                    <a:pt x="1566912" y="1316603"/>
                    <a:pt x="1563221" y="1313373"/>
                    <a:pt x="1561376" y="1308759"/>
                  </a:cubicBezTo>
                  <a:cubicBezTo>
                    <a:pt x="1557223" y="1295379"/>
                    <a:pt x="1550763" y="1283382"/>
                    <a:pt x="1540151" y="1273693"/>
                  </a:cubicBezTo>
                  <a:cubicBezTo>
                    <a:pt x="1537383" y="1271386"/>
                    <a:pt x="1535076" y="1268156"/>
                    <a:pt x="1533230" y="1264926"/>
                  </a:cubicBezTo>
                  <a:cubicBezTo>
                    <a:pt x="1529539" y="1257083"/>
                    <a:pt x="1524925" y="1251084"/>
                    <a:pt x="1514774" y="1255237"/>
                  </a:cubicBezTo>
                  <a:cubicBezTo>
                    <a:pt x="1512929" y="1256621"/>
                    <a:pt x="1510622" y="1257544"/>
                    <a:pt x="1508776" y="1259390"/>
                  </a:cubicBezTo>
                  <a:cubicBezTo>
                    <a:pt x="1495857" y="1269079"/>
                    <a:pt x="1490320" y="1283382"/>
                    <a:pt x="1482015" y="1295840"/>
                  </a:cubicBezTo>
                  <a:cubicBezTo>
                    <a:pt x="1480631" y="1298147"/>
                    <a:pt x="1479246" y="1299993"/>
                    <a:pt x="1477401" y="1301838"/>
                  </a:cubicBezTo>
                  <a:cubicBezTo>
                    <a:pt x="1466327" y="1315219"/>
                    <a:pt x="1457099" y="1329984"/>
                    <a:pt x="1447871" y="1344748"/>
                  </a:cubicBezTo>
                  <a:cubicBezTo>
                    <a:pt x="1444641" y="1350285"/>
                    <a:pt x="1441873" y="1355822"/>
                    <a:pt x="1438643" y="1360897"/>
                  </a:cubicBezTo>
                  <a:cubicBezTo>
                    <a:pt x="1429877" y="1371510"/>
                    <a:pt x="1419264" y="1380738"/>
                    <a:pt x="1410036" y="1390888"/>
                  </a:cubicBezTo>
                  <a:cubicBezTo>
                    <a:pt x="1401270" y="1399655"/>
                    <a:pt x="1400347" y="1413958"/>
                    <a:pt x="1388351" y="1420418"/>
                  </a:cubicBezTo>
                  <a:cubicBezTo>
                    <a:pt x="1369895" y="1427339"/>
                    <a:pt x="1359283" y="1444411"/>
                    <a:pt x="1343134" y="1454100"/>
                  </a:cubicBezTo>
                  <a:lnTo>
                    <a:pt x="1341288" y="1454100"/>
                  </a:lnTo>
                  <a:lnTo>
                    <a:pt x="1340365" y="1455946"/>
                  </a:lnTo>
                  <a:cubicBezTo>
                    <a:pt x="1336213" y="1464712"/>
                    <a:pt x="1327907" y="1470711"/>
                    <a:pt x="1322371" y="1478554"/>
                  </a:cubicBezTo>
                  <a:cubicBezTo>
                    <a:pt x="1320064" y="1481323"/>
                    <a:pt x="1317757" y="1483630"/>
                    <a:pt x="1314988" y="1486398"/>
                  </a:cubicBezTo>
                  <a:cubicBezTo>
                    <a:pt x="1310836" y="1490551"/>
                    <a:pt x="1306683" y="1494703"/>
                    <a:pt x="1301608" y="1497933"/>
                  </a:cubicBezTo>
                  <a:cubicBezTo>
                    <a:pt x="1297916" y="1500702"/>
                    <a:pt x="1293764" y="1503009"/>
                    <a:pt x="1290073" y="1505777"/>
                  </a:cubicBezTo>
                  <a:cubicBezTo>
                    <a:pt x="1284536" y="1510391"/>
                    <a:pt x="1278999" y="1514544"/>
                    <a:pt x="1273462" y="1518696"/>
                  </a:cubicBezTo>
                  <a:cubicBezTo>
                    <a:pt x="1271617" y="1520080"/>
                    <a:pt x="1269771" y="1521465"/>
                    <a:pt x="1267926" y="1522849"/>
                  </a:cubicBezTo>
                  <a:cubicBezTo>
                    <a:pt x="1264234" y="1525617"/>
                    <a:pt x="1261005" y="1528847"/>
                    <a:pt x="1256852" y="1531154"/>
                  </a:cubicBezTo>
                  <a:cubicBezTo>
                    <a:pt x="1253161" y="1533461"/>
                    <a:pt x="1249008" y="1535768"/>
                    <a:pt x="1245317" y="1538536"/>
                  </a:cubicBezTo>
                  <a:cubicBezTo>
                    <a:pt x="1240703" y="1541766"/>
                    <a:pt x="1235628" y="1544996"/>
                    <a:pt x="1231475" y="1548687"/>
                  </a:cubicBezTo>
                  <a:cubicBezTo>
                    <a:pt x="1229629" y="1550533"/>
                    <a:pt x="1227784" y="1551917"/>
                    <a:pt x="1225938" y="1553301"/>
                  </a:cubicBezTo>
                  <a:cubicBezTo>
                    <a:pt x="1208866" y="1569450"/>
                    <a:pt x="1186258" y="1579139"/>
                    <a:pt x="1171032" y="1598057"/>
                  </a:cubicBezTo>
                  <a:cubicBezTo>
                    <a:pt x="1168725" y="1600825"/>
                    <a:pt x="1165956" y="1603594"/>
                    <a:pt x="1163188" y="1605901"/>
                  </a:cubicBezTo>
                  <a:cubicBezTo>
                    <a:pt x="1156267" y="1610515"/>
                    <a:pt x="1150730" y="1616513"/>
                    <a:pt x="1146116" y="1623434"/>
                  </a:cubicBezTo>
                  <a:cubicBezTo>
                    <a:pt x="1142425" y="1628509"/>
                    <a:pt x="1138272" y="1632662"/>
                    <a:pt x="1133197" y="1636353"/>
                  </a:cubicBezTo>
                  <a:cubicBezTo>
                    <a:pt x="1116587" y="1652041"/>
                    <a:pt x="1098131" y="1665421"/>
                    <a:pt x="1078752" y="1677879"/>
                  </a:cubicBezTo>
                  <a:cubicBezTo>
                    <a:pt x="1073215" y="1682493"/>
                    <a:pt x="1066294" y="1686184"/>
                    <a:pt x="1061219" y="1691260"/>
                  </a:cubicBezTo>
                  <a:cubicBezTo>
                    <a:pt x="1056143" y="1696796"/>
                    <a:pt x="1052452" y="1703256"/>
                    <a:pt x="1045992" y="1706947"/>
                  </a:cubicBezTo>
                  <a:cubicBezTo>
                    <a:pt x="1034457" y="1710638"/>
                    <a:pt x="1022461" y="1712023"/>
                    <a:pt x="1014617" y="1722173"/>
                  </a:cubicBezTo>
                  <a:cubicBezTo>
                    <a:pt x="1004005" y="1728172"/>
                    <a:pt x="992470" y="1733247"/>
                    <a:pt x="982781" y="1740629"/>
                  </a:cubicBezTo>
                  <a:cubicBezTo>
                    <a:pt x="978628" y="1743398"/>
                    <a:pt x="974475" y="1746166"/>
                    <a:pt x="969861" y="1748473"/>
                  </a:cubicBezTo>
                  <a:cubicBezTo>
                    <a:pt x="951405" y="1759085"/>
                    <a:pt x="929720" y="1762776"/>
                    <a:pt x="914032" y="1778925"/>
                  </a:cubicBezTo>
                  <a:cubicBezTo>
                    <a:pt x="911725" y="1780771"/>
                    <a:pt x="909880" y="1782155"/>
                    <a:pt x="907573" y="1783539"/>
                  </a:cubicBezTo>
                  <a:cubicBezTo>
                    <a:pt x="899267" y="1788615"/>
                    <a:pt x="891424" y="1794613"/>
                    <a:pt x="882196" y="1798304"/>
                  </a:cubicBezTo>
                  <a:cubicBezTo>
                    <a:pt x="879427" y="1799227"/>
                    <a:pt x="876659" y="1800150"/>
                    <a:pt x="873429" y="1800611"/>
                  </a:cubicBezTo>
                  <a:cubicBezTo>
                    <a:pt x="835594" y="1803841"/>
                    <a:pt x="797759" y="1798304"/>
                    <a:pt x="760386" y="1804302"/>
                  </a:cubicBezTo>
                  <a:cubicBezTo>
                    <a:pt x="738700" y="1807994"/>
                    <a:pt x="717476" y="1811685"/>
                    <a:pt x="696252" y="1817222"/>
                  </a:cubicBezTo>
                  <a:cubicBezTo>
                    <a:pt x="683794" y="1819067"/>
                    <a:pt x="671336" y="1818606"/>
                    <a:pt x="658417" y="1818606"/>
                  </a:cubicBezTo>
                  <a:cubicBezTo>
                    <a:pt x="648727" y="1818144"/>
                    <a:pt x="639961" y="1815837"/>
                    <a:pt x="631656" y="1811223"/>
                  </a:cubicBezTo>
                  <a:cubicBezTo>
                    <a:pt x="608124" y="1794613"/>
                    <a:pt x="579518" y="1808916"/>
                    <a:pt x="555063" y="1799227"/>
                  </a:cubicBezTo>
                  <a:cubicBezTo>
                    <a:pt x="555063" y="1797381"/>
                    <a:pt x="555063" y="1795997"/>
                    <a:pt x="555063" y="1794152"/>
                  </a:cubicBezTo>
                  <a:cubicBezTo>
                    <a:pt x="556909" y="1771543"/>
                    <a:pt x="543067" y="1780310"/>
                    <a:pt x="531993" y="1782617"/>
                  </a:cubicBezTo>
                  <a:cubicBezTo>
                    <a:pt x="516767" y="1778003"/>
                    <a:pt x="507078" y="1794152"/>
                    <a:pt x="493236" y="1793690"/>
                  </a:cubicBezTo>
                  <a:cubicBezTo>
                    <a:pt x="485854" y="1784924"/>
                    <a:pt x="493697" y="1778925"/>
                    <a:pt x="498311" y="1768775"/>
                  </a:cubicBezTo>
                  <a:cubicBezTo>
                    <a:pt x="482624" y="1772466"/>
                    <a:pt x="471550" y="1772927"/>
                    <a:pt x="460938" y="1776618"/>
                  </a:cubicBezTo>
                  <a:close/>
                </a:path>
              </a:pathLst>
            </a:custGeom>
            <a:solidFill>
              <a:schemeClr val="accent6"/>
            </a:solidFill>
            <a:ln w="46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6" name="Freeform: Shape 1365">
              <a:extLst>
                <a:ext uri="{FF2B5EF4-FFF2-40B4-BE49-F238E27FC236}">
                  <a16:creationId xmlns:a16="http://schemas.microsoft.com/office/drawing/2014/main" id="{2208CC07-34C1-436D-A0F2-6733FD56EE75}"/>
                </a:ext>
              </a:extLst>
            </p:cNvPr>
            <p:cNvSpPr/>
            <p:nvPr/>
          </p:nvSpPr>
          <p:spPr>
            <a:xfrm>
              <a:off x="2245828" y="3958917"/>
              <a:ext cx="7700344" cy="1695448"/>
            </a:xfrm>
            <a:custGeom>
              <a:avLst/>
              <a:gdLst>
                <a:gd name="connsiteX0" fmla="*/ 530390 w 7700344"/>
                <a:gd name="connsiteY0" fmla="*/ 1404103 h 1695448"/>
                <a:gd name="connsiteX1" fmla="*/ 7172737 w 7700344"/>
                <a:gd name="connsiteY1" fmla="*/ 1410460 h 1695448"/>
                <a:gd name="connsiteX2" fmla="*/ 7197061 w 7700344"/>
                <a:gd name="connsiteY2" fmla="*/ 1410460 h 1695448"/>
                <a:gd name="connsiteX3" fmla="*/ 7231723 w 7700344"/>
                <a:gd name="connsiteY3" fmla="*/ 1426492 h 1695448"/>
                <a:gd name="connsiteX4" fmla="*/ 7219561 w 7700344"/>
                <a:gd name="connsiteY4" fmla="*/ 1684945 h 1695448"/>
                <a:gd name="connsiteX5" fmla="*/ 7195237 w 7700344"/>
                <a:gd name="connsiteY5" fmla="*/ 1695448 h 1695448"/>
                <a:gd name="connsiteX6" fmla="*/ 6866859 w 7700344"/>
                <a:gd name="connsiteY6" fmla="*/ 1695448 h 1695448"/>
                <a:gd name="connsiteX7" fmla="*/ 6831589 w 7700344"/>
                <a:gd name="connsiteY7" fmla="*/ 1687432 h 1695448"/>
                <a:gd name="connsiteX8" fmla="*/ 6676523 w 7700344"/>
                <a:gd name="connsiteY8" fmla="*/ 1598978 h 1695448"/>
                <a:gd name="connsiteX9" fmla="*/ 6618143 w 7700344"/>
                <a:gd name="connsiteY9" fmla="*/ 1585710 h 1695448"/>
                <a:gd name="connsiteX10" fmla="*/ 1024172 w 7700344"/>
                <a:gd name="connsiteY10" fmla="*/ 1587922 h 1695448"/>
                <a:gd name="connsiteX11" fmla="*/ 971875 w 7700344"/>
                <a:gd name="connsiteY11" fmla="*/ 1598702 h 1695448"/>
                <a:gd name="connsiteX12" fmla="*/ 797956 w 7700344"/>
                <a:gd name="connsiteY12" fmla="*/ 1685497 h 1695448"/>
                <a:gd name="connsiteX13" fmla="*/ 765119 w 7700344"/>
                <a:gd name="connsiteY13" fmla="*/ 1692684 h 1695448"/>
                <a:gd name="connsiteX14" fmla="*/ 506674 w 7700344"/>
                <a:gd name="connsiteY14" fmla="*/ 1689091 h 1695448"/>
                <a:gd name="connsiteX15" fmla="*/ 479309 w 7700344"/>
                <a:gd name="connsiteY15" fmla="*/ 1676928 h 1695448"/>
                <a:gd name="connsiteX16" fmla="*/ 465323 w 7700344"/>
                <a:gd name="connsiteY16" fmla="*/ 1422899 h 1695448"/>
                <a:gd name="connsiteX17" fmla="*/ 509106 w 7700344"/>
                <a:gd name="connsiteY17" fmla="*/ 1404379 h 1695448"/>
                <a:gd name="connsiteX18" fmla="*/ 530390 w 7700344"/>
                <a:gd name="connsiteY18" fmla="*/ 1404103 h 1695448"/>
                <a:gd name="connsiteX19" fmla="*/ 1075862 w 7700344"/>
                <a:gd name="connsiteY19" fmla="*/ 1123814 h 1695448"/>
                <a:gd name="connsiteX20" fmla="*/ 5502268 w 7700344"/>
                <a:gd name="connsiteY20" fmla="*/ 1131277 h 1695448"/>
                <a:gd name="connsiteX21" fmla="*/ 6761049 w 7700344"/>
                <a:gd name="connsiteY21" fmla="*/ 1132107 h 1695448"/>
                <a:gd name="connsiteX22" fmla="*/ 6807872 w 7700344"/>
                <a:gd name="connsiteY22" fmla="*/ 1145928 h 1695448"/>
                <a:gd name="connsiteX23" fmla="*/ 7035304 w 7700344"/>
                <a:gd name="connsiteY23" fmla="*/ 1356835 h 1695448"/>
                <a:gd name="connsiteX24" fmla="*/ 7099155 w 7700344"/>
                <a:gd name="connsiteY24" fmla="*/ 1385859 h 1695448"/>
                <a:gd name="connsiteX25" fmla="*/ 7157533 w 7700344"/>
                <a:gd name="connsiteY25" fmla="*/ 1398574 h 1695448"/>
                <a:gd name="connsiteX26" fmla="*/ 7156317 w 7700344"/>
                <a:gd name="connsiteY26" fmla="*/ 1400786 h 1695448"/>
                <a:gd name="connsiteX27" fmla="*/ 538903 w 7700344"/>
                <a:gd name="connsiteY27" fmla="*/ 1394704 h 1695448"/>
                <a:gd name="connsiteX28" fmla="*/ 664173 w 7700344"/>
                <a:gd name="connsiteY28" fmla="*/ 1361811 h 1695448"/>
                <a:gd name="connsiteX29" fmla="*/ 712822 w 7700344"/>
                <a:gd name="connsiteY29" fmla="*/ 1341908 h 1695448"/>
                <a:gd name="connsiteX30" fmla="*/ 1027214 w 7700344"/>
                <a:gd name="connsiteY30" fmla="*/ 1135700 h 1695448"/>
                <a:gd name="connsiteX31" fmla="*/ 1075862 w 7700344"/>
                <a:gd name="connsiteY31" fmla="*/ 1123814 h 1695448"/>
                <a:gd name="connsiteX32" fmla="*/ 6273954 w 7700344"/>
                <a:gd name="connsiteY32" fmla="*/ 907655 h 1695448"/>
                <a:gd name="connsiteX33" fmla="*/ 6295846 w 7700344"/>
                <a:gd name="connsiteY33" fmla="*/ 917606 h 1695448"/>
                <a:gd name="connsiteX34" fmla="*/ 6312873 w 7700344"/>
                <a:gd name="connsiteY34" fmla="*/ 1100871 h 1695448"/>
                <a:gd name="connsiteX35" fmla="*/ 6289157 w 7700344"/>
                <a:gd name="connsiteY35" fmla="*/ 1112758 h 1695448"/>
                <a:gd name="connsiteX36" fmla="*/ 6158413 w 7700344"/>
                <a:gd name="connsiteY36" fmla="*/ 1112758 h 1695448"/>
                <a:gd name="connsiteX37" fmla="*/ 6135306 w 7700344"/>
                <a:gd name="connsiteY37" fmla="*/ 1101977 h 1695448"/>
                <a:gd name="connsiteX38" fmla="*/ 6137130 w 7700344"/>
                <a:gd name="connsiteY38" fmla="*/ 918159 h 1695448"/>
                <a:gd name="connsiteX39" fmla="*/ 6158413 w 7700344"/>
                <a:gd name="connsiteY39" fmla="*/ 907931 h 1695448"/>
                <a:gd name="connsiteX40" fmla="*/ 6273954 w 7700344"/>
                <a:gd name="connsiteY40" fmla="*/ 907655 h 1695448"/>
                <a:gd name="connsiteX41" fmla="*/ 1492416 w 7700344"/>
                <a:gd name="connsiteY41" fmla="*/ 905720 h 1695448"/>
                <a:gd name="connsiteX42" fmla="*/ 1635320 w 7700344"/>
                <a:gd name="connsiteY42" fmla="*/ 905720 h 1695448"/>
                <a:gd name="connsiteX43" fmla="*/ 1655388 w 7700344"/>
                <a:gd name="connsiteY43" fmla="*/ 915118 h 1695448"/>
                <a:gd name="connsiteX44" fmla="*/ 1655388 w 7700344"/>
                <a:gd name="connsiteY44" fmla="*/ 1006337 h 1695448"/>
                <a:gd name="connsiteX45" fmla="*/ 1665118 w 7700344"/>
                <a:gd name="connsiteY45" fmla="*/ 1006060 h 1695448"/>
                <a:gd name="connsiteX46" fmla="*/ 1665726 w 7700344"/>
                <a:gd name="connsiteY46" fmla="*/ 1093132 h 1695448"/>
                <a:gd name="connsiteX47" fmla="*/ 1642617 w 7700344"/>
                <a:gd name="connsiteY47" fmla="*/ 1103912 h 1695448"/>
                <a:gd name="connsiteX48" fmla="*/ 1505792 w 7700344"/>
                <a:gd name="connsiteY48" fmla="*/ 1103912 h 1695448"/>
                <a:gd name="connsiteX49" fmla="*/ 1482078 w 7700344"/>
                <a:gd name="connsiteY49" fmla="*/ 1094514 h 1695448"/>
                <a:gd name="connsiteX50" fmla="*/ 1472347 w 7700344"/>
                <a:gd name="connsiteY50" fmla="*/ 915118 h 1695448"/>
                <a:gd name="connsiteX51" fmla="*/ 1492416 w 7700344"/>
                <a:gd name="connsiteY51" fmla="*/ 905720 h 1695448"/>
                <a:gd name="connsiteX52" fmla="*/ 4281191 w 7700344"/>
                <a:gd name="connsiteY52" fmla="*/ 704211 h 1695448"/>
                <a:gd name="connsiteX53" fmla="*/ 5001188 w 7700344"/>
                <a:gd name="connsiteY53" fmla="*/ 704211 h 1695448"/>
                <a:gd name="connsiteX54" fmla="*/ 5002406 w 7700344"/>
                <a:gd name="connsiteY54" fmla="*/ 705869 h 1695448"/>
                <a:gd name="connsiteX55" fmla="*/ 5734566 w 7700344"/>
                <a:gd name="connsiteY55" fmla="*/ 705593 h 1695448"/>
                <a:gd name="connsiteX56" fmla="*/ 5764971 w 7700344"/>
                <a:gd name="connsiteY56" fmla="*/ 719137 h 1695448"/>
                <a:gd name="connsiteX57" fmla="*/ 5770444 w 7700344"/>
                <a:gd name="connsiteY57" fmla="*/ 797917 h 1695448"/>
                <a:gd name="connsiteX58" fmla="*/ 5748552 w 7700344"/>
                <a:gd name="connsiteY58" fmla="*/ 810079 h 1695448"/>
                <a:gd name="connsiteX59" fmla="*/ 5288216 w 7700344"/>
                <a:gd name="connsiteY59" fmla="*/ 844355 h 1695448"/>
                <a:gd name="connsiteX60" fmla="*/ 4874094 w 7700344"/>
                <a:gd name="connsiteY60" fmla="*/ 870338 h 1695448"/>
                <a:gd name="connsiteX61" fmla="*/ 4515311 w 7700344"/>
                <a:gd name="connsiteY61" fmla="*/ 888306 h 1695448"/>
                <a:gd name="connsiteX62" fmla="*/ 4306731 w 7700344"/>
                <a:gd name="connsiteY62" fmla="*/ 896598 h 1695448"/>
                <a:gd name="connsiteX63" fmla="*/ 4267812 w 7700344"/>
                <a:gd name="connsiteY63" fmla="*/ 881672 h 1695448"/>
                <a:gd name="connsiteX64" fmla="*/ 4245312 w 7700344"/>
                <a:gd name="connsiteY64" fmla="*/ 721901 h 1695448"/>
                <a:gd name="connsiteX65" fmla="*/ 4281191 w 7700344"/>
                <a:gd name="connsiteY65" fmla="*/ 704211 h 1695448"/>
                <a:gd name="connsiteX66" fmla="*/ 2014169 w 7700344"/>
                <a:gd name="connsiteY66" fmla="*/ 703658 h 1695448"/>
                <a:gd name="connsiteX67" fmla="*/ 2712883 w 7700344"/>
                <a:gd name="connsiteY67" fmla="*/ 703934 h 1695448"/>
                <a:gd name="connsiteX68" fmla="*/ 3408559 w 7700344"/>
                <a:gd name="connsiteY68" fmla="*/ 703658 h 1695448"/>
                <a:gd name="connsiteX69" fmla="*/ 3437139 w 7700344"/>
                <a:gd name="connsiteY69" fmla="*/ 717202 h 1695448"/>
                <a:gd name="connsiteX70" fmla="*/ 3412814 w 7700344"/>
                <a:gd name="connsiteY70" fmla="*/ 894940 h 1695448"/>
                <a:gd name="connsiteX71" fmla="*/ 3397004 w 7700344"/>
                <a:gd name="connsiteY71" fmla="*/ 901574 h 1695448"/>
                <a:gd name="connsiteX72" fmla="*/ 2992004 w 7700344"/>
                <a:gd name="connsiteY72" fmla="*/ 884713 h 1695448"/>
                <a:gd name="connsiteX73" fmla="*/ 2506127 w 7700344"/>
                <a:gd name="connsiteY73" fmla="*/ 853201 h 1695448"/>
                <a:gd name="connsiteX74" fmla="*/ 2088967 w 7700344"/>
                <a:gd name="connsiteY74" fmla="*/ 826941 h 1695448"/>
                <a:gd name="connsiteX75" fmla="*/ 2007480 w 7700344"/>
                <a:gd name="connsiteY75" fmla="*/ 823071 h 1695448"/>
                <a:gd name="connsiteX76" fmla="*/ 1986804 w 7700344"/>
                <a:gd name="connsiteY76" fmla="*/ 812291 h 1695448"/>
                <a:gd name="connsiteX77" fmla="*/ 1987412 w 7700344"/>
                <a:gd name="connsiteY77" fmla="*/ 715544 h 1695448"/>
                <a:gd name="connsiteX78" fmla="*/ 2014169 w 7700344"/>
                <a:gd name="connsiteY78" fmla="*/ 703658 h 1695448"/>
                <a:gd name="connsiteX79" fmla="*/ 3850172 w 7700344"/>
                <a:gd name="connsiteY79" fmla="*/ 702109 h 1695448"/>
                <a:gd name="connsiteX80" fmla="*/ 3679665 w 7700344"/>
                <a:gd name="connsiteY80" fmla="*/ 872616 h 1695448"/>
                <a:gd name="connsiteX81" fmla="*/ 3850172 w 7700344"/>
                <a:gd name="connsiteY81" fmla="*/ 1043123 h 1695448"/>
                <a:gd name="connsiteX82" fmla="*/ 4020679 w 7700344"/>
                <a:gd name="connsiteY82" fmla="*/ 872616 h 1695448"/>
                <a:gd name="connsiteX83" fmla="*/ 3850172 w 7700344"/>
                <a:gd name="connsiteY83" fmla="*/ 702109 h 1695448"/>
                <a:gd name="connsiteX84" fmla="*/ 6585305 w 7700344"/>
                <a:gd name="connsiteY84" fmla="*/ 598342 h 1695448"/>
                <a:gd name="connsiteX85" fmla="*/ 6616925 w 7700344"/>
                <a:gd name="connsiteY85" fmla="*/ 612440 h 1695448"/>
                <a:gd name="connsiteX86" fmla="*/ 6613277 w 7700344"/>
                <a:gd name="connsiteY86" fmla="*/ 850160 h 1695448"/>
                <a:gd name="connsiteX87" fmla="*/ 6511115 w 7700344"/>
                <a:gd name="connsiteY87" fmla="*/ 897151 h 1695448"/>
                <a:gd name="connsiteX88" fmla="*/ 5890847 w 7700344"/>
                <a:gd name="connsiteY88" fmla="*/ 899639 h 1695448"/>
                <a:gd name="connsiteX89" fmla="*/ 5828820 w 7700344"/>
                <a:gd name="connsiteY89" fmla="*/ 894663 h 1695448"/>
                <a:gd name="connsiteX90" fmla="*/ 5794158 w 7700344"/>
                <a:gd name="connsiteY90" fmla="*/ 865916 h 1695448"/>
                <a:gd name="connsiteX91" fmla="*/ 5782604 w 7700344"/>
                <a:gd name="connsiteY91" fmla="*/ 682374 h 1695448"/>
                <a:gd name="connsiteX92" fmla="*/ 5782346 w 7700344"/>
                <a:gd name="connsiteY92" fmla="*/ 680811 h 1695448"/>
                <a:gd name="connsiteX93" fmla="*/ 5777512 w 7700344"/>
                <a:gd name="connsiteY93" fmla="*/ 656805 h 1695448"/>
                <a:gd name="connsiteX94" fmla="*/ 5778348 w 7700344"/>
                <a:gd name="connsiteY94" fmla="*/ 631513 h 1695448"/>
                <a:gd name="connsiteX95" fmla="*/ 5778347 w 7700344"/>
                <a:gd name="connsiteY95" fmla="*/ 631513 h 1695448"/>
                <a:gd name="connsiteX96" fmla="*/ 5846455 w 7700344"/>
                <a:gd name="connsiteY96" fmla="*/ 598619 h 1695448"/>
                <a:gd name="connsiteX97" fmla="*/ 6585305 w 7700344"/>
                <a:gd name="connsiteY97" fmla="*/ 598342 h 1695448"/>
                <a:gd name="connsiteX98" fmla="*/ 1943020 w 7700344"/>
                <a:gd name="connsiteY98" fmla="*/ 598066 h 1695448"/>
                <a:gd name="connsiteX99" fmla="*/ 1967953 w 7700344"/>
                <a:gd name="connsiteY99" fmla="*/ 609122 h 1695448"/>
                <a:gd name="connsiteX100" fmla="*/ 1965520 w 7700344"/>
                <a:gd name="connsiteY100" fmla="*/ 859005 h 1695448"/>
                <a:gd name="connsiteX101" fmla="*/ 1888291 w 7700344"/>
                <a:gd name="connsiteY101" fmla="*/ 893557 h 1695448"/>
                <a:gd name="connsiteX102" fmla="*/ 1201738 w 7700344"/>
                <a:gd name="connsiteY102" fmla="*/ 896598 h 1695448"/>
                <a:gd name="connsiteX103" fmla="*/ 1131198 w 7700344"/>
                <a:gd name="connsiteY103" fmla="*/ 866745 h 1695448"/>
                <a:gd name="connsiteX104" fmla="*/ 1130589 w 7700344"/>
                <a:gd name="connsiteY104" fmla="*/ 865363 h 1695448"/>
                <a:gd name="connsiteX105" fmla="*/ 1129982 w 7700344"/>
                <a:gd name="connsiteY105" fmla="*/ 600830 h 1695448"/>
                <a:gd name="connsiteX106" fmla="*/ 1132414 w 7700344"/>
                <a:gd name="connsiteY106" fmla="*/ 598895 h 1695448"/>
                <a:gd name="connsiteX107" fmla="*/ 1600048 w 7700344"/>
                <a:gd name="connsiteY107" fmla="*/ 598342 h 1695448"/>
                <a:gd name="connsiteX108" fmla="*/ 1943020 w 7700344"/>
                <a:gd name="connsiteY108" fmla="*/ 598066 h 1695448"/>
                <a:gd name="connsiteX109" fmla="*/ 4731189 w 7700344"/>
                <a:gd name="connsiteY109" fmla="*/ 446865 h 1695448"/>
                <a:gd name="connsiteX110" fmla="*/ 7675031 w 7700344"/>
                <a:gd name="connsiteY110" fmla="*/ 447141 h 1695448"/>
                <a:gd name="connsiteX111" fmla="*/ 7437263 w 7700344"/>
                <a:gd name="connsiteY111" fmla="*/ 570425 h 1695448"/>
                <a:gd name="connsiteX112" fmla="*/ 7389830 w 7700344"/>
                <a:gd name="connsiteY112" fmla="*/ 578993 h 1695448"/>
                <a:gd name="connsiteX113" fmla="*/ 5063823 w 7700344"/>
                <a:gd name="connsiteY113" fmla="*/ 578164 h 1695448"/>
                <a:gd name="connsiteX114" fmla="*/ 4953148 w 7700344"/>
                <a:gd name="connsiteY114" fmla="*/ 575953 h 1695448"/>
                <a:gd name="connsiteX115" fmla="*/ 4881999 w 7700344"/>
                <a:gd name="connsiteY115" fmla="*/ 537531 h 1695448"/>
                <a:gd name="connsiteX116" fmla="*/ 4731797 w 7700344"/>
                <a:gd name="connsiteY116" fmla="*/ 449076 h 1695448"/>
                <a:gd name="connsiteX117" fmla="*/ 4731189 w 7700344"/>
                <a:gd name="connsiteY117" fmla="*/ 446865 h 1695448"/>
                <a:gd name="connsiteX118" fmla="*/ 20796 w 7700344"/>
                <a:gd name="connsiteY118" fmla="*/ 446588 h 1695448"/>
                <a:gd name="connsiteX119" fmla="*/ 2969504 w 7700344"/>
                <a:gd name="connsiteY119" fmla="*/ 446588 h 1695448"/>
                <a:gd name="connsiteX120" fmla="*/ 2898965 w 7700344"/>
                <a:gd name="connsiteY120" fmla="*/ 483075 h 1695448"/>
                <a:gd name="connsiteX121" fmla="*/ 2728694 w 7700344"/>
                <a:gd name="connsiteY121" fmla="*/ 571253 h 1695448"/>
                <a:gd name="connsiteX122" fmla="*/ 2689775 w 7700344"/>
                <a:gd name="connsiteY122" fmla="*/ 578993 h 1695448"/>
                <a:gd name="connsiteX123" fmla="*/ 270119 w 7700344"/>
                <a:gd name="connsiteY123" fmla="*/ 578440 h 1695448"/>
                <a:gd name="connsiteX124" fmla="*/ 229984 w 7700344"/>
                <a:gd name="connsiteY124" fmla="*/ 569595 h 1695448"/>
                <a:gd name="connsiteX125" fmla="*/ 20796 w 7700344"/>
                <a:gd name="connsiteY125" fmla="*/ 446588 h 1695448"/>
                <a:gd name="connsiteX126" fmla="*/ 7668951 w 7700344"/>
                <a:gd name="connsiteY126" fmla="*/ 345419 h 1695448"/>
                <a:gd name="connsiteX127" fmla="*/ 7699965 w 7700344"/>
                <a:gd name="connsiteY127" fmla="*/ 359240 h 1695448"/>
                <a:gd name="connsiteX128" fmla="*/ 7694492 w 7700344"/>
                <a:gd name="connsiteY128" fmla="*/ 424199 h 1695448"/>
                <a:gd name="connsiteX129" fmla="*/ 7664695 w 7700344"/>
                <a:gd name="connsiteY129" fmla="*/ 436361 h 1695448"/>
                <a:gd name="connsiteX130" fmla="*/ 6770779 w 7700344"/>
                <a:gd name="connsiteY130" fmla="*/ 436085 h 1695448"/>
                <a:gd name="connsiteX131" fmla="*/ 4743351 w 7700344"/>
                <a:gd name="connsiteY131" fmla="*/ 436361 h 1695448"/>
                <a:gd name="connsiteX132" fmla="*/ 4706256 w 7700344"/>
                <a:gd name="connsiteY132" fmla="*/ 420329 h 1695448"/>
                <a:gd name="connsiteX133" fmla="*/ 4705648 w 7700344"/>
                <a:gd name="connsiteY133" fmla="*/ 359517 h 1695448"/>
                <a:gd name="connsiteX134" fmla="*/ 4734837 w 7700344"/>
                <a:gd name="connsiteY134" fmla="*/ 345972 h 1695448"/>
                <a:gd name="connsiteX135" fmla="*/ 5799023 w 7700344"/>
                <a:gd name="connsiteY135" fmla="*/ 345972 h 1695448"/>
                <a:gd name="connsiteX136" fmla="*/ 6203414 w 7700344"/>
                <a:gd name="connsiteY136" fmla="*/ 345972 h 1695448"/>
                <a:gd name="connsiteX137" fmla="*/ 6204023 w 7700344"/>
                <a:gd name="connsiteY137" fmla="*/ 345695 h 1695448"/>
                <a:gd name="connsiteX138" fmla="*/ 7668951 w 7700344"/>
                <a:gd name="connsiteY138" fmla="*/ 345419 h 1695448"/>
                <a:gd name="connsiteX139" fmla="*/ 2964640 w 7700344"/>
                <a:gd name="connsiteY139" fmla="*/ 345419 h 1695448"/>
                <a:gd name="connsiteX140" fmla="*/ 2993222 w 7700344"/>
                <a:gd name="connsiteY140" fmla="*/ 358687 h 1695448"/>
                <a:gd name="connsiteX141" fmla="*/ 2987749 w 7700344"/>
                <a:gd name="connsiteY141" fmla="*/ 427793 h 1695448"/>
                <a:gd name="connsiteX142" fmla="*/ 2968897 w 7700344"/>
                <a:gd name="connsiteY142" fmla="*/ 436361 h 1695448"/>
                <a:gd name="connsiteX143" fmla="*/ 2953694 w 7700344"/>
                <a:gd name="connsiteY143" fmla="*/ 436361 h 1695448"/>
                <a:gd name="connsiteX144" fmla="*/ 39039 w 7700344"/>
                <a:gd name="connsiteY144" fmla="*/ 436638 h 1695448"/>
                <a:gd name="connsiteX145" fmla="*/ 728 w 7700344"/>
                <a:gd name="connsiteY145" fmla="*/ 419500 h 1695448"/>
                <a:gd name="connsiteX146" fmla="*/ 120 w 7700344"/>
                <a:gd name="connsiteY146" fmla="*/ 358687 h 1695448"/>
                <a:gd name="connsiteX147" fmla="*/ 28701 w 7700344"/>
                <a:gd name="connsiteY147" fmla="*/ 346248 h 1695448"/>
                <a:gd name="connsiteX148" fmla="*/ 1496671 w 7700344"/>
                <a:gd name="connsiteY148" fmla="*/ 346525 h 1695448"/>
                <a:gd name="connsiteX149" fmla="*/ 1496671 w 7700344"/>
                <a:gd name="connsiteY149" fmla="*/ 345695 h 1695448"/>
                <a:gd name="connsiteX150" fmla="*/ 2964640 w 7700344"/>
                <a:gd name="connsiteY150" fmla="*/ 345419 h 1695448"/>
                <a:gd name="connsiteX151" fmla="*/ 3850172 w 7700344"/>
                <a:gd name="connsiteY151" fmla="*/ 103055 h 1695448"/>
                <a:gd name="connsiteX152" fmla="*/ 3679665 w 7700344"/>
                <a:gd name="connsiteY152" fmla="*/ 273562 h 1695448"/>
                <a:gd name="connsiteX153" fmla="*/ 3679665 w 7700344"/>
                <a:gd name="connsiteY153" fmla="*/ 599054 h 1695448"/>
                <a:gd name="connsiteX154" fmla="*/ 3738485 w 7700344"/>
                <a:gd name="connsiteY154" fmla="*/ 599054 h 1695448"/>
                <a:gd name="connsiteX155" fmla="*/ 3850173 w 7700344"/>
                <a:gd name="connsiteY155" fmla="*/ 223783 h 1695448"/>
                <a:gd name="connsiteX156" fmla="*/ 3961861 w 7700344"/>
                <a:gd name="connsiteY156" fmla="*/ 599054 h 1695448"/>
                <a:gd name="connsiteX157" fmla="*/ 4020679 w 7700344"/>
                <a:gd name="connsiteY157" fmla="*/ 599054 h 1695448"/>
                <a:gd name="connsiteX158" fmla="*/ 4020679 w 7700344"/>
                <a:gd name="connsiteY158" fmla="*/ 273562 h 1695448"/>
                <a:gd name="connsiteX159" fmla="*/ 3850172 w 7700344"/>
                <a:gd name="connsiteY159" fmla="*/ 103055 h 1695448"/>
                <a:gd name="connsiteX160" fmla="*/ 3841577 w 7700344"/>
                <a:gd name="connsiteY160" fmla="*/ 133 h 1695448"/>
                <a:gd name="connsiteX161" fmla="*/ 3922407 w 7700344"/>
                <a:gd name="connsiteY161" fmla="*/ 4042 h 1695448"/>
                <a:gd name="connsiteX162" fmla="*/ 4098758 w 7700344"/>
                <a:gd name="connsiteY162" fmla="*/ 77845 h 1695448"/>
                <a:gd name="connsiteX163" fmla="*/ 4121866 w 7700344"/>
                <a:gd name="connsiteY163" fmla="*/ 134235 h 1695448"/>
                <a:gd name="connsiteX164" fmla="*/ 4154704 w 7700344"/>
                <a:gd name="connsiteY164" fmla="*/ 366979 h 1695448"/>
                <a:gd name="connsiteX165" fmla="*/ 4189366 w 7700344"/>
                <a:gd name="connsiteY165" fmla="*/ 601106 h 1695448"/>
                <a:gd name="connsiteX166" fmla="*/ 4215515 w 7700344"/>
                <a:gd name="connsiteY166" fmla="*/ 789900 h 1695448"/>
                <a:gd name="connsiteX167" fmla="*/ 4250177 w 7700344"/>
                <a:gd name="connsiteY167" fmla="*/ 1024026 h 1695448"/>
                <a:gd name="connsiteX168" fmla="*/ 4261122 w 7700344"/>
                <a:gd name="connsiteY168" fmla="*/ 1103911 h 1695448"/>
                <a:gd name="connsiteX169" fmla="*/ 4248960 w 7700344"/>
                <a:gd name="connsiteY169" fmla="*/ 1110269 h 1695448"/>
                <a:gd name="connsiteX170" fmla="*/ 4230718 w 7700344"/>
                <a:gd name="connsiteY170" fmla="*/ 1110269 h 1695448"/>
                <a:gd name="connsiteX171" fmla="*/ 3841530 w 7700344"/>
                <a:gd name="connsiteY171" fmla="*/ 1110269 h 1695448"/>
                <a:gd name="connsiteX172" fmla="*/ 3840921 w 7700344"/>
                <a:gd name="connsiteY172" fmla="*/ 1109716 h 1695448"/>
                <a:gd name="connsiteX173" fmla="*/ 3451733 w 7700344"/>
                <a:gd name="connsiteY173" fmla="*/ 1109992 h 1695448"/>
                <a:gd name="connsiteX174" fmla="*/ 3423760 w 7700344"/>
                <a:gd name="connsiteY174" fmla="*/ 1097554 h 1695448"/>
                <a:gd name="connsiteX175" fmla="*/ 3459031 w 7700344"/>
                <a:gd name="connsiteY175" fmla="*/ 853753 h 1695448"/>
                <a:gd name="connsiteX176" fmla="*/ 3485178 w 7700344"/>
                <a:gd name="connsiteY176" fmla="*/ 658048 h 1695448"/>
                <a:gd name="connsiteX177" fmla="*/ 3519233 w 7700344"/>
                <a:gd name="connsiteY177" fmla="*/ 414247 h 1695448"/>
                <a:gd name="connsiteX178" fmla="*/ 3539639 w 7700344"/>
                <a:gd name="connsiteY178" fmla="*/ 266043 h 1695448"/>
                <a:gd name="connsiteX179" fmla="*/ 3539639 w 7700344"/>
                <a:gd name="connsiteY179" fmla="*/ 199174 h 1695448"/>
                <a:gd name="connsiteX180" fmla="*/ 3553869 w 7700344"/>
                <a:gd name="connsiteY180" fmla="*/ 128694 h 1695448"/>
                <a:gd name="connsiteX181" fmla="*/ 3559957 w 7700344"/>
                <a:gd name="connsiteY181" fmla="*/ 119664 h 1695448"/>
                <a:gd name="connsiteX182" fmla="*/ 3560584 w 7700344"/>
                <a:gd name="connsiteY182" fmla="*/ 115162 h 1695448"/>
                <a:gd name="connsiteX183" fmla="*/ 3579381 w 7700344"/>
                <a:gd name="connsiteY183" fmla="*/ 90855 h 1695448"/>
                <a:gd name="connsiteX184" fmla="*/ 3592673 w 7700344"/>
                <a:gd name="connsiteY184" fmla="*/ 71140 h 1695448"/>
                <a:gd name="connsiteX185" fmla="*/ 3720707 w 7700344"/>
                <a:gd name="connsiteY185" fmla="*/ 18106 h 1695448"/>
                <a:gd name="connsiteX186" fmla="*/ 3723033 w 7700344"/>
                <a:gd name="connsiteY186" fmla="*/ 18106 h 1695448"/>
                <a:gd name="connsiteX187" fmla="*/ 3734353 w 7700344"/>
                <a:gd name="connsiteY187" fmla="*/ 14005 h 1695448"/>
                <a:gd name="connsiteX188" fmla="*/ 3841577 w 7700344"/>
                <a:gd name="connsiteY188" fmla="*/ 133 h 169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7700344" h="1695448">
                  <a:moveTo>
                    <a:pt x="530390" y="1404103"/>
                  </a:moveTo>
                  <a:lnTo>
                    <a:pt x="7172737" y="1410460"/>
                  </a:lnTo>
                  <a:lnTo>
                    <a:pt x="7197061" y="1410460"/>
                  </a:lnTo>
                  <a:cubicBezTo>
                    <a:pt x="7221385" y="1410184"/>
                    <a:pt x="7232331" y="1413777"/>
                    <a:pt x="7231723" y="1426492"/>
                  </a:cubicBezTo>
                  <a:cubicBezTo>
                    <a:pt x="7226249" y="1512459"/>
                    <a:pt x="7222601" y="1598702"/>
                    <a:pt x="7219561" y="1684945"/>
                  </a:cubicBezTo>
                  <a:cubicBezTo>
                    <a:pt x="7218953" y="1693514"/>
                    <a:pt x="7214087" y="1695448"/>
                    <a:pt x="7195237" y="1695448"/>
                  </a:cubicBezTo>
                  <a:lnTo>
                    <a:pt x="6866859" y="1695448"/>
                  </a:lnTo>
                  <a:cubicBezTo>
                    <a:pt x="6850440" y="1695448"/>
                    <a:pt x="6840711" y="1692961"/>
                    <a:pt x="6831589" y="1687432"/>
                  </a:cubicBezTo>
                  <a:lnTo>
                    <a:pt x="6676523" y="1598978"/>
                  </a:lnTo>
                  <a:cubicBezTo>
                    <a:pt x="6660711" y="1589856"/>
                    <a:pt x="6644293" y="1585710"/>
                    <a:pt x="6618143" y="1585710"/>
                  </a:cubicBezTo>
                  <a:lnTo>
                    <a:pt x="1024172" y="1587922"/>
                  </a:lnTo>
                  <a:cubicBezTo>
                    <a:pt x="1001673" y="1587922"/>
                    <a:pt x="986471" y="1591238"/>
                    <a:pt x="971875" y="1598702"/>
                  </a:cubicBezTo>
                  <a:cubicBezTo>
                    <a:pt x="914715" y="1628002"/>
                    <a:pt x="855727" y="1656473"/>
                    <a:pt x="797956" y="1685497"/>
                  </a:cubicBezTo>
                  <a:cubicBezTo>
                    <a:pt x="788835" y="1690197"/>
                    <a:pt x="780321" y="1693237"/>
                    <a:pt x="765119" y="1692684"/>
                  </a:cubicBezTo>
                  <a:cubicBezTo>
                    <a:pt x="679377" y="1691026"/>
                    <a:pt x="593025" y="1689920"/>
                    <a:pt x="506674" y="1689091"/>
                  </a:cubicBezTo>
                  <a:cubicBezTo>
                    <a:pt x="486607" y="1688815"/>
                    <a:pt x="479918" y="1686603"/>
                    <a:pt x="479309" y="1676928"/>
                  </a:cubicBezTo>
                  <a:cubicBezTo>
                    <a:pt x="475661" y="1592068"/>
                    <a:pt x="470797" y="1507484"/>
                    <a:pt x="465323" y="1422899"/>
                  </a:cubicBezTo>
                  <a:cubicBezTo>
                    <a:pt x="464715" y="1408249"/>
                    <a:pt x="490864" y="1408525"/>
                    <a:pt x="509106" y="1404379"/>
                  </a:cubicBezTo>
                  <a:cubicBezTo>
                    <a:pt x="514580" y="1402997"/>
                    <a:pt x="523093" y="1404103"/>
                    <a:pt x="530390" y="1404103"/>
                  </a:cubicBezTo>
                  <a:close/>
                  <a:moveTo>
                    <a:pt x="1075862" y="1123814"/>
                  </a:moveTo>
                  <a:cubicBezTo>
                    <a:pt x="2551127" y="1126578"/>
                    <a:pt x="4027002" y="1129066"/>
                    <a:pt x="5502268" y="1131277"/>
                  </a:cubicBezTo>
                  <a:cubicBezTo>
                    <a:pt x="5921861" y="1131830"/>
                    <a:pt x="6341455" y="1132107"/>
                    <a:pt x="6761049" y="1132107"/>
                  </a:cubicBezTo>
                  <a:cubicBezTo>
                    <a:pt x="6785981" y="1132107"/>
                    <a:pt x="6797534" y="1135977"/>
                    <a:pt x="6807872" y="1145928"/>
                  </a:cubicBezTo>
                  <a:cubicBezTo>
                    <a:pt x="6883277" y="1216414"/>
                    <a:pt x="6960507" y="1286348"/>
                    <a:pt x="7035304" y="1356835"/>
                  </a:cubicBezTo>
                  <a:cubicBezTo>
                    <a:pt x="7049898" y="1370379"/>
                    <a:pt x="7067533" y="1380331"/>
                    <a:pt x="7099155" y="1385859"/>
                  </a:cubicBezTo>
                  <a:cubicBezTo>
                    <a:pt x="7119223" y="1389176"/>
                    <a:pt x="7138074" y="1394428"/>
                    <a:pt x="7157533" y="1398574"/>
                  </a:cubicBezTo>
                  <a:cubicBezTo>
                    <a:pt x="7157533" y="1399127"/>
                    <a:pt x="7156926" y="1399956"/>
                    <a:pt x="7156317" y="1400786"/>
                  </a:cubicBezTo>
                  <a:cubicBezTo>
                    <a:pt x="4953756" y="1398851"/>
                    <a:pt x="2751194" y="1396916"/>
                    <a:pt x="538903" y="1394704"/>
                  </a:cubicBezTo>
                  <a:cubicBezTo>
                    <a:pt x="585728" y="1382266"/>
                    <a:pt x="624647" y="1371762"/>
                    <a:pt x="664173" y="1361811"/>
                  </a:cubicBezTo>
                  <a:cubicBezTo>
                    <a:pt x="684241" y="1356835"/>
                    <a:pt x="699445" y="1350477"/>
                    <a:pt x="712822" y="1341908"/>
                  </a:cubicBezTo>
                  <a:cubicBezTo>
                    <a:pt x="817416" y="1273080"/>
                    <a:pt x="922619" y="1204528"/>
                    <a:pt x="1027214" y="1135700"/>
                  </a:cubicBezTo>
                  <a:cubicBezTo>
                    <a:pt x="1039982" y="1127407"/>
                    <a:pt x="1052753" y="1123814"/>
                    <a:pt x="1075862" y="1123814"/>
                  </a:cubicBezTo>
                  <a:close/>
                  <a:moveTo>
                    <a:pt x="6273954" y="907655"/>
                  </a:moveTo>
                  <a:cubicBezTo>
                    <a:pt x="6291589" y="907378"/>
                    <a:pt x="6295846" y="910142"/>
                    <a:pt x="6295846" y="917606"/>
                  </a:cubicBezTo>
                  <a:cubicBezTo>
                    <a:pt x="6302332" y="949808"/>
                    <a:pt x="6313987" y="1068346"/>
                    <a:pt x="6312873" y="1100871"/>
                  </a:cubicBezTo>
                  <a:cubicBezTo>
                    <a:pt x="6313481" y="1109440"/>
                    <a:pt x="6310441" y="1113034"/>
                    <a:pt x="6289157" y="1112758"/>
                  </a:cubicBezTo>
                  <a:cubicBezTo>
                    <a:pt x="6245373" y="1111928"/>
                    <a:pt x="6202197" y="1111928"/>
                    <a:pt x="6158413" y="1112758"/>
                  </a:cubicBezTo>
                  <a:cubicBezTo>
                    <a:pt x="6138955" y="1113034"/>
                    <a:pt x="6135306" y="1109993"/>
                    <a:pt x="6135306" y="1101977"/>
                  </a:cubicBezTo>
                  <a:cubicBezTo>
                    <a:pt x="6136522" y="1040612"/>
                    <a:pt x="6137130" y="979524"/>
                    <a:pt x="6137130" y="918159"/>
                  </a:cubicBezTo>
                  <a:cubicBezTo>
                    <a:pt x="6137130" y="910695"/>
                    <a:pt x="6140171" y="907655"/>
                    <a:pt x="6158413" y="907931"/>
                  </a:cubicBezTo>
                  <a:cubicBezTo>
                    <a:pt x="6196725" y="908484"/>
                    <a:pt x="6235644" y="908207"/>
                    <a:pt x="6273954" y="907655"/>
                  </a:cubicBezTo>
                  <a:close/>
                  <a:moveTo>
                    <a:pt x="1492416" y="905720"/>
                  </a:moveTo>
                  <a:cubicBezTo>
                    <a:pt x="1539846" y="905996"/>
                    <a:pt x="1587888" y="906273"/>
                    <a:pt x="1635320" y="905720"/>
                  </a:cubicBezTo>
                  <a:cubicBezTo>
                    <a:pt x="1652348" y="905443"/>
                    <a:pt x="1655388" y="908484"/>
                    <a:pt x="1655388" y="915118"/>
                  </a:cubicBezTo>
                  <a:cubicBezTo>
                    <a:pt x="1654780" y="945524"/>
                    <a:pt x="1655388" y="975930"/>
                    <a:pt x="1655388" y="1006337"/>
                  </a:cubicBezTo>
                  <a:cubicBezTo>
                    <a:pt x="1659036" y="1006060"/>
                    <a:pt x="1662077" y="1006060"/>
                    <a:pt x="1665118" y="1006060"/>
                  </a:cubicBezTo>
                  <a:cubicBezTo>
                    <a:pt x="1665118" y="1035084"/>
                    <a:pt x="1664511" y="1064108"/>
                    <a:pt x="1665726" y="1093132"/>
                  </a:cubicBezTo>
                  <a:cubicBezTo>
                    <a:pt x="1666334" y="1101701"/>
                    <a:pt x="1661469" y="1104189"/>
                    <a:pt x="1642617" y="1103912"/>
                  </a:cubicBezTo>
                  <a:cubicBezTo>
                    <a:pt x="1597009" y="1103360"/>
                    <a:pt x="1551401" y="1103360"/>
                    <a:pt x="1505792" y="1103912"/>
                  </a:cubicBezTo>
                  <a:cubicBezTo>
                    <a:pt x="1489982" y="1103912"/>
                    <a:pt x="1482685" y="1102807"/>
                    <a:pt x="1482078" y="1094514"/>
                  </a:cubicBezTo>
                  <a:cubicBezTo>
                    <a:pt x="1479644" y="1034808"/>
                    <a:pt x="1476604" y="974825"/>
                    <a:pt x="1472347" y="915118"/>
                  </a:cubicBezTo>
                  <a:cubicBezTo>
                    <a:pt x="1471739" y="907655"/>
                    <a:pt x="1476604" y="905720"/>
                    <a:pt x="1492416" y="905720"/>
                  </a:cubicBezTo>
                  <a:close/>
                  <a:moveTo>
                    <a:pt x="4281191" y="704211"/>
                  </a:moveTo>
                  <a:cubicBezTo>
                    <a:pt x="4521392" y="704211"/>
                    <a:pt x="4761595" y="704211"/>
                    <a:pt x="5001188" y="704211"/>
                  </a:cubicBezTo>
                  <a:cubicBezTo>
                    <a:pt x="5002406" y="705040"/>
                    <a:pt x="5002406" y="705316"/>
                    <a:pt x="5002406" y="705869"/>
                  </a:cubicBezTo>
                  <a:cubicBezTo>
                    <a:pt x="5246257" y="705869"/>
                    <a:pt x="5490715" y="706146"/>
                    <a:pt x="5734566" y="705593"/>
                  </a:cubicBezTo>
                  <a:cubicBezTo>
                    <a:pt x="5758283" y="705593"/>
                    <a:pt x="5764971" y="708357"/>
                    <a:pt x="5764971" y="719137"/>
                  </a:cubicBezTo>
                  <a:cubicBezTo>
                    <a:pt x="5764971" y="745397"/>
                    <a:pt x="5767404" y="771657"/>
                    <a:pt x="5770444" y="797917"/>
                  </a:cubicBezTo>
                  <a:cubicBezTo>
                    <a:pt x="5771661" y="806210"/>
                    <a:pt x="5766188" y="808697"/>
                    <a:pt x="5748552" y="810079"/>
                  </a:cubicBezTo>
                  <a:cubicBezTo>
                    <a:pt x="5595309" y="821413"/>
                    <a:pt x="5442066" y="833575"/>
                    <a:pt x="5288216" y="844355"/>
                  </a:cubicBezTo>
                  <a:cubicBezTo>
                    <a:pt x="5150175" y="854030"/>
                    <a:pt x="5012135" y="862599"/>
                    <a:pt x="4874094" y="870338"/>
                  </a:cubicBezTo>
                  <a:cubicBezTo>
                    <a:pt x="4754905" y="877249"/>
                    <a:pt x="4635108" y="882778"/>
                    <a:pt x="4515311" y="888306"/>
                  </a:cubicBezTo>
                  <a:cubicBezTo>
                    <a:pt x="4445988" y="891623"/>
                    <a:pt x="4376055" y="893281"/>
                    <a:pt x="4306731" y="896598"/>
                  </a:cubicBezTo>
                  <a:cubicBezTo>
                    <a:pt x="4279366" y="897980"/>
                    <a:pt x="4269029" y="896046"/>
                    <a:pt x="4267812" y="881672"/>
                  </a:cubicBezTo>
                  <a:cubicBezTo>
                    <a:pt x="4262339" y="828323"/>
                    <a:pt x="4252610" y="775251"/>
                    <a:pt x="4245312" y="721901"/>
                  </a:cubicBezTo>
                  <a:cubicBezTo>
                    <a:pt x="4242880" y="704211"/>
                    <a:pt x="4243488" y="704211"/>
                    <a:pt x="4281191" y="704211"/>
                  </a:cubicBezTo>
                  <a:close/>
                  <a:moveTo>
                    <a:pt x="2014169" y="703658"/>
                  </a:moveTo>
                  <a:cubicBezTo>
                    <a:pt x="2247074" y="703934"/>
                    <a:pt x="2479978" y="703934"/>
                    <a:pt x="2712883" y="703934"/>
                  </a:cubicBezTo>
                  <a:cubicBezTo>
                    <a:pt x="2944572" y="703934"/>
                    <a:pt x="3176870" y="704211"/>
                    <a:pt x="3408559" y="703658"/>
                  </a:cubicBezTo>
                  <a:cubicBezTo>
                    <a:pt x="3432274" y="703658"/>
                    <a:pt x="3438964" y="706146"/>
                    <a:pt x="3437139" y="717202"/>
                  </a:cubicBezTo>
                  <a:cubicBezTo>
                    <a:pt x="3428018" y="776357"/>
                    <a:pt x="3420112" y="835510"/>
                    <a:pt x="3412814" y="894940"/>
                  </a:cubicBezTo>
                  <a:cubicBezTo>
                    <a:pt x="3412207" y="900192"/>
                    <a:pt x="3409166" y="901850"/>
                    <a:pt x="3397004" y="901574"/>
                  </a:cubicBezTo>
                  <a:cubicBezTo>
                    <a:pt x="3261397" y="897980"/>
                    <a:pt x="3127004" y="891900"/>
                    <a:pt x="2992004" y="884713"/>
                  </a:cubicBezTo>
                  <a:cubicBezTo>
                    <a:pt x="2829640" y="875867"/>
                    <a:pt x="2667883" y="863981"/>
                    <a:pt x="2506127" y="853201"/>
                  </a:cubicBezTo>
                  <a:cubicBezTo>
                    <a:pt x="2367479" y="843802"/>
                    <a:pt x="2228222" y="835510"/>
                    <a:pt x="2088967" y="826941"/>
                  </a:cubicBezTo>
                  <a:cubicBezTo>
                    <a:pt x="2062210" y="825283"/>
                    <a:pt x="2034844" y="823624"/>
                    <a:pt x="2007480" y="823071"/>
                  </a:cubicBezTo>
                  <a:cubicBezTo>
                    <a:pt x="1989237" y="822795"/>
                    <a:pt x="1986804" y="819754"/>
                    <a:pt x="1986804" y="812291"/>
                  </a:cubicBezTo>
                  <a:cubicBezTo>
                    <a:pt x="1988021" y="779950"/>
                    <a:pt x="1988628" y="747885"/>
                    <a:pt x="1987412" y="715544"/>
                  </a:cubicBezTo>
                  <a:cubicBezTo>
                    <a:pt x="1986804" y="705869"/>
                    <a:pt x="1992885" y="703381"/>
                    <a:pt x="2014169" y="703658"/>
                  </a:cubicBezTo>
                  <a:close/>
                  <a:moveTo>
                    <a:pt x="3850172" y="702109"/>
                  </a:moveTo>
                  <a:cubicBezTo>
                    <a:pt x="3756004" y="702109"/>
                    <a:pt x="3679665" y="778448"/>
                    <a:pt x="3679665" y="872616"/>
                  </a:cubicBezTo>
                  <a:cubicBezTo>
                    <a:pt x="3679665" y="966784"/>
                    <a:pt x="3756004" y="1043123"/>
                    <a:pt x="3850172" y="1043123"/>
                  </a:cubicBezTo>
                  <a:cubicBezTo>
                    <a:pt x="3944340" y="1043123"/>
                    <a:pt x="4020679" y="966784"/>
                    <a:pt x="4020679" y="872616"/>
                  </a:cubicBezTo>
                  <a:cubicBezTo>
                    <a:pt x="4020679" y="778448"/>
                    <a:pt x="3944340" y="702109"/>
                    <a:pt x="3850172" y="702109"/>
                  </a:cubicBezTo>
                  <a:close/>
                  <a:moveTo>
                    <a:pt x="6585305" y="598342"/>
                  </a:moveTo>
                  <a:cubicBezTo>
                    <a:pt x="6610237" y="598342"/>
                    <a:pt x="6617535" y="600830"/>
                    <a:pt x="6616925" y="612440"/>
                  </a:cubicBezTo>
                  <a:cubicBezTo>
                    <a:pt x="6614494" y="691772"/>
                    <a:pt x="6614494" y="770828"/>
                    <a:pt x="6613277" y="850160"/>
                  </a:cubicBezTo>
                  <a:cubicBezTo>
                    <a:pt x="6612670" y="881119"/>
                    <a:pt x="6578615" y="896875"/>
                    <a:pt x="6511115" y="897151"/>
                  </a:cubicBezTo>
                  <a:cubicBezTo>
                    <a:pt x="6304359" y="897980"/>
                    <a:pt x="6097603" y="898810"/>
                    <a:pt x="5890847" y="899639"/>
                  </a:cubicBezTo>
                  <a:cubicBezTo>
                    <a:pt x="5869563" y="899639"/>
                    <a:pt x="5848279" y="899086"/>
                    <a:pt x="5828820" y="894663"/>
                  </a:cubicBezTo>
                  <a:cubicBezTo>
                    <a:pt x="5803280" y="888582"/>
                    <a:pt x="5795375" y="877802"/>
                    <a:pt x="5794158" y="865916"/>
                  </a:cubicBezTo>
                  <a:cubicBezTo>
                    <a:pt x="5789901" y="804827"/>
                    <a:pt x="5786253" y="743462"/>
                    <a:pt x="5782604" y="682374"/>
                  </a:cubicBezTo>
                  <a:lnTo>
                    <a:pt x="5782346" y="680811"/>
                  </a:lnTo>
                  <a:lnTo>
                    <a:pt x="5777512" y="656805"/>
                  </a:lnTo>
                  <a:lnTo>
                    <a:pt x="5778348" y="631513"/>
                  </a:lnTo>
                  <a:lnTo>
                    <a:pt x="5778347" y="631513"/>
                  </a:lnTo>
                  <a:cubicBezTo>
                    <a:pt x="5773483" y="598619"/>
                    <a:pt x="5773483" y="598619"/>
                    <a:pt x="5846455" y="598619"/>
                  </a:cubicBezTo>
                  <a:cubicBezTo>
                    <a:pt x="6092738" y="598619"/>
                    <a:pt x="6339021" y="598895"/>
                    <a:pt x="6585305" y="598342"/>
                  </a:cubicBezTo>
                  <a:close/>
                  <a:moveTo>
                    <a:pt x="1943020" y="598066"/>
                  </a:moveTo>
                  <a:cubicBezTo>
                    <a:pt x="1962479" y="598066"/>
                    <a:pt x="1968560" y="600001"/>
                    <a:pt x="1967953" y="609122"/>
                  </a:cubicBezTo>
                  <a:cubicBezTo>
                    <a:pt x="1966127" y="692325"/>
                    <a:pt x="1966127" y="775804"/>
                    <a:pt x="1965520" y="859005"/>
                  </a:cubicBezTo>
                  <a:cubicBezTo>
                    <a:pt x="1965520" y="884713"/>
                    <a:pt x="1945452" y="893557"/>
                    <a:pt x="1888291" y="893557"/>
                  </a:cubicBezTo>
                  <a:cubicBezTo>
                    <a:pt x="1659641" y="894663"/>
                    <a:pt x="1430994" y="895492"/>
                    <a:pt x="1201738" y="896598"/>
                  </a:cubicBezTo>
                  <a:cubicBezTo>
                    <a:pt x="1158562" y="896875"/>
                    <a:pt x="1137279" y="888029"/>
                    <a:pt x="1131198" y="866745"/>
                  </a:cubicBezTo>
                  <a:cubicBezTo>
                    <a:pt x="1130589" y="864810"/>
                    <a:pt x="1130589" y="867298"/>
                    <a:pt x="1130589" y="865363"/>
                  </a:cubicBezTo>
                  <a:cubicBezTo>
                    <a:pt x="1128157" y="777186"/>
                    <a:pt x="1129373" y="689008"/>
                    <a:pt x="1129982" y="600830"/>
                  </a:cubicBezTo>
                  <a:cubicBezTo>
                    <a:pt x="1129373" y="600554"/>
                    <a:pt x="1131198" y="599724"/>
                    <a:pt x="1132414" y="598895"/>
                  </a:cubicBezTo>
                  <a:cubicBezTo>
                    <a:pt x="1288089" y="598619"/>
                    <a:pt x="1444373" y="598619"/>
                    <a:pt x="1600048" y="598342"/>
                  </a:cubicBezTo>
                  <a:cubicBezTo>
                    <a:pt x="1714372" y="598342"/>
                    <a:pt x="1828696" y="598619"/>
                    <a:pt x="1943020" y="598066"/>
                  </a:cubicBezTo>
                  <a:close/>
                  <a:moveTo>
                    <a:pt x="4731189" y="446865"/>
                  </a:moveTo>
                  <a:cubicBezTo>
                    <a:pt x="5711457" y="447141"/>
                    <a:pt x="6691723" y="447141"/>
                    <a:pt x="7675031" y="447141"/>
                  </a:cubicBezTo>
                  <a:cubicBezTo>
                    <a:pt x="7594153" y="488880"/>
                    <a:pt x="7515100" y="529515"/>
                    <a:pt x="7437263" y="570425"/>
                  </a:cubicBezTo>
                  <a:cubicBezTo>
                    <a:pt x="7423275" y="577611"/>
                    <a:pt x="7409289" y="578993"/>
                    <a:pt x="7389830" y="578993"/>
                  </a:cubicBezTo>
                  <a:cubicBezTo>
                    <a:pt x="6614494" y="578717"/>
                    <a:pt x="5839159" y="578440"/>
                    <a:pt x="5063823" y="578164"/>
                  </a:cubicBezTo>
                  <a:cubicBezTo>
                    <a:pt x="5026728" y="578164"/>
                    <a:pt x="4983553" y="582587"/>
                    <a:pt x="4953148" y="575953"/>
                  </a:cubicBezTo>
                  <a:cubicBezTo>
                    <a:pt x="4922743" y="569042"/>
                    <a:pt x="4904499" y="551075"/>
                    <a:pt x="4881999" y="537531"/>
                  </a:cubicBezTo>
                  <a:cubicBezTo>
                    <a:pt x="4831526" y="508231"/>
                    <a:pt x="4781662" y="478653"/>
                    <a:pt x="4731797" y="449076"/>
                  </a:cubicBezTo>
                  <a:cubicBezTo>
                    <a:pt x="4731189" y="448800"/>
                    <a:pt x="4731797" y="448247"/>
                    <a:pt x="4731189" y="446865"/>
                  </a:cubicBezTo>
                  <a:close/>
                  <a:moveTo>
                    <a:pt x="20796" y="446588"/>
                  </a:moveTo>
                  <a:cubicBezTo>
                    <a:pt x="1005928" y="446588"/>
                    <a:pt x="1985588" y="446588"/>
                    <a:pt x="2969504" y="446588"/>
                  </a:cubicBezTo>
                  <a:cubicBezTo>
                    <a:pt x="2944572" y="459580"/>
                    <a:pt x="2921464" y="471189"/>
                    <a:pt x="2898965" y="483075"/>
                  </a:cubicBezTo>
                  <a:cubicBezTo>
                    <a:pt x="2841802" y="512376"/>
                    <a:pt x="2784640" y="541676"/>
                    <a:pt x="2728694" y="571253"/>
                  </a:cubicBezTo>
                  <a:cubicBezTo>
                    <a:pt x="2717748" y="577058"/>
                    <a:pt x="2706194" y="578993"/>
                    <a:pt x="2689775" y="578993"/>
                  </a:cubicBezTo>
                  <a:cubicBezTo>
                    <a:pt x="1883427" y="578717"/>
                    <a:pt x="1076469" y="578440"/>
                    <a:pt x="270119" y="578440"/>
                  </a:cubicBezTo>
                  <a:cubicBezTo>
                    <a:pt x="252485" y="578440"/>
                    <a:pt x="240932" y="576229"/>
                    <a:pt x="229984" y="569595"/>
                  </a:cubicBezTo>
                  <a:cubicBezTo>
                    <a:pt x="161877" y="528962"/>
                    <a:pt x="93161" y="488880"/>
                    <a:pt x="20796" y="446588"/>
                  </a:cubicBezTo>
                  <a:close/>
                  <a:moveTo>
                    <a:pt x="7668951" y="345419"/>
                  </a:moveTo>
                  <a:cubicBezTo>
                    <a:pt x="7693275" y="345419"/>
                    <a:pt x="7702397" y="347354"/>
                    <a:pt x="7699965" y="359240"/>
                  </a:cubicBezTo>
                  <a:cubicBezTo>
                    <a:pt x="7695709" y="380801"/>
                    <a:pt x="7693885" y="402362"/>
                    <a:pt x="7694492" y="424199"/>
                  </a:cubicBezTo>
                  <a:cubicBezTo>
                    <a:pt x="7695101" y="435256"/>
                    <a:pt x="7685979" y="436638"/>
                    <a:pt x="7664695" y="436361"/>
                  </a:cubicBezTo>
                  <a:cubicBezTo>
                    <a:pt x="7366723" y="436085"/>
                    <a:pt x="7068751" y="436085"/>
                    <a:pt x="6770779" y="436085"/>
                  </a:cubicBezTo>
                  <a:cubicBezTo>
                    <a:pt x="6095172" y="436085"/>
                    <a:pt x="5418957" y="436085"/>
                    <a:pt x="4743351" y="436361"/>
                  </a:cubicBezTo>
                  <a:cubicBezTo>
                    <a:pt x="4715378" y="436361"/>
                    <a:pt x="4704431" y="434150"/>
                    <a:pt x="4706256" y="420329"/>
                  </a:cubicBezTo>
                  <a:cubicBezTo>
                    <a:pt x="4709297" y="400151"/>
                    <a:pt x="4707473" y="379696"/>
                    <a:pt x="4705648" y="359517"/>
                  </a:cubicBezTo>
                  <a:cubicBezTo>
                    <a:pt x="4704431" y="348736"/>
                    <a:pt x="4710513" y="345972"/>
                    <a:pt x="4734837" y="345972"/>
                  </a:cubicBezTo>
                  <a:cubicBezTo>
                    <a:pt x="5089363" y="346248"/>
                    <a:pt x="5443889" y="346248"/>
                    <a:pt x="5799023" y="345972"/>
                  </a:cubicBezTo>
                  <a:cubicBezTo>
                    <a:pt x="5934023" y="345972"/>
                    <a:pt x="6068415" y="345972"/>
                    <a:pt x="6203414" y="345972"/>
                  </a:cubicBezTo>
                  <a:cubicBezTo>
                    <a:pt x="6204023" y="346248"/>
                    <a:pt x="6204023" y="345972"/>
                    <a:pt x="6204023" y="345695"/>
                  </a:cubicBezTo>
                  <a:cubicBezTo>
                    <a:pt x="6692333" y="345695"/>
                    <a:pt x="7180642" y="345695"/>
                    <a:pt x="7668951" y="345419"/>
                  </a:cubicBezTo>
                  <a:close/>
                  <a:moveTo>
                    <a:pt x="2964640" y="345419"/>
                  </a:moveTo>
                  <a:cubicBezTo>
                    <a:pt x="2988356" y="345419"/>
                    <a:pt x="2995046" y="347907"/>
                    <a:pt x="2993222" y="358687"/>
                  </a:cubicBezTo>
                  <a:cubicBezTo>
                    <a:pt x="2989573" y="381631"/>
                    <a:pt x="2988965" y="404573"/>
                    <a:pt x="2987749" y="427793"/>
                  </a:cubicBezTo>
                  <a:cubicBezTo>
                    <a:pt x="2987749" y="434150"/>
                    <a:pt x="2983492" y="437191"/>
                    <a:pt x="2968897" y="436361"/>
                  </a:cubicBezTo>
                  <a:cubicBezTo>
                    <a:pt x="2964032" y="436085"/>
                    <a:pt x="2958559" y="436361"/>
                    <a:pt x="2953694" y="436361"/>
                  </a:cubicBezTo>
                  <a:cubicBezTo>
                    <a:pt x="1981939" y="436361"/>
                    <a:pt x="1010185" y="436361"/>
                    <a:pt x="39039" y="436638"/>
                  </a:cubicBezTo>
                  <a:cubicBezTo>
                    <a:pt x="8634" y="436638"/>
                    <a:pt x="-1096" y="433597"/>
                    <a:pt x="728" y="419500"/>
                  </a:cubicBezTo>
                  <a:cubicBezTo>
                    <a:pt x="3161" y="399322"/>
                    <a:pt x="2553" y="378866"/>
                    <a:pt x="120" y="358687"/>
                  </a:cubicBezTo>
                  <a:cubicBezTo>
                    <a:pt x="-1096" y="347630"/>
                    <a:pt x="6809" y="346248"/>
                    <a:pt x="28701" y="346248"/>
                  </a:cubicBezTo>
                  <a:cubicBezTo>
                    <a:pt x="518227" y="346525"/>
                    <a:pt x="1007144" y="346525"/>
                    <a:pt x="1496671" y="346525"/>
                  </a:cubicBezTo>
                  <a:cubicBezTo>
                    <a:pt x="1496671" y="346248"/>
                    <a:pt x="1496671" y="345972"/>
                    <a:pt x="1496671" y="345695"/>
                  </a:cubicBezTo>
                  <a:cubicBezTo>
                    <a:pt x="1986195" y="345695"/>
                    <a:pt x="2475115" y="345695"/>
                    <a:pt x="2964640" y="345419"/>
                  </a:cubicBezTo>
                  <a:close/>
                  <a:moveTo>
                    <a:pt x="3850172" y="103055"/>
                  </a:moveTo>
                  <a:cubicBezTo>
                    <a:pt x="3756004" y="103055"/>
                    <a:pt x="3679665" y="179394"/>
                    <a:pt x="3679665" y="273562"/>
                  </a:cubicBezTo>
                  <a:lnTo>
                    <a:pt x="3679665" y="599054"/>
                  </a:lnTo>
                  <a:lnTo>
                    <a:pt x="3738485" y="599054"/>
                  </a:lnTo>
                  <a:lnTo>
                    <a:pt x="3850173" y="223783"/>
                  </a:lnTo>
                  <a:lnTo>
                    <a:pt x="3961861" y="599054"/>
                  </a:lnTo>
                  <a:lnTo>
                    <a:pt x="4020679" y="599054"/>
                  </a:lnTo>
                  <a:lnTo>
                    <a:pt x="4020679" y="273562"/>
                  </a:lnTo>
                  <a:cubicBezTo>
                    <a:pt x="4020679" y="179394"/>
                    <a:pt x="3944340" y="103055"/>
                    <a:pt x="3850172" y="103055"/>
                  </a:cubicBezTo>
                  <a:close/>
                  <a:moveTo>
                    <a:pt x="3841577" y="133"/>
                  </a:moveTo>
                  <a:cubicBezTo>
                    <a:pt x="3867222" y="-433"/>
                    <a:pt x="3894131" y="793"/>
                    <a:pt x="3922407" y="4042"/>
                  </a:cubicBezTo>
                  <a:cubicBezTo>
                    <a:pt x="4009975" y="13992"/>
                    <a:pt x="4061056" y="42740"/>
                    <a:pt x="4098758" y="77845"/>
                  </a:cubicBezTo>
                  <a:cubicBezTo>
                    <a:pt x="4118217" y="95812"/>
                    <a:pt x="4118826" y="115162"/>
                    <a:pt x="4121866" y="134235"/>
                  </a:cubicBezTo>
                  <a:cubicBezTo>
                    <a:pt x="4133420" y="211908"/>
                    <a:pt x="4143150" y="289582"/>
                    <a:pt x="4154704" y="366979"/>
                  </a:cubicBezTo>
                  <a:cubicBezTo>
                    <a:pt x="4165650" y="444929"/>
                    <a:pt x="4177813" y="523156"/>
                    <a:pt x="4189366" y="601106"/>
                  </a:cubicBezTo>
                  <a:cubicBezTo>
                    <a:pt x="4198488" y="664129"/>
                    <a:pt x="4206393" y="726876"/>
                    <a:pt x="4215515" y="789900"/>
                  </a:cubicBezTo>
                  <a:cubicBezTo>
                    <a:pt x="4226461" y="867850"/>
                    <a:pt x="4238623" y="946076"/>
                    <a:pt x="4250177" y="1024026"/>
                  </a:cubicBezTo>
                  <a:cubicBezTo>
                    <a:pt x="4253826" y="1050562"/>
                    <a:pt x="4256867" y="1077375"/>
                    <a:pt x="4261122" y="1103911"/>
                  </a:cubicBezTo>
                  <a:cubicBezTo>
                    <a:pt x="4261731" y="1108887"/>
                    <a:pt x="4259298" y="1110545"/>
                    <a:pt x="4248960" y="1110269"/>
                  </a:cubicBezTo>
                  <a:cubicBezTo>
                    <a:pt x="4242880" y="1109992"/>
                    <a:pt x="4236799" y="1110269"/>
                    <a:pt x="4230718" y="1110269"/>
                  </a:cubicBezTo>
                  <a:cubicBezTo>
                    <a:pt x="4101191" y="1110269"/>
                    <a:pt x="3971056" y="1110269"/>
                    <a:pt x="3841530" y="1110269"/>
                  </a:cubicBezTo>
                  <a:cubicBezTo>
                    <a:pt x="3840921" y="1109992"/>
                    <a:pt x="3840921" y="1109716"/>
                    <a:pt x="3840921" y="1109716"/>
                  </a:cubicBezTo>
                  <a:cubicBezTo>
                    <a:pt x="3711394" y="1109716"/>
                    <a:pt x="3581260" y="1109439"/>
                    <a:pt x="3451733" y="1109992"/>
                  </a:cubicBezTo>
                  <a:cubicBezTo>
                    <a:pt x="3430450" y="1109992"/>
                    <a:pt x="3421936" y="1108610"/>
                    <a:pt x="3423760" y="1097554"/>
                  </a:cubicBezTo>
                  <a:cubicBezTo>
                    <a:pt x="3435922" y="1016287"/>
                    <a:pt x="3447476" y="935020"/>
                    <a:pt x="3459031" y="853753"/>
                  </a:cubicBezTo>
                  <a:cubicBezTo>
                    <a:pt x="3468152" y="788517"/>
                    <a:pt x="3476666" y="723283"/>
                    <a:pt x="3485178" y="658048"/>
                  </a:cubicBezTo>
                  <a:cubicBezTo>
                    <a:pt x="3496125" y="576781"/>
                    <a:pt x="3508287" y="495514"/>
                    <a:pt x="3519233" y="414247"/>
                  </a:cubicBezTo>
                  <a:lnTo>
                    <a:pt x="3539639" y="266043"/>
                  </a:lnTo>
                  <a:lnTo>
                    <a:pt x="3539639" y="199174"/>
                  </a:lnTo>
                  <a:cubicBezTo>
                    <a:pt x="3539639" y="174174"/>
                    <a:pt x="3544706" y="150357"/>
                    <a:pt x="3553869" y="128694"/>
                  </a:cubicBezTo>
                  <a:lnTo>
                    <a:pt x="3559957" y="119664"/>
                  </a:lnTo>
                  <a:lnTo>
                    <a:pt x="3560584" y="115162"/>
                  </a:lnTo>
                  <a:lnTo>
                    <a:pt x="3579381" y="90855"/>
                  </a:lnTo>
                  <a:lnTo>
                    <a:pt x="3592673" y="71140"/>
                  </a:lnTo>
                  <a:cubicBezTo>
                    <a:pt x="3625440" y="38373"/>
                    <a:pt x="3670707" y="18106"/>
                    <a:pt x="3720707" y="18106"/>
                  </a:cubicBezTo>
                  <a:lnTo>
                    <a:pt x="3723033" y="18106"/>
                  </a:lnTo>
                  <a:lnTo>
                    <a:pt x="3734353" y="14005"/>
                  </a:lnTo>
                  <a:cubicBezTo>
                    <a:pt x="3767486" y="5863"/>
                    <a:pt x="3803110" y="982"/>
                    <a:pt x="3841577" y="133"/>
                  </a:cubicBezTo>
                  <a:close/>
                </a:path>
              </a:pathLst>
            </a:custGeom>
            <a:solidFill>
              <a:schemeClr val="accent2"/>
            </a:solidFill>
            <a:ln w="52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367" name="TextBox 1366">
            <a:extLst>
              <a:ext uri="{FF2B5EF4-FFF2-40B4-BE49-F238E27FC236}">
                <a16:creationId xmlns:a16="http://schemas.microsoft.com/office/drawing/2014/main" id="{94EAE3B0-F987-4F4E-8D15-05DD0F57A12F}"/>
              </a:ext>
            </a:extLst>
          </p:cNvPr>
          <p:cNvSpPr txBox="1"/>
          <p:nvPr/>
        </p:nvSpPr>
        <p:spPr>
          <a:xfrm>
            <a:off x="3752137" y="5676232"/>
            <a:ext cx="1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BUY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368" name="TextBox 1367">
            <a:extLst>
              <a:ext uri="{FF2B5EF4-FFF2-40B4-BE49-F238E27FC236}">
                <a16:creationId xmlns:a16="http://schemas.microsoft.com/office/drawing/2014/main" id="{DE1F1CFC-67D3-4081-88DE-945F8D3ABB39}"/>
              </a:ext>
            </a:extLst>
          </p:cNvPr>
          <p:cNvSpPr txBox="1"/>
          <p:nvPr/>
        </p:nvSpPr>
        <p:spPr>
          <a:xfrm>
            <a:off x="7414207" y="5676232"/>
            <a:ext cx="1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SELL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1370" name="Group 1369">
            <a:extLst>
              <a:ext uri="{FF2B5EF4-FFF2-40B4-BE49-F238E27FC236}">
                <a16:creationId xmlns:a16="http://schemas.microsoft.com/office/drawing/2014/main" id="{3BBE4E6B-D34D-4F51-A611-D06393851B8F}"/>
              </a:ext>
            </a:extLst>
          </p:cNvPr>
          <p:cNvGrpSpPr/>
          <p:nvPr/>
        </p:nvGrpSpPr>
        <p:grpSpPr>
          <a:xfrm>
            <a:off x="765512" y="1823459"/>
            <a:ext cx="2971665" cy="672386"/>
            <a:chOff x="3192741" y="1954419"/>
            <a:chExt cx="1451268" cy="692371"/>
          </a:xfrm>
        </p:grpSpPr>
        <p:sp>
          <p:nvSpPr>
            <p:cNvPr id="1384" name="TextBox 1383">
              <a:extLst>
                <a:ext uri="{FF2B5EF4-FFF2-40B4-BE49-F238E27FC236}">
                  <a16:creationId xmlns:a16="http://schemas.microsoft.com/office/drawing/2014/main" id="{7FB93676-6760-4BC3-B6A2-4D116CCD50AD}"/>
                </a:ext>
              </a:extLst>
            </p:cNvPr>
            <p:cNvSpPr txBox="1"/>
            <p:nvPr/>
          </p:nvSpPr>
          <p:spPr>
            <a:xfrm>
              <a:off x="3192741" y="1954419"/>
              <a:ext cx="1441742" cy="285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5" name="TextBox 1384">
              <a:extLst>
                <a:ext uri="{FF2B5EF4-FFF2-40B4-BE49-F238E27FC236}">
                  <a16:creationId xmlns:a16="http://schemas.microsoft.com/office/drawing/2014/main" id="{46B3B2A4-82AD-4EA7-95EF-B77E32C54C30}"/>
                </a:ext>
              </a:extLst>
            </p:cNvPr>
            <p:cNvSpPr txBox="1"/>
            <p:nvPr/>
          </p:nvSpPr>
          <p:spPr>
            <a:xfrm>
              <a:off x="3202267" y="2171403"/>
              <a:ext cx="1441742" cy="475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1" name="Group 1370">
            <a:extLst>
              <a:ext uri="{FF2B5EF4-FFF2-40B4-BE49-F238E27FC236}">
                <a16:creationId xmlns:a16="http://schemas.microsoft.com/office/drawing/2014/main" id="{37D33E16-63E1-4AE5-B599-59BAB52A9CC0}"/>
              </a:ext>
            </a:extLst>
          </p:cNvPr>
          <p:cNvGrpSpPr/>
          <p:nvPr/>
        </p:nvGrpSpPr>
        <p:grpSpPr>
          <a:xfrm>
            <a:off x="8352741" y="1823459"/>
            <a:ext cx="3042089" cy="672386"/>
            <a:chOff x="3233964" y="1954419"/>
            <a:chExt cx="1492342" cy="692371"/>
          </a:xfrm>
        </p:grpSpPr>
        <p:sp>
          <p:nvSpPr>
            <p:cNvPr id="1382" name="TextBox 1381">
              <a:extLst>
                <a:ext uri="{FF2B5EF4-FFF2-40B4-BE49-F238E27FC236}">
                  <a16:creationId xmlns:a16="http://schemas.microsoft.com/office/drawing/2014/main" id="{EF3274B9-9D80-4A09-80CF-77C72002D1C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3" name="TextBox 1382">
              <a:extLst>
                <a:ext uri="{FF2B5EF4-FFF2-40B4-BE49-F238E27FC236}">
                  <a16:creationId xmlns:a16="http://schemas.microsoft.com/office/drawing/2014/main" id="{AF89A065-8576-4AF8-8C53-D56600FA19E3}"/>
                </a:ext>
              </a:extLst>
            </p:cNvPr>
            <p:cNvSpPr txBox="1"/>
            <p:nvPr/>
          </p:nvSpPr>
          <p:spPr>
            <a:xfrm>
              <a:off x="3243489" y="2171403"/>
              <a:ext cx="1482817" cy="475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2" name="Group 1371">
            <a:extLst>
              <a:ext uri="{FF2B5EF4-FFF2-40B4-BE49-F238E27FC236}">
                <a16:creationId xmlns:a16="http://schemas.microsoft.com/office/drawing/2014/main" id="{40087C0E-5E3C-490D-A92F-E1CF24696867}"/>
              </a:ext>
            </a:extLst>
          </p:cNvPr>
          <p:cNvGrpSpPr/>
          <p:nvPr/>
        </p:nvGrpSpPr>
        <p:grpSpPr>
          <a:xfrm>
            <a:off x="765512" y="2586499"/>
            <a:ext cx="2971665" cy="672386"/>
            <a:chOff x="3192741" y="1954419"/>
            <a:chExt cx="1451268" cy="692371"/>
          </a:xfrm>
        </p:grpSpPr>
        <p:sp>
          <p:nvSpPr>
            <p:cNvPr id="1380" name="TextBox 1379">
              <a:extLst>
                <a:ext uri="{FF2B5EF4-FFF2-40B4-BE49-F238E27FC236}">
                  <a16:creationId xmlns:a16="http://schemas.microsoft.com/office/drawing/2014/main" id="{13A9FF5F-FD2C-4506-9E32-BB759840AA5D}"/>
                </a:ext>
              </a:extLst>
            </p:cNvPr>
            <p:cNvSpPr txBox="1"/>
            <p:nvPr/>
          </p:nvSpPr>
          <p:spPr>
            <a:xfrm>
              <a:off x="3192741" y="1954419"/>
              <a:ext cx="1441742" cy="285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1" name="TextBox 1380">
              <a:extLst>
                <a:ext uri="{FF2B5EF4-FFF2-40B4-BE49-F238E27FC236}">
                  <a16:creationId xmlns:a16="http://schemas.microsoft.com/office/drawing/2014/main" id="{E80D9D10-D698-4B23-A239-10BB76B333B8}"/>
                </a:ext>
              </a:extLst>
            </p:cNvPr>
            <p:cNvSpPr txBox="1"/>
            <p:nvPr/>
          </p:nvSpPr>
          <p:spPr>
            <a:xfrm>
              <a:off x="3202267" y="2171403"/>
              <a:ext cx="1441742" cy="475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3" name="Group 1372">
            <a:extLst>
              <a:ext uri="{FF2B5EF4-FFF2-40B4-BE49-F238E27FC236}">
                <a16:creationId xmlns:a16="http://schemas.microsoft.com/office/drawing/2014/main" id="{A0FD1A6E-4368-42E3-9BD5-A97E39F3E557}"/>
              </a:ext>
            </a:extLst>
          </p:cNvPr>
          <p:cNvGrpSpPr/>
          <p:nvPr/>
        </p:nvGrpSpPr>
        <p:grpSpPr>
          <a:xfrm>
            <a:off x="8352741" y="2586499"/>
            <a:ext cx="3042089" cy="672386"/>
            <a:chOff x="3233964" y="1954419"/>
            <a:chExt cx="1492342" cy="692371"/>
          </a:xfrm>
        </p:grpSpPr>
        <p:sp>
          <p:nvSpPr>
            <p:cNvPr id="1378" name="TextBox 1377">
              <a:extLst>
                <a:ext uri="{FF2B5EF4-FFF2-40B4-BE49-F238E27FC236}">
                  <a16:creationId xmlns:a16="http://schemas.microsoft.com/office/drawing/2014/main" id="{E676B046-1AB3-456B-A690-1F4D92DBB91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9" name="TextBox 1378">
              <a:extLst>
                <a:ext uri="{FF2B5EF4-FFF2-40B4-BE49-F238E27FC236}">
                  <a16:creationId xmlns:a16="http://schemas.microsoft.com/office/drawing/2014/main" id="{7FB768E3-846F-4D59-8030-4EA10113108A}"/>
                </a:ext>
              </a:extLst>
            </p:cNvPr>
            <p:cNvSpPr txBox="1"/>
            <p:nvPr/>
          </p:nvSpPr>
          <p:spPr>
            <a:xfrm>
              <a:off x="3243489" y="2171403"/>
              <a:ext cx="1482817" cy="475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74" name="Round Same Side Corner Rectangle 11">
            <a:extLst>
              <a:ext uri="{FF2B5EF4-FFF2-40B4-BE49-F238E27FC236}">
                <a16:creationId xmlns:a16="http://schemas.microsoft.com/office/drawing/2014/main" id="{8E4298DE-C82C-4EDC-95EF-A804B64B7D4E}"/>
              </a:ext>
            </a:extLst>
          </p:cNvPr>
          <p:cNvSpPr>
            <a:spLocks noChangeAspect="1"/>
          </p:cNvSpPr>
          <p:nvPr/>
        </p:nvSpPr>
        <p:spPr>
          <a:xfrm rot="9900000">
            <a:off x="7755497" y="2780147"/>
            <a:ext cx="384570" cy="3266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75" name="Rounded Rectangle 27">
            <a:extLst>
              <a:ext uri="{FF2B5EF4-FFF2-40B4-BE49-F238E27FC236}">
                <a16:creationId xmlns:a16="http://schemas.microsoft.com/office/drawing/2014/main" id="{5299A377-7B70-4578-BED0-577DDAFD13B4}"/>
              </a:ext>
            </a:extLst>
          </p:cNvPr>
          <p:cNvSpPr/>
          <p:nvPr/>
        </p:nvSpPr>
        <p:spPr>
          <a:xfrm>
            <a:off x="3908409" y="2797220"/>
            <a:ext cx="336397" cy="25839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76" name="Oval 7">
            <a:extLst>
              <a:ext uri="{FF2B5EF4-FFF2-40B4-BE49-F238E27FC236}">
                <a16:creationId xmlns:a16="http://schemas.microsoft.com/office/drawing/2014/main" id="{9BDB391A-A3A2-45B9-AA69-53BCADBDCAD2}"/>
              </a:ext>
            </a:extLst>
          </p:cNvPr>
          <p:cNvSpPr/>
          <p:nvPr/>
        </p:nvSpPr>
        <p:spPr>
          <a:xfrm>
            <a:off x="3888610" y="1989522"/>
            <a:ext cx="375996" cy="37599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77" name="Block Arc 10">
            <a:extLst>
              <a:ext uri="{FF2B5EF4-FFF2-40B4-BE49-F238E27FC236}">
                <a16:creationId xmlns:a16="http://schemas.microsoft.com/office/drawing/2014/main" id="{8A7DF34B-9351-4A7C-A434-39F2A78FC241}"/>
              </a:ext>
            </a:extLst>
          </p:cNvPr>
          <p:cNvSpPr/>
          <p:nvPr/>
        </p:nvSpPr>
        <p:spPr>
          <a:xfrm>
            <a:off x="7736160" y="2034180"/>
            <a:ext cx="423246" cy="28668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386" name="Group 1385">
            <a:extLst>
              <a:ext uri="{FF2B5EF4-FFF2-40B4-BE49-F238E27FC236}">
                <a16:creationId xmlns:a16="http://schemas.microsoft.com/office/drawing/2014/main" id="{9C161221-EA22-4023-99F8-F28C337DEF59}"/>
              </a:ext>
            </a:extLst>
          </p:cNvPr>
          <p:cNvGrpSpPr/>
          <p:nvPr/>
        </p:nvGrpSpPr>
        <p:grpSpPr>
          <a:xfrm flipV="1">
            <a:off x="1184090" y="3447931"/>
            <a:ext cx="1694259" cy="2908192"/>
            <a:chOff x="1128050" y="3378862"/>
            <a:chExt cx="1744617" cy="2994631"/>
          </a:xfrm>
        </p:grpSpPr>
        <p:sp>
          <p:nvSpPr>
            <p:cNvPr id="1387" name="Up Arrow 7">
              <a:extLst>
                <a:ext uri="{FF2B5EF4-FFF2-40B4-BE49-F238E27FC236}">
                  <a16:creationId xmlns:a16="http://schemas.microsoft.com/office/drawing/2014/main" id="{7C4849A5-75E6-44D0-A5E1-D302824011D7}"/>
                </a:ext>
              </a:extLst>
            </p:cNvPr>
            <p:cNvSpPr/>
            <p:nvPr/>
          </p:nvSpPr>
          <p:spPr>
            <a:xfrm rot="10800000">
              <a:off x="1245024" y="4242957"/>
              <a:ext cx="1510669" cy="2130536"/>
            </a:xfrm>
            <a:prstGeom prst="upArrow">
              <a:avLst>
                <a:gd name="adj1" fmla="val 50000"/>
                <a:gd name="adj2" fmla="val 6193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388" name="TextBox 1387">
              <a:extLst>
                <a:ext uri="{FF2B5EF4-FFF2-40B4-BE49-F238E27FC236}">
                  <a16:creationId xmlns:a16="http://schemas.microsoft.com/office/drawing/2014/main" id="{6486E663-9662-4B06-842F-A79C706571E2}"/>
                </a:ext>
              </a:extLst>
            </p:cNvPr>
            <p:cNvSpPr txBox="1"/>
            <p:nvPr/>
          </p:nvSpPr>
          <p:spPr>
            <a:xfrm flipV="1">
              <a:off x="1128050" y="3378862"/>
              <a:ext cx="17446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5"/>
                  </a:solidFill>
                  <a:cs typeface="Arial" pitchFamily="34" charset="0"/>
                </a:rPr>
                <a:t>$100.50</a:t>
              </a:r>
              <a:endParaRPr lang="ko-KR" altLang="en-US" sz="27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389" name="Group 1388">
            <a:extLst>
              <a:ext uri="{FF2B5EF4-FFF2-40B4-BE49-F238E27FC236}">
                <a16:creationId xmlns:a16="http://schemas.microsoft.com/office/drawing/2014/main" id="{46696EDA-1236-483B-B564-32B9B783A836}"/>
              </a:ext>
            </a:extLst>
          </p:cNvPr>
          <p:cNvGrpSpPr/>
          <p:nvPr/>
        </p:nvGrpSpPr>
        <p:grpSpPr>
          <a:xfrm flipV="1">
            <a:off x="9403970" y="3428764"/>
            <a:ext cx="1694259" cy="2926805"/>
            <a:chOff x="9347930" y="3117532"/>
            <a:chExt cx="1744617" cy="3013797"/>
          </a:xfrm>
        </p:grpSpPr>
        <p:sp>
          <p:nvSpPr>
            <p:cNvPr id="1390" name="Up Arrow 4">
              <a:extLst>
                <a:ext uri="{FF2B5EF4-FFF2-40B4-BE49-F238E27FC236}">
                  <a16:creationId xmlns:a16="http://schemas.microsoft.com/office/drawing/2014/main" id="{89558EC0-EF61-4ACB-AE21-4A3FB4E6F116}"/>
                </a:ext>
              </a:extLst>
            </p:cNvPr>
            <p:cNvSpPr/>
            <p:nvPr/>
          </p:nvSpPr>
          <p:spPr>
            <a:xfrm>
              <a:off x="9464904" y="3117532"/>
              <a:ext cx="1510669" cy="2130536"/>
            </a:xfrm>
            <a:prstGeom prst="upArrow">
              <a:avLst>
                <a:gd name="adj1" fmla="val 50000"/>
                <a:gd name="adj2" fmla="val 6193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391" name="TextBox 1390">
              <a:extLst>
                <a:ext uri="{FF2B5EF4-FFF2-40B4-BE49-F238E27FC236}">
                  <a16:creationId xmlns:a16="http://schemas.microsoft.com/office/drawing/2014/main" id="{86E9A5D9-21A1-4944-BCEC-9CBB31B62085}"/>
                </a:ext>
              </a:extLst>
            </p:cNvPr>
            <p:cNvSpPr txBox="1"/>
            <p:nvPr/>
          </p:nvSpPr>
          <p:spPr>
            <a:xfrm flipV="1">
              <a:off x="9347930" y="5608109"/>
              <a:ext cx="17446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6"/>
                  </a:solidFill>
                  <a:cs typeface="Arial" pitchFamily="34" charset="0"/>
                </a:rPr>
                <a:t>$203.00</a:t>
              </a:r>
              <a:endParaRPr lang="ko-KR" altLang="en-US" sz="27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STOC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A5D62"/>
      </a:accent1>
      <a:accent2>
        <a:srgbClr val="4A7886"/>
      </a:accent2>
      <a:accent3>
        <a:srgbClr val="88BABE"/>
      </a:accent3>
      <a:accent4>
        <a:srgbClr val="9CCCD2"/>
      </a:accent4>
      <a:accent5>
        <a:srgbClr val="70AD47"/>
      </a:accent5>
      <a:accent6>
        <a:srgbClr val="EA0000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74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46</cp:revision>
  <dcterms:created xsi:type="dcterms:W3CDTF">2018-02-18T19:39:47Z</dcterms:created>
  <dcterms:modified xsi:type="dcterms:W3CDTF">2019-04-25T07:06:22Z</dcterms:modified>
</cp:coreProperties>
</file>