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1516" name="Rectangle 6">
            <a:extLst>
              <a:ext uri="{FF2B5EF4-FFF2-40B4-BE49-F238E27FC236}">
                <a16:creationId xmlns:a16="http://schemas.microsoft.com/office/drawing/2014/main" id="{7708A216-22A0-4E14-95A7-BE105DAFB2A3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517" name="Freeform: Shape 1516">
            <a:extLst>
              <a:ext uri="{FF2B5EF4-FFF2-40B4-BE49-F238E27FC236}">
                <a16:creationId xmlns:a16="http://schemas.microsoft.com/office/drawing/2014/main" id="{75E78978-D8CC-4280-AE58-4815A8198865}"/>
              </a:ext>
            </a:extLst>
          </p:cNvPr>
          <p:cNvSpPr/>
          <p:nvPr/>
        </p:nvSpPr>
        <p:spPr>
          <a:xfrm>
            <a:off x="6779575" y="2046478"/>
            <a:ext cx="4012004" cy="3156876"/>
          </a:xfrm>
          <a:custGeom>
            <a:avLst/>
            <a:gdLst>
              <a:gd name="connsiteX0" fmla="*/ 935369 w 4012004"/>
              <a:gd name="connsiteY0" fmla="*/ 1848105 h 3156876"/>
              <a:gd name="connsiteX1" fmla="*/ 945185 w 4012004"/>
              <a:gd name="connsiteY1" fmla="*/ 1857921 h 3156876"/>
              <a:gd name="connsiteX2" fmla="*/ 945185 w 4012004"/>
              <a:gd name="connsiteY2" fmla="*/ 2044195 h 3156876"/>
              <a:gd name="connsiteX3" fmla="*/ 948513 w 4012004"/>
              <a:gd name="connsiteY3" fmla="*/ 2043523 h 3156876"/>
              <a:gd name="connsiteX4" fmla="*/ 1037128 w 4012004"/>
              <a:gd name="connsiteY4" fmla="*/ 2132138 h 3156876"/>
              <a:gd name="connsiteX5" fmla="*/ 1037128 w 4012004"/>
              <a:gd name="connsiteY5" fmla="*/ 2473212 h 3156876"/>
              <a:gd name="connsiteX6" fmla="*/ 948513 w 4012004"/>
              <a:gd name="connsiteY6" fmla="*/ 2561827 h 3156876"/>
              <a:gd name="connsiteX7" fmla="*/ 945185 w 4012004"/>
              <a:gd name="connsiteY7" fmla="*/ 2561155 h 3156876"/>
              <a:gd name="connsiteX8" fmla="*/ 945185 w 4012004"/>
              <a:gd name="connsiteY8" fmla="*/ 3147060 h 3156876"/>
              <a:gd name="connsiteX9" fmla="*/ 935369 w 4012004"/>
              <a:gd name="connsiteY9" fmla="*/ 3156876 h 3156876"/>
              <a:gd name="connsiteX10" fmla="*/ 925553 w 4012004"/>
              <a:gd name="connsiteY10" fmla="*/ 3147060 h 3156876"/>
              <a:gd name="connsiteX11" fmla="*/ 925553 w 4012004"/>
              <a:gd name="connsiteY11" fmla="*/ 2557192 h 3156876"/>
              <a:gd name="connsiteX12" fmla="*/ 914020 w 4012004"/>
              <a:gd name="connsiteY12" fmla="*/ 2554863 h 3156876"/>
              <a:gd name="connsiteX13" fmla="*/ 859898 w 4012004"/>
              <a:gd name="connsiteY13" fmla="*/ 2473212 h 3156876"/>
              <a:gd name="connsiteX14" fmla="*/ 859898 w 4012004"/>
              <a:gd name="connsiteY14" fmla="*/ 2132138 h 3156876"/>
              <a:gd name="connsiteX15" fmla="*/ 914020 w 4012004"/>
              <a:gd name="connsiteY15" fmla="*/ 2050487 h 3156876"/>
              <a:gd name="connsiteX16" fmla="*/ 925553 w 4012004"/>
              <a:gd name="connsiteY16" fmla="*/ 2048159 h 3156876"/>
              <a:gd name="connsiteX17" fmla="*/ 925553 w 4012004"/>
              <a:gd name="connsiteY17" fmla="*/ 1857921 h 3156876"/>
              <a:gd name="connsiteX18" fmla="*/ 935369 w 4012004"/>
              <a:gd name="connsiteY18" fmla="*/ 1848105 h 3156876"/>
              <a:gd name="connsiteX19" fmla="*/ 88615 w 4012004"/>
              <a:gd name="connsiteY19" fmla="*/ 1565010 h 3156876"/>
              <a:gd name="connsiteX20" fmla="*/ 98431 w 4012004"/>
              <a:gd name="connsiteY20" fmla="*/ 1574826 h 3156876"/>
              <a:gd name="connsiteX21" fmla="*/ 98431 w 4012004"/>
              <a:gd name="connsiteY21" fmla="*/ 2000946 h 3156876"/>
              <a:gd name="connsiteX22" fmla="*/ 123108 w 4012004"/>
              <a:gd name="connsiteY22" fmla="*/ 2005928 h 3156876"/>
              <a:gd name="connsiteX23" fmla="*/ 177230 w 4012004"/>
              <a:gd name="connsiteY23" fmla="*/ 2087579 h 3156876"/>
              <a:gd name="connsiteX24" fmla="*/ 177230 w 4012004"/>
              <a:gd name="connsiteY24" fmla="*/ 2510024 h 3156876"/>
              <a:gd name="connsiteX25" fmla="*/ 123108 w 4012004"/>
              <a:gd name="connsiteY25" fmla="*/ 2591675 h 3156876"/>
              <a:gd name="connsiteX26" fmla="*/ 98431 w 4012004"/>
              <a:gd name="connsiteY26" fmla="*/ 2596658 h 3156876"/>
              <a:gd name="connsiteX27" fmla="*/ 98431 w 4012004"/>
              <a:gd name="connsiteY27" fmla="*/ 2863965 h 3156876"/>
              <a:gd name="connsiteX28" fmla="*/ 88615 w 4012004"/>
              <a:gd name="connsiteY28" fmla="*/ 2873781 h 3156876"/>
              <a:gd name="connsiteX29" fmla="*/ 78799 w 4012004"/>
              <a:gd name="connsiteY29" fmla="*/ 2863965 h 3156876"/>
              <a:gd name="connsiteX30" fmla="*/ 78799 w 4012004"/>
              <a:gd name="connsiteY30" fmla="*/ 2596658 h 3156876"/>
              <a:gd name="connsiteX31" fmla="*/ 54122 w 4012004"/>
              <a:gd name="connsiteY31" fmla="*/ 2591675 h 3156876"/>
              <a:gd name="connsiteX32" fmla="*/ 0 w 4012004"/>
              <a:gd name="connsiteY32" fmla="*/ 2510024 h 3156876"/>
              <a:gd name="connsiteX33" fmla="*/ 0 w 4012004"/>
              <a:gd name="connsiteY33" fmla="*/ 2087579 h 3156876"/>
              <a:gd name="connsiteX34" fmla="*/ 54122 w 4012004"/>
              <a:gd name="connsiteY34" fmla="*/ 2005928 h 3156876"/>
              <a:gd name="connsiteX35" fmla="*/ 78799 w 4012004"/>
              <a:gd name="connsiteY35" fmla="*/ 2000946 h 3156876"/>
              <a:gd name="connsiteX36" fmla="*/ 78799 w 4012004"/>
              <a:gd name="connsiteY36" fmla="*/ 1574826 h 3156876"/>
              <a:gd name="connsiteX37" fmla="*/ 88615 w 4012004"/>
              <a:gd name="connsiteY37" fmla="*/ 1565010 h 3156876"/>
              <a:gd name="connsiteX38" fmla="*/ 1586411 w 4012004"/>
              <a:gd name="connsiteY38" fmla="*/ 1177255 h 3156876"/>
              <a:gd name="connsiteX39" fmla="*/ 1596227 w 4012004"/>
              <a:gd name="connsiteY39" fmla="*/ 1187071 h 3156876"/>
              <a:gd name="connsiteX40" fmla="*/ 1596227 w 4012004"/>
              <a:gd name="connsiteY40" fmla="*/ 1351438 h 3156876"/>
              <a:gd name="connsiteX41" fmla="*/ 1620904 w 4012004"/>
              <a:gd name="connsiteY41" fmla="*/ 1356420 h 3156876"/>
              <a:gd name="connsiteX42" fmla="*/ 1675026 w 4012004"/>
              <a:gd name="connsiteY42" fmla="*/ 1438071 h 3156876"/>
              <a:gd name="connsiteX43" fmla="*/ 1675026 w 4012004"/>
              <a:gd name="connsiteY43" fmla="*/ 1701703 h 3156876"/>
              <a:gd name="connsiteX44" fmla="*/ 1620904 w 4012004"/>
              <a:gd name="connsiteY44" fmla="*/ 1783354 h 3156876"/>
              <a:gd name="connsiteX45" fmla="*/ 1596227 w 4012004"/>
              <a:gd name="connsiteY45" fmla="*/ 1788336 h 3156876"/>
              <a:gd name="connsiteX46" fmla="*/ 1596227 w 4012004"/>
              <a:gd name="connsiteY46" fmla="*/ 1952702 h 3156876"/>
              <a:gd name="connsiteX47" fmla="*/ 1586411 w 4012004"/>
              <a:gd name="connsiteY47" fmla="*/ 1962518 h 3156876"/>
              <a:gd name="connsiteX48" fmla="*/ 1576595 w 4012004"/>
              <a:gd name="connsiteY48" fmla="*/ 1952702 h 3156876"/>
              <a:gd name="connsiteX49" fmla="*/ 1576595 w 4012004"/>
              <a:gd name="connsiteY49" fmla="*/ 1788336 h 3156876"/>
              <a:gd name="connsiteX50" fmla="*/ 1551918 w 4012004"/>
              <a:gd name="connsiteY50" fmla="*/ 1783354 h 3156876"/>
              <a:gd name="connsiteX51" fmla="*/ 1497796 w 4012004"/>
              <a:gd name="connsiteY51" fmla="*/ 1701703 h 3156876"/>
              <a:gd name="connsiteX52" fmla="*/ 1497796 w 4012004"/>
              <a:gd name="connsiteY52" fmla="*/ 1438071 h 3156876"/>
              <a:gd name="connsiteX53" fmla="*/ 1551918 w 4012004"/>
              <a:gd name="connsiteY53" fmla="*/ 1356420 h 3156876"/>
              <a:gd name="connsiteX54" fmla="*/ 1576595 w 4012004"/>
              <a:gd name="connsiteY54" fmla="*/ 1351438 h 3156876"/>
              <a:gd name="connsiteX55" fmla="*/ 1576595 w 4012004"/>
              <a:gd name="connsiteY55" fmla="*/ 1187071 h 3156876"/>
              <a:gd name="connsiteX56" fmla="*/ 1586411 w 4012004"/>
              <a:gd name="connsiteY56" fmla="*/ 1177255 h 3156876"/>
              <a:gd name="connsiteX57" fmla="*/ 2426794 w 4012004"/>
              <a:gd name="connsiteY57" fmla="*/ 488999 h 3156876"/>
              <a:gd name="connsiteX58" fmla="*/ 2436610 w 4012004"/>
              <a:gd name="connsiteY58" fmla="*/ 498815 h 3156876"/>
              <a:gd name="connsiteX59" fmla="*/ 2436610 w 4012004"/>
              <a:gd name="connsiteY59" fmla="*/ 589710 h 3156876"/>
              <a:gd name="connsiteX60" fmla="*/ 2465450 w 4012004"/>
              <a:gd name="connsiteY60" fmla="*/ 595532 h 3156876"/>
              <a:gd name="connsiteX61" fmla="*/ 2515409 w 4012004"/>
              <a:gd name="connsiteY61" fmla="*/ 670903 h 3156876"/>
              <a:gd name="connsiteX62" fmla="*/ 2515409 w 4012004"/>
              <a:gd name="connsiteY62" fmla="*/ 1726684 h 3156876"/>
              <a:gd name="connsiteX63" fmla="*/ 2465450 w 4012004"/>
              <a:gd name="connsiteY63" fmla="*/ 1802055 h 3156876"/>
              <a:gd name="connsiteX64" fmla="*/ 2436610 w 4012004"/>
              <a:gd name="connsiteY64" fmla="*/ 1807877 h 3156876"/>
              <a:gd name="connsiteX65" fmla="*/ 2436610 w 4012004"/>
              <a:gd name="connsiteY65" fmla="*/ 1984270 h 3156876"/>
              <a:gd name="connsiteX66" fmla="*/ 2426794 w 4012004"/>
              <a:gd name="connsiteY66" fmla="*/ 1994086 h 3156876"/>
              <a:gd name="connsiteX67" fmla="*/ 2416978 w 4012004"/>
              <a:gd name="connsiteY67" fmla="*/ 1984270 h 3156876"/>
              <a:gd name="connsiteX68" fmla="*/ 2416978 w 4012004"/>
              <a:gd name="connsiteY68" fmla="*/ 1807877 h 3156876"/>
              <a:gd name="connsiteX69" fmla="*/ 2388138 w 4012004"/>
              <a:gd name="connsiteY69" fmla="*/ 1802055 h 3156876"/>
              <a:gd name="connsiteX70" fmla="*/ 2338179 w 4012004"/>
              <a:gd name="connsiteY70" fmla="*/ 1726684 h 3156876"/>
              <a:gd name="connsiteX71" fmla="*/ 2338179 w 4012004"/>
              <a:gd name="connsiteY71" fmla="*/ 670903 h 3156876"/>
              <a:gd name="connsiteX72" fmla="*/ 2388138 w 4012004"/>
              <a:gd name="connsiteY72" fmla="*/ 595532 h 3156876"/>
              <a:gd name="connsiteX73" fmla="*/ 2416978 w 4012004"/>
              <a:gd name="connsiteY73" fmla="*/ 589710 h 3156876"/>
              <a:gd name="connsiteX74" fmla="*/ 2416978 w 4012004"/>
              <a:gd name="connsiteY74" fmla="*/ 498815 h 3156876"/>
              <a:gd name="connsiteX75" fmla="*/ 2426794 w 4012004"/>
              <a:gd name="connsiteY75" fmla="*/ 488999 h 3156876"/>
              <a:gd name="connsiteX76" fmla="*/ 3058591 w 4012004"/>
              <a:gd name="connsiteY76" fmla="*/ 20757 h 3156876"/>
              <a:gd name="connsiteX77" fmla="*/ 3068407 w 4012004"/>
              <a:gd name="connsiteY77" fmla="*/ 30573 h 3156876"/>
              <a:gd name="connsiteX78" fmla="*/ 3068407 w 4012004"/>
              <a:gd name="connsiteY78" fmla="*/ 236262 h 3156876"/>
              <a:gd name="connsiteX79" fmla="*/ 3093084 w 4012004"/>
              <a:gd name="connsiteY79" fmla="*/ 241244 h 3156876"/>
              <a:gd name="connsiteX80" fmla="*/ 3147206 w 4012004"/>
              <a:gd name="connsiteY80" fmla="*/ 322895 h 3156876"/>
              <a:gd name="connsiteX81" fmla="*/ 3147206 w 4012004"/>
              <a:gd name="connsiteY81" fmla="*/ 871974 h 3156876"/>
              <a:gd name="connsiteX82" fmla="*/ 3093084 w 4012004"/>
              <a:gd name="connsiteY82" fmla="*/ 953625 h 3156876"/>
              <a:gd name="connsiteX83" fmla="*/ 3068407 w 4012004"/>
              <a:gd name="connsiteY83" fmla="*/ 958607 h 3156876"/>
              <a:gd name="connsiteX84" fmla="*/ 3068407 w 4012004"/>
              <a:gd name="connsiteY84" fmla="*/ 1319712 h 3156876"/>
              <a:gd name="connsiteX85" fmla="*/ 3058591 w 4012004"/>
              <a:gd name="connsiteY85" fmla="*/ 1329528 h 3156876"/>
              <a:gd name="connsiteX86" fmla="*/ 3048775 w 4012004"/>
              <a:gd name="connsiteY86" fmla="*/ 1319712 h 3156876"/>
              <a:gd name="connsiteX87" fmla="*/ 3048775 w 4012004"/>
              <a:gd name="connsiteY87" fmla="*/ 958607 h 3156876"/>
              <a:gd name="connsiteX88" fmla="*/ 3024098 w 4012004"/>
              <a:gd name="connsiteY88" fmla="*/ 953625 h 3156876"/>
              <a:gd name="connsiteX89" fmla="*/ 2969976 w 4012004"/>
              <a:gd name="connsiteY89" fmla="*/ 871974 h 3156876"/>
              <a:gd name="connsiteX90" fmla="*/ 2969976 w 4012004"/>
              <a:gd name="connsiteY90" fmla="*/ 322895 h 3156876"/>
              <a:gd name="connsiteX91" fmla="*/ 3024098 w 4012004"/>
              <a:gd name="connsiteY91" fmla="*/ 241244 h 3156876"/>
              <a:gd name="connsiteX92" fmla="*/ 3048775 w 4012004"/>
              <a:gd name="connsiteY92" fmla="*/ 236262 h 3156876"/>
              <a:gd name="connsiteX93" fmla="*/ 3048775 w 4012004"/>
              <a:gd name="connsiteY93" fmla="*/ 30573 h 3156876"/>
              <a:gd name="connsiteX94" fmla="*/ 3058591 w 4012004"/>
              <a:gd name="connsiteY94" fmla="*/ 20757 h 3156876"/>
              <a:gd name="connsiteX95" fmla="*/ 3923389 w 4012004"/>
              <a:gd name="connsiteY95" fmla="*/ 0 h 3156876"/>
              <a:gd name="connsiteX96" fmla="*/ 3933205 w 4012004"/>
              <a:gd name="connsiteY96" fmla="*/ 9816 h 3156876"/>
              <a:gd name="connsiteX97" fmla="*/ 3933205 w 4012004"/>
              <a:gd name="connsiteY97" fmla="*/ 58587 h 3156876"/>
              <a:gd name="connsiteX98" fmla="*/ 3957882 w 4012004"/>
              <a:gd name="connsiteY98" fmla="*/ 63569 h 3156876"/>
              <a:gd name="connsiteX99" fmla="*/ 4012004 w 4012004"/>
              <a:gd name="connsiteY99" fmla="*/ 145220 h 3156876"/>
              <a:gd name="connsiteX100" fmla="*/ 4012004 w 4012004"/>
              <a:gd name="connsiteY100" fmla="*/ 467633 h 3156876"/>
              <a:gd name="connsiteX101" fmla="*/ 3957882 w 4012004"/>
              <a:gd name="connsiteY101" fmla="*/ 549284 h 3156876"/>
              <a:gd name="connsiteX102" fmla="*/ 3933205 w 4012004"/>
              <a:gd name="connsiteY102" fmla="*/ 554266 h 3156876"/>
              <a:gd name="connsiteX103" fmla="*/ 3933205 w 4012004"/>
              <a:gd name="connsiteY103" fmla="*/ 775447 h 3156876"/>
              <a:gd name="connsiteX104" fmla="*/ 3923389 w 4012004"/>
              <a:gd name="connsiteY104" fmla="*/ 785263 h 3156876"/>
              <a:gd name="connsiteX105" fmla="*/ 3913573 w 4012004"/>
              <a:gd name="connsiteY105" fmla="*/ 775447 h 3156876"/>
              <a:gd name="connsiteX106" fmla="*/ 3913573 w 4012004"/>
              <a:gd name="connsiteY106" fmla="*/ 554266 h 3156876"/>
              <a:gd name="connsiteX107" fmla="*/ 3888896 w 4012004"/>
              <a:gd name="connsiteY107" fmla="*/ 549284 h 3156876"/>
              <a:gd name="connsiteX108" fmla="*/ 3834774 w 4012004"/>
              <a:gd name="connsiteY108" fmla="*/ 467633 h 3156876"/>
              <a:gd name="connsiteX109" fmla="*/ 3834774 w 4012004"/>
              <a:gd name="connsiteY109" fmla="*/ 145220 h 3156876"/>
              <a:gd name="connsiteX110" fmla="*/ 3888896 w 4012004"/>
              <a:gd name="connsiteY110" fmla="*/ 63569 h 3156876"/>
              <a:gd name="connsiteX111" fmla="*/ 3913573 w 4012004"/>
              <a:gd name="connsiteY111" fmla="*/ 58587 h 3156876"/>
              <a:gd name="connsiteX112" fmla="*/ 3913573 w 4012004"/>
              <a:gd name="connsiteY112" fmla="*/ 9816 h 3156876"/>
              <a:gd name="connsiteX113" fmla="*/ 3923389 w 4012004"/>
              <a:gd name="connsiteY113" fmla="*/ 0 h 3156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</a:cxnLst>
            <a:rect l="l" t="t" r="r" b="b"/>
            <a:pathLst>
              <a:path w="4012004" h="3156876">
                <a:moveTo>
                  <a:pt x="935369" y="1848105"/>
                </a:moveTo>
                <a:cubicBezTo>
                  <a:pt x="940790" y="1848105"/>
                  <a:pt x="945185" y="1852500"/>
                  <a:pt x="945185" y="1857921"/>
                </a:cubicBezTo>
                <a:lnTo>
                  <a:pt x="945185" y="2044195"/>
                </a:lnTo>
                <a:lnTo>
                  <a:pt x="948513" y="2043523"/>
                </a:lnTo>
                <a:cubicBezTo>
                  <a:pt x="997454" y="2043523"/>
                  <a:pt x="1037128" y="2083197"/>
                  <a:pt x="1037128" y="2132138"/>
                </a:cubicBezTo>
                <a:lnTo>
                  <a:pt x="1037128" y="2473212"/>
                </a:lnTo>
                <a:cubicBezTo>
                  <a:pt x="1037128" y="2522153"/>
                  <a:pt x="997454" y="2561827"/>
                  <a:pt x="948513" y="2561827"/>
                </a:cubicBezTo>
                <a:lnTo>
                  <a:pt x="945185" y="2561155"/>
                </a:lnTo>
                <a:lnTo>
                  <a:pt x="945185" y="3147060"/>
                </a:lnTo>
                <a:cubicBezTo>
                  <a:pt x="945185" y="3152481"/>
                  <a:pt x="940790" y="3156876"/>
                  <a:pt x="935369" y="3156876"/>
                </a:cubicBezTo>
                <a:cubicBezTo>
                  <a:pt x="929948" y="3156876"/>
                  <a:pt x="925553" y="3152481"/>
                  <a:pt x="925553" y="3147060"/>
                </a:cubicBezTo>
                <a:lnTo>
                  <a:pt x="925553" y="2557192"/>
                </a:lnTo>
                <a:lnTo>
                  <a:pt x="914020" y="2554863"/>
                </a:lnTo>
                <a:cubicBezTo>
                  <a:pt x="882214" y="2541411"/>
                  <a:pt x="859898" y="2509918"/>
                  <a:pt x="859898" y="2473212"/>
                </a:cubicBezTo>
                <a:lnTo>
                  <a:pt x="859898" y="2132138"/>
                </a:lnTo>
                <a:cubicBezTo>
                  <a:pt x="859898" y="2095432"/>
                  <a:pt x="882214" y="2063939"/>
                  <a:pt x="914020" y="2050487"/>
                </a:cubicBezTo>
                <a:lnTo>
                  <a:pt x="925553" y="2048159"/>
                </a:lnTo>
                <a:lnTo>
                  <a:pt x="925553" y="1857921"/>
                </a:lnTo>
                <a:cubicBezTo>
                  <a:pt x="925553" y="1852500"/>
                  <a:pt x="929948" y="1848105"/>
                  <a:pt x="935369" y="1848105"/>
                </a:cubicBezTo>
                <a:close/>
                <a:moveTo>
                  <a:pt x="88615" y="1565010"/>
                </a:moveTo>
                <a:cubicBezTo>
                  <a:pt x="94036" y="1565010"/>
                  <a:pt x="98431" y="1569405"/>
                  <a:pt x="98431" y="1574826"/>
                </a:cubicBezTo>
                <a:lnTo>
                  <a:pt x="98431" y="2000946"/>
                </a:lnTo>
                <a:lnTo>
                  <a:pt x="123108" y="2005928"/>
                </a:lnTo>
                <a:cubicBezTo>
                  <a:pt x="154913" y="2019380"/>
                  <a:pt x="177230" y="2050873"/>
                  <a:pt x="177230" y="2087579"/>
                </a:cubicBezTo>
                <a:lnTo>
                  <a:pt x="177230" y="2510024"/>
                </a:lnTo>
                <a:cubicBezTo>
                  <a:pt x="177230" y="2546730"/>
                  <a:pt x="154913" y="2578223"/>
                  <a:pt x="123108" y="2591675"/>
                </a:cubicBezTo>
                <a:lnTo>
                  <a:pt x="98431" y="2596658"/>
                </a:lnTo>
                <a:lnTo>
                  <a:pt x="98431" y="2863965"/>
                </a:lnTo>
                <a:cubicBezTo>
                  <a:pt x="98431" y="2869386"/>
                  <a:pt x="94036" y="2873781"/>
                  <a:pt x="88615" y="2873781"/>
                </a:cubicBezTo>
                <a:cubicBezTo>
                  <a:pt x="83194" y="2873781"/>
                  <a:pt x="78799" y="2869386"/>
                  <a:pt x="78799" y="2863965"/>
                </a:cubicBezTo>
                <a:lnTo>
                  <a:pt x="78799" y="2596658"/>
                </a:lnTo>
                <a:lnTo>
                  <a:pt x="54122" y="2591675"/>
                </a:lnTo>
                <a:cubicBezTo>
                  <a:pt x="22316" y="2578223"/>
                  <a:pt x="0" y="2546730"/>
                  <a:pt x="0" y="2510024"/>
                </a:cubicBezTo>
                <a:lnTo>
                  <a:pt x="0" y="2087579"/>
                </a:lnTo>
                <a:cubicBezTo>
                  <a:pt x="0" y="2050873"/>
                  <a:pt x="22316" y="2019380"/>
                  <a:pt x="54122" y="2005928"/>
                </a:cubicBezTo>
                <a:lnTo>
                  <a:pt x="78799" y="2000946"/>
                </a:lnTo>
                <a:lnTo>
                  <a:pt x="78799" y="1574826"/>
                </a:lnTo>
                <a:cubicBezTo>
                  <a:pt x="78799" y="1569405"/>
                  <a:pt x="83194" y="1565010"/>
                  <a:pt x="88615" y="1565010"/>
                </a:cubicBezTo>
                <a:close/>
                <a:moveTo>
                  <a:pt x="1586411" y="1177255"/>
                </a:moveTo>
                <a:cubicBezTo>
                  <a:pt x="1591832" y="1177255"/>
                  <a:pt x="1596227" y="1181650"/>
                  <a:pt x="1596227" y="1187071"/>
                </a:cubicBezTo>
                <a:lnTo>
                  <a:pt x="1596227" y="1351438"/>
                </a:lnTo>
                <a:lnTo>
                  <a:pt x="1620904" y="1356420"/>
                </a:lnTo>
                <a:cubicBezTo>
                  <a:pt x="1652709" y="1369872"/>
                  <a:pt x="1675026" y="1401365"/>
                  <a:pt x="1675026" y="1438071"/>
                </a:cubicBezTo>
                <a:lnTo>
                  <a:pt x="1675026" y="1701703"/>
                </a:lnTo>
                <a:cubicBezTo>
                  <a:pt x="1675026" y="1738409"/>
                  <a:pt x="1652709" y="1769902"/>
                  <a:pt x="1620904" y="1783354"/>
                </a:cubicBezTo>
                <a:lnTo>
                  <a:pt x="1596227" y="1788336"/>
                </a:lnTo>
                <a:lnTo>
                  <a:pt x="1596227" y="1952702"/>
                </a:lnTo>
                <a:cubicBezTo>
                  <a:pt x="1596227" y="1958123"/>
                  <a:pt x="1591832" y="1962518"/>
                  <a:pt x="1586411" y="1962518"/>
                </a:cubicBezTo>
                <a:cubicBezTo>
                  <a:pt x="1580990" y="1962518"/>
                  <a:pt x="1576595" y="1958123"/>
                  <a:pt x="1576595" y="1952702"/>
                </a:cubicBezTo>
                <a:lnTo>
                  <a:pt x="1576595" y="1788336"/>
                </a:lnTo>
                <a:lnTo>
                  <a:pt x="1551918" y="1783354"/>
                </a:lnTo>
                <a:cubicBezTo>
                  <a:pt x="1520113" y="1769902"/>
                  <a:pt x="1497796" y="1738409"/>
                  <a:pt x="1497796" y="1701703"/>
                </a:cubicBezTo>
                <a:lnTo>
                  <a:pt x="1497796" y="1438071"/>
                </a:lnTo>
                <a:cubicBezTo>
                  <a:pt x="1497796" y="1401365"/>
                  <a:pt x="1520113" y="1369872"/>
                  <a:pt x="1551918" y="1356420"/>
                </a:cubicBezTo>
                <a:lnTo>
                  <a:pt x="1576595" y="1351438"/>
                </a:lnTo>
                <a:lnTo>
                  <a:pt x="1576595" y="1187071"/>
                </a:lnTo>
                <a:cubicBezTo>
                  <a:pt x="1576595" y="1181650"/>
                  <a:pt x="1580990" y="1177255"/>
                  <a:pt x="1586411" y="1177255"/>
                </a:cubicBezTo>
                <a:close/>
                <a:moveTo>
                  <a:pt x="2426794" y="488999"/>
                </a:moveTo>
                <a:cubicBezTo>
                  <a:pt x="2432215" y="488999"/>
                  <a:pt x="2436610" y="493394"/>
                  <a:pt x="2436610" y="498815"/>
                </a:cubicBezTo>
                <a:lnTo>
                  <a:pt x="2436610" y="589710"/>
                </a:lnTo>
                <a:lnTo>
                  <a:pt x="2465450" y="595532"/>
                </a:lnTo>
                <a:cubicBezTo>
                  <a:pt x="2494809" y="607950"/>
                  <a:pt x="2515409" y="637021"/>
                  <a:pt x="2515409" y="670903"/>
                </a:cubicBezTo>
                <a:lnTo>
                  <a:pt x="2515409" y="1726684"/>
                </a:lnTo>
                <a:cubicBezTo>
                  <a:pt x="2515409" y="1760566"/>
                  <a:pt x="2494809" y="1789637"/>
                  <a:pt x="2465450" y="1802055"/>
                </a:cubicBezTo>
                <a:lnTo>
                  <a:pt x="2436610" y="1807877"/>
                </a:lnTo>
                <a:lnTo>
                  <a:pt x="2436610" y="1984270"/>
                </a:lnTo>
                <a:cubicBezTo>
                  <a:pt x="2436610" y="1989691"/>
                  <a:pt x="2432215" y="1994086"/>
                  <a:pt x="2426794" y="1994086"/>
                </a:cubicBezTo>
                <a:cubicBezTo>
                  <a:pt x="2421373" y="1994086"/>
                  <a:pt x="2416978" y="1989691"/>
                  <a:pt x="2416978" y="1984270"/>
                </a:cubicBezTo>
                <a:lnTo>
                  <a:pt x="2416978" y="1807877"/>
                </a:lnTo>
                <a:lnTo>
                  <a:pt x="2388138" y="1802055"/>
                </a:lnTo>
                <a:cubicBezTo>
                  <a:pt x="2358779" y="1789637"/>
                  <a:pt x="2338179" y="1760566"/>
                  <a:pt x="2338179" y="1726684"/>
                </a:cubicBezTo>
                <a:lnTo>
                  <a:pt x="2338179" y="670903"/>
                </a:lnTo>
                <a:cubicBezTo>
                  <a:pt x="2338179" y="637021"/>
                  <a:pt x="2358779" y="607950"/>
                  <a:pt x="2388138" y="595532"/>
                </a:cubicBezTo>
                <a:lnTo>
                  <a:pt x="2416978" y="589710"/>
                </a:lnTo>
                <a:lnTo>
                  <a:pt x="2416978" y="498815"/>
                </a:lnTo>
                <a:cubicBezTo>
                  <a:pt x="2416978" y="493394"/>
                  <a:pt x="2421373" y="488999"/>
                  <a:pt x="2426794" y="488999"/>
                </a:cubicBezTo>
                <a:close/>
                <a:moveTo>
                  <a:pt x="3058591" y="20757"/>
                </a:moveTo>
                <a:cubicBezTo>
                  <a:pt x="3064012" y="20757"/>
                  <a:pt x="3068407" y="25152"/>
                  <a:pt x="3068407" y="30573"/>
                </a:cubicBezTo>
                <a:lnTo>
                  <a:pt x="3068407" y="236262"/>
                </a:lnTo>
                <a:lnTo>
                  <a:pt x="3093084" y="241244"/>
                </a:lnTo>
                <a:cubicBezTo>
                  <a:pt x="3124889" y="254696"/>
                  <a:pt x="3147206" y="286189"/>
                  <a:pt x="3147206" y="322895"/>
                </a:cubicBezTo>
                <a:lnTo>
                  <a:pt x="3147206" y="871974"/>
                </a:lnTo>
                <a:cubicBezTo>
                  <a:pt x="3147206" y="908680"/>
                  <a:pt x="3124889" y="940173"/>
                  <a:pt x="3093084" y="953625"/>
                </a:cubicBezTo>
                <a:lnTo>
                  <a:pt x="3068407" y="958607"/>
                </a:lnTo>
                <a:lnTo>
                  <a:pt x="3068407" y="1319712"/>
                </a:lnTo>
                <a:cubicBezTo>
                  <a:pt x="3068407" y="1325133"/>
                  <a:pt x="3064012" y="1329528"/>
                  <a:pt x="3058591" y="1329528"/>
                </a:cubicBezTo>
                <a:cubicBezTo>
                  <a:pt x="3053170" y="1329528"/>
                  <a:pt x="3048775" y="1325133"/>
                  <a:pt x="3048775" y="1319712"/>
                </a:cubicBezTo>
                <a:lnTo>
                  <a:pt x="3048775" y="958607"/>
                </a:lnTo>
                <a:lnTo>
                  <a:pt x="3024098" y="953625"/>
                </a:lnTo>
                <a:cubicBezTo>
                  <a:pt x="2992293" y="940173"/>
                  <a:pt x="2969976" y="908680"/>
                  <a:pt x="2969976" y="871974"/>
                </a:cubicBezTo>
                <a:lnTo>
                  <a:pt x="2969976" y="322895"/>
                </a:lnTo>
                <a:cubicBezTo>
                  <a:pt x="2969976" y="286189"/>
                  <a:pt x="2992293" y="254696"/>
                  <a:pt x="3024098" y="241244"/>
                </a:cubicBezTo>
                <a:lnTo>
                  <a:pt x="3048775" y="236262"/>
                </a:lnTo>
                <a:lnTo>
                  <a:pt x="3048775" y="30573"/>
                </a:lnTo>
                <a:cubicBezTo>
                  <a:pt x="3048775" y="25152"/>
                  <a:pt x="3053170" y="20757"/>
                  <a:pt x="3058591" y="20757"/>
                </a:cubicBezTo>
                <a:close/>
                <a:moveTo>
                  <a:pt x="3923389" y="0"/>
                </a:moveTo>
                <a:cubicBezTo>
                  <a:pt x="3928810" y="0"/>
                  <a:pt x="3933205" y="4395"/>
                  <a:pt x="3933205" y="9816"/>
                </a:cubicBezTo>
                <a:lnTo>
                  <a:pt x="3933205" y="58587"/>
                </a:lnTo>
                <a:lnTo>
                  <a:pt x="3957882" y="63569"/>
                </a:lnTo>
                <a:cubicBezTo>
                  <a:pt x="3989687" y="77021"/>
                  <a:pt x="4012004" y="108514"/>
                  <a:pt x="4012004" y="145220"/>
                </a:cubicBezTo>
                <a:lnTo>
                  <a:pt x="4012004" y="467633"/>
                </a:lnTo>
                <a:cubicBezTo>
                  <a:pt x="4012004" y="504339"/>
                  <a:pt x="3989687" y="535832"/>
                  <a:pt x="3957882" y="549284"/>
                </a:cubicBezTo>
                <a:lnTo>
                  <a:pt x="3933205" y="554266"/>
                </a:lnTo>
                <a:lnTo>
                  <a:pt x="3933205" y="775447"/>
                </a:lnTo>
                <a:cubicBezTo>
                  <a:pt x="3933205" y="780868"/>
                  <a:pt x="3928810" y="785263"/>
                  <a:pt x="3923389" y="785263"/>
                </a:cubicBezTo>
                <a:cubicBezTo>
                  <a:pt x="3917968" y="785263"/>
                  <a:pt x="3913573" y="780868"/>
                  <a:pt x="3913573" y="775447"/>
                </a:cubicBezTo>
                <a:lnTo>
                  <a:pt x="3913573" y="554266"/>
                </a:lnTo>
                <a:lnTo>
                  <a:pt x="3888896" y="549284"/>
                </a:lnTo>
                <a:cubicBezTo>
                  <a:pt x="3857091" y="535832"/>
                  <a:pt x="3834774" y="504339"/>
                  <a:pt x="3834774" y="467633"/>
                </a:cubicBezTo>
                <a:lnTo>
                  <a:pt x="3834774" y="145220"/>
                </a:lnTo>
                <a:cubicBezTo>
                  <a:pt x="3834774" y="108514"/>
                  <a:pt x="3857091" y="77021"/>
                  <a:pt x="3888896" y="63569"/>
                </a:cubicBezTo>
                <a:lnTo>
                  <a:pt x="3913573" y="58587"/>
                </a:lnTo>
                <a:lnTo>
                  <a:pt x="3913573" y="9816"/>
                </a:lnTo>
                <a:cubicBezTo>
                  <a:pt x="3913573" y="4395"/>
                  <a:pt x="3917968" y="0"/>
                  <a:pt x="3923389" y="0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18" name="Freeform: Shape 1517">
            <a:extLst>
              <a:ext uri="{FF2B5EF4-FFF2-40B4-BE49-F238E27FC236}">
                <a16:creationId xmlns:a16="http://schemas.microsoft.com/office/drawing/2014/main" id="{5735F915-D4B7-46AB-8454-E2B8FD7CC465}"/>
              </a:ext>
            </a:extLst>
          </p:cNvPr>
          <p:cNvSpPr/>
          <p:nvPr/>
        </p:nvSpPr>
        <p:spPr>
          <a:xfrm>
            <a:off x="6162675" y="1632691"/>
            <a:ext cx="5062605" cy="3292445"/>
          </a:xfrm>
          <a:custGeom>
            <a:avLst/>
            <a:gdLst>
              <a:gd name="connsiteX0" fmla="*/ 88615 w 5062605"/>
              <a:gd name="connsiteY0" fmla="*/ 2479156 h 3292445"/>
              <a:gd name="connsiteX1" fmla="*/ 98431 w 5062605"/>
              <a:gd name="connsiteY1" fmla="*/ 2488972 h 3292445"/>
              <a:gd name="connsiteX2" fmla="*/ 98431 w 5062605"/>
              <a:gd name="connsiteY2" fmla="*/ 2537743 h 3292445"/>
              <a:gd name="connsiteX3" fmla="*/ 123108 w 5062605"/>
              <a:gd name="connsiteY3" fmla="*/ 2542725 h 3292445"/>
              <a:gd name="connsiteX4" fmla="*/ 177230 w 5062605"/>
              <a:gd name="connsiteY4" fmla="*/ 2624376 h 3292445"/>
              <a:gd name="connsiteX5" fmla="*/ 177230 w 5062605"/>
              <a:gd name="connsiteY5" fmla="*/ 2888009 h 3292445"/>
              <a:gd name="connsiteX6" fmla="*/ 123108 w 5062605"/>
              <a:gd name="connsiteY6" fmla="*/ 2969660 h 3292445"/>
              <a:gd name="connsiteX7" fmla="*/ 98431 w 5062605"/>
              <a:gd name="connsiteY7" fmla="*/ 2974643 h 3292445"/>
              <a:gd name="connsiteX8" fmla="*/ 98431 w 5062605"/>
              <a:gd name="connsiteY8" fmla="*/ 3254603 h 3292445"/>
              <a:gd name="connsiteX9" fmla="*/ 88615 w 5062605"/>
              <a:gd name="connsiteY9" fmla="*/ 3264419 h 3292445"/>
              <a:gd name="connsiteX10" fmla="*/ 78799 w 5062605"/>
              <a:gd name="connsiteY10" fmla="*/ 3254603 h 3292445"/>
              <a:gd name="connsiteX11" fmla="*/ 78799 w 5062605"/>
              <a:gd name="connsiteY11" fmla="*/ 2974643 h 3292445"/>
              <a:gd name="connsiteX12" fmla="*/ 54122 w 5062605"/>
              <a:gd name="connsiteY12" fmla="*/ 2969660 h 3292445"/>
              <a:gd name="connsiteX13" fmla="*/ 0 w 5062605"/>
              <a:gd name="connsiteY13" fmla="*/ 2888009 h 3292445"/>
              <a:gd name="connsiteX14" fmla="*/ 0 w 5062605"/>
              <a:gd name="connsiteY14" fmla="*/ 2624376 h 3292445"/>
              <a:gd name="connsiteX15" fmla="*/ 54122 w 5062605"/>
              <a:gd name="connsiteY15" fmla="*/ 2542725 h 3292445"/>
              <a:gd name="connsiteX16" fmla="*/ 78799 w 5062605"/>
              <a:gd name="connsiteY16" fmla="*/ 2537743 h 3292445"/>
              <a:gd name="connsiteX17" fmla="*/ 78799 w 5062605"/>
              <a:gd name="connsiteY17" fmla="*/ 2488972 h 3292445"/>
              <a:gd name="connsiteX18" fmla="*/ 88615 w 5062605"/>
              <a:gd name="connsiteY18" fmla="*/ 2479156 h 3292445"/>
              <a:gd name="connsiteX19" fmla="*/ 1346625 w 5062605"/>
              <a:gd name="connsiteY19" fmla="*/ 2407874 h 3292445"/>
              <a:gd name="connsiteX20" fmla="*/ 1356441 w 5062605"/>
              <a:gd name="connsiteY20" fmla="*/ 2417690 h 3292445"/>
              <a:gd name="connsiteX21" fmla="*/ 1356441 w 5062605"/>
              <a:gd name="connsiteY21" fmla="*/ 2582057 h 3292445"/>
              <a:gd name="connsiteX22" fmla="*/ 1381118 w 5062605"/>
              <a:gd name="connsiteY22" fmla="*/ 2587039 h 3292445"/>
              <a:gd name="connsiteX23" fmla="*/ 1435240 w 5062605"/>
              <a:gd name="connsiteY23" fmla="*/ 2668690 h 3292445"/>
              <a:gd name="connsiteX24" fmla="*/ 1435240 w 5062605"/>
              <a:gd name="connsiteY24" fmla="*/ 2932322 h 3292445"/>
              <a:gd name="connsiteX25" fmla="*/ 1381118 w 5062605"/>
              <a:gd name="connsiteY25" fmla="*/ 3013974 h 3292445"/>
              <a:gd name="connsiteX26" fmla="*/ 1356441 w 5062605"/>
              <a:gd name="connsiteY26" fmla="*/ 3018956 h 3292445"/>
              <a:gd name="connsiteX27" fmla="*/ 1356441 w 5062605"/>
              <a:gd name="connsiteY27" fmla="*/ 3183321 h 3292445"/>
              <a:gd name="connsiteX28" fmla="*/ 1346625 w 5062605"/>
              <a:gd name="connsiteY28" fmla="*/ 3193137 h 3292445"/>
              <a:gd name="connsiteX29" fmla="*/ 1336809 w 5062605"/>
              <a:gd name="connsiteY29" fmla="*/ 3183321 h 3292445"/>
              <a:gd name="connsiteX30" fmla="*/ 1336809 w 5062605"/>
              <a:gd name="connsiteY30" fmla="*/ 3018956 h 3292445"/>
              <a:gd name="connsiteX31" fmla="*/ 1312132 w 5062605"/>
              <a:gd name="connsiteY31" fmla="*/ 3013974 h 3292445"/>
              <a:gd name="connsiteX32" fmla="*/ 1258010 w 5062605"/>
              <a:gd name="connsiteY32" fmla="*/ 2932322 h 3292445"/>
              <a:gd name="connsiteX33" fmla="*/ 1258010 w 5062605"/>
              <a:gd name="connsiteY33" fmla="*/ 2668690 h 3292445"/>
              <a:gd name="connsiteX34" fmla="*/ 1312132 w 5062605"/>
              <a:gd name="connsiteY34" fmla="*/ 2587039 h 3292445"/>
              <a:gd name="connsiteX35" fmla="*/ 1336809 w 5062605"/>
              <a:gd name="connsiteY35" fmla="*/ 2582057 h 3292445"/>
              <a:gd name="connsiteX36" fmla="*/ 1336809 w 5062605"/>
              <a:gd name="connsiteY36" fmla="*/ 2417690 h 3292445"/>
              <a:gd name="connsiteX37" fmla="*/ 1346625 w 5062605"/>
              <a:gd name="connsiteY37" fmla="*/ 2407874 h 3292445"/>
              <a:gd name="connsiteX38" fmla="*/ 290638 w 5062605"/>
              <a:gd name="connsiteY38" fmla="*/ 2240460 h 3292445"/>
              <a:gd name="connsiteX39" fmla="*/ 300454 w 5062605"/>
              <a:gd name="connsiteY39" fmla="*/ 2250276 h 3292445"/>
              <a:gd name="connsiteX40" fmla="*/ 300454 w 5062605"/>
              <a:gd name="connsiteY40" fmla="*/ 2414643 h 3292445"/>
              <a:gd name="connsiteX41" fmla="*/ 325131 w 5062605"/>
              <a:gd name="connsiteY41" fmla="*/ 2419625 h 3292445"/>
              <a:gd name="connsiteX42" fmla="*/ 379253 w 5062605"/>
              <a:gd name="connsiteY42" fmla="*/ 2501276 h 3292445"/>
              <a:gd name="connsiteX43" fmla="*/ 379253 w 5062605"/>
              <a:gd name="connsiteY43" fmla="*/ 2764909 h 3292445"/>
              <a:gd name="connsiteX44" fmla="*/ 325131 w 5062605"/>
              <a:gd name="connsiteY44" fmla="*/ 2846560 h 3292445"/>
              <a:gd name="connsiteX45" fmla="*/ 300454 w 5062605"/>
              <a:gd name="connsiteY45" fmla="*/ 2851542 h 3292445"/>
              <a:gd name="connsiteX46" fmla="*/ 300454 w 5062605"/>
              <a:gd name="connsiteY46" fmla="*/ 3015907 h 3292445"/>
              <a:gd name="connsiteX47" fmla="*/ 290638 w 5062605"/>
              <a:gd name="connsiteY47" fmla="*/ 3025723 h 3292445"/>
              <a:gd name="connsiteX48" fmla="*/ 280822 w 5062605"/>
              <a:gd name="connsiteY48" fmla="*/ 3015907 h 3292445"/>
              <a:gd name="connsiteX49" fmla="*/ 280822 w 5062605"/>
              <a:gd name="connsiteY49" fmla="*/ 2851542 h 3292445"/>
              <a:gd name="connsiteX50" fmla="*/ 256145 w 5062605"/>
              <a:gd name="connsiteY50" fmla="*/ 2846560 h 3292445"/>
              <a:gd name="connsiteX51" fmla="*/ 202023 w 5062605"/>
              <a:gd name="connsiteY51" fmla="*/ 2764909 h 3292445"/>
              <a:gd name="connsiteX52" fmla="*/ 202023 w 5062605"/>
              <a:gd name="connsiteY52" fmla="*/ 2501276 h 3292445"/>
              <a:gd name="connsiteX53" fmla="*/ 256145 w 5062605"/>
              <a:gd name="connsiteY53" fmla="*/ 2419625 h 3292445"/>
              <a:gd name="connsiteX54" fmla="*/ 280822 w 5062605"/>
              <a:gd name="connsiteY54" fmla="*/ 2414643 h 3292445"/>
              <a:gd name="connsiteX55" fmla="*/ 280822 w 5062605"/>
              <a:gd name="connsiteY55" fmla="*/ 2250276 h 3292445"/>
              <a:gd name="connsiteX56" fmla="*/ 290638 w 5062605"/>
              <a:gd name="connsiteY56" fmla="*/ 2240460 h 3292445"/>
              <a:gd name="connsiteX57" fmla="*/ 1769409 w 5062605"/>
              <a:gd name="connsiteY57" fmla="*/ 2178932 h 3292445"/>
              <a:gd name="connsiteX58" fmla="*/ 1779225 w 5062605"/>
              <a:gd name="connsiteY58" fmla="*/ 2188748 h 3292445"/>
              <a:gd name="connsiteX59" fmla="*/ 1779225 w 5062605"/>
              <a:gd name="connsiteY59" fmla="*/ 2237519 h 3292445"/>
              <a:gd name="connsiteX60" fmla="*/ 1803902 w 5062605"/>
              <a:gd name="connsiteY60" fmla="*/ 2242501 h 3292445"/>
              <a:gd name="connsiteX61" fmla="*/ 1858024 w 5062605"/>
              <a:gd name="connsiteY61" fmla="*/ 2324152 h 3292445"/>
              <a:gd name="connsiteX62" fmla="*/ 1858024 w 5062605"/>
              <a:gd name="connsiteY62" fmla="*/ 2679454 h 3292445"/>
              <a:gd name="connsiteX63" fmla="*/ 1803902 w 5062605"/>
              <a:gd name="connsiteY63" fmla="*/ 2761105 h 3292445"/>
              <a:gd name="connsiteX64" fmla="*/ 1779225 w 5062605"/>
              <a:gd name="connsiteY64" fmla="*/ 2766087 h 3292445"/>
              <a:gd name="connsiteX65" fmla="*/ 1779225 w 5062605"/>
              <a:gd name="connsiteY65" fmla="*/ 2954379 h 3292445"/>
              <a:gd name="connsiteX66" fmla="*/ 1769409 w 5062605"/>
              <a:gd name="connsiteY66" fmla="*/ 2964195 h 3292445"/>
              <a:gd name="connsiteX67" fmla="*/ 1759593 w 5062605"/>
              <a:gd name="connsiteY67" fmla="*/ 2954379 h 3292445"/>
              <a:gd name="connsiteX68" fmla="*/ 1759593 w 5062605"/>
              <a:gd name="connsiteY68" fmla="*/ 2766087 h 3292445"/>
              <a:gd name="connsiteX69" fmla="*/ 1734916 w 5062605"/>
              <a:gd name="connsiteY69" fmla="*/ 2761105 h 3292445"/>
              <a:gd name="connsiteX70" fmla="*/ 1680794 w 5062605"/>
              <a:gd name="connsiteY70" fmla="*/ 2679454 h 3292445"/>
              <a:gd name="connsiteX71" fmla="*/ 1680794 w 5062605"/>
              <a:gd name="connsiteY71" fmla="*/ 2324152 h 3292445"/>
              <a:gd name="connsiteX72" fmla="*/ 1734916 w 5062605"/>
              <a:gd name="connsiteY72" fmla="*/ 2242501 h 3292445"/>
              <a:gd name="connsiteX73" fmla="*/ 1759593 w 5062605"/>
              <a:gd name="connsiteY73" fmla="*/ 2237519 h 3292445"/>
              <a:gd name="connsiteX74" fmla="*/ 1759593 w 5062605"/>
              <a:gd name="connsiteY74" fmla="*/ 2188748 h 3292445"/>
              <a:gd name="connsiteX75" fmla="*/ 1769409 w 5062605"/>
              <a:gd name="connsiteY75" fmla="*/ 2178932 h 3292445"/>
              <a:gd name="connsiteX76" fmla="*/ 1128304 w 5062605"/>
              <a:gd name="connsiteY76" fmla="*/ 1983674 h 3292445"/>
              <a:gd name="connsiteX77" fmla="*/ 1138120 w 5062605"/>
              <a:gd name="connsiteY77" fmla="*/ 1993490 h 3292445"/>
              <a:gd name="connsiteX78" fmla="*/ 1138120 w 5062605"/>
              <a:gd name="connsiteY78" fmla="*/ 2159159 h 3292445"/>
              <a:gd name="connsiteX79" fmla="*/ 1171295 w 5062605"/>
              <a:gd name="connsiteY79" fmla="*/ 2165857 h 3292445"/>
              <a:gd name="connsiteX80" fmla="*/ 1225417 w 5062605"/>
              <a:gd name="connsiteY80" fmla="*/ 2247508 h 3292445"/>
              <a:gd name="connsiteX81" fmla="*/ 1225417 w 5062605"/>
              <a:gd name="connsiteY81" fmla="*/ 2826481 h 3292445"/>
              <a:gd name="connsiteX82" fmla="*/ 1171295 w 5062605"/>
              <a:gd name="connsiteY82" fmla="*/ 2908132 h 3292445"/>
              <a:gd name="connsiteX83" fmla="*/ 1138120 w 5062605"/>
              <a:gd name="connsiteY83" fmla="*/ 2914830 h 3292445"/>
              <a:gd name="connsiteX84" fmla="*/ 1138120 w 5062605"/>
              <a:gd name="connsiteY84" fmla="*/ 3282629 h 3292445"/>
              <a:gd name="connsiteX85" fmla="*/ 1128304 w 5062605"/>
              <a:gd name="connsiteY85" fmla="*/ 3292445 h 3292445"/>
              <a:gd name="connsiteX86" fmla="*/ 1118488 w 5062605"/>
              <a:gd name="connsiteY86" fmla="*/ 3282629 h 3292445"/>
              <a:gd name="connsiteX87" fmla="*/ 1118488 w 5062605"/>
              <a:gd name="connsiteY87" fmla="*/ 2911399 h 3292445"/>
              <a:gd name="connsiteX88" fmla="*/ 1102309 w 5062605"/>
              <a:gd name="connsiteY88" fmla="*/ 2908132 h 3292445"/>
              <a:gd name="connsiteX89" fmla="*/ 1048187 w 5062605"/>
              <a:gd name="connsiteY89" fmla="*/ 2826481 h 3292445"/>
              <a:gd name="connsiteX90" fmla="*/ 1048187 w 5062605"/>
              <a:gd name="connsiteY90" fmla="*/ 2247508 h 3292445"/>
              <a:gd name="connsiteX91" fmla="*/ 1102309 w 5062605"/>
              <a:gd name="connsiteY91" fmla="*/ 2165857 h 3292445"/>
              <a:gd name="connsiteX92" fmla="*/ 1118488 w 5062605"/>
              <a:gd name="connsiteY92" fmla="*/ 2162590 h 3292445"/>
              <a:gd name="connsiteX93" fmla="*/ 1118488 w 5062605"/>
              <a:gd name="connsiteY93" fmla="*/ 1993490 h 3292445"/>
              <a:gd name="connsiteX94" fmla="*/ 1128304 w 5062605"/>
              <a:gd name="connsiteY94" fmla="*/ 1983674 h 3292445"/>
              <a:gd name="connsiteX95" fmla="*/ 909984 w 5062605"/>
              <a:gd name="connsiteY95" fmla="*/ 1982807 h 3292445"/>
              <a:gd name="connsiteX96" fmla="*/ 919800 w 5062605"/>
              <a:gd name="connsiteY96" fmla="*/ 1992623 h 3292445"/>
              <a:gd name="connsiteX97" fmla="*/ 919800 w 5062605"/>
              <a:gd name="connsiteY97" fmla="*/ 2156990 h 3292445"/>
              <a:gd name="connsiteX98" fmla="*/ 944477 w 5062605"/>
              <a:gd name="connsiteY98" fmla="*/ 2161972 h 3292445"/>
              <a:gd name="connsiteX99" fmla="*/ 998599 w 5062605"/>
              <a:gd name="connsiteY99" fmla="*/ 2243623 h 3292445"/>
              <a:gd name="connsiteX100" fmla="*/ 998599 w 5062605"/>
              <a:gd name="connsiteY100" fmla="*/ 2507255 h 3292445"/>
              <a:gd name="connsiteX101" fmla="*/ 944477 w 5062605"/>
              <a:gd name="connsiteY101" fmla="*/ 2588906 h 3292445"/>
              <a:gd name="connsiteX102" fmla="*/ 919800 w 5062605"/>
              <a:gd name="connsiteY102" fmla="*/ 2593888 h 3292445"/>
              <a:gd name="connsiteX103" fmla="*/ 919800 w 5062605"/>
              <a:gd name="connsiteY103" fmla="*/ 2758254 h 3292445"/>
              <a:gd name="connsiteX104" fmla="*/ 909984 w 5062605"/>
              <a:gd name="connsiteY104" fmla="*/ 2768070 h 3292445"/>
              <a:gd name="connsiteX105" fmla="*/ 900168 w 5062605"/>
              <a:gd name="connsiteY105" fmla="*/ 2758254 h 3292445"/>
              <a:gd name="connsiteX106" fmla="*/ 900168 w 5062605"/>
              <a:gd name="connsiteY106" fmla="*/ 2593888 h 3292445"/>
              <a:gd name="connsiteX107" fmla="*/ 875491 w 5062605"/>
              <a:gd name="connsiteY107" fmla="*/ 2588906 h 3292445"/>
              <a:gd name="connsiteX108" fmla="*/ 821369 w 5062605"/>
              <a:gd name="connsiteY108" fmla="*/ 2507255 h 3292445"/>
              <a:gd name="connsiteX109" fmla="*/ 821369 w 5062605"/>
              <a:gd name="connsiteY109" fmla="*/ 2243623 h 3292445"/>
              <a:gd name="connsiteX110" fmla="*/ 875491 w 5062605"/>
              <a:gd name="connsiteY110" fmla="*/ 2161972 h 3292445"/>
              <a:gd name="connsiteX111" fmla="*/ 900168 w 5062605"/>
              <a:gd name="connsiteY111" fmla="*/ 2156990 h 3292445"/>
              <a:gd name="connsiteX112" fmla="*/ 900168 w 5062605"/>
              <a:gd name="connsiteY112" fmla="*/ 1992623 h 3292445"/>
              <a:gd name="connsiteX113" fmla="*/ 909984 w 5062605"/>
              <a:gd name="connsiteY113" fmla="*/ 1982807 h 3292445"/>
              <a:gd name="connsiteX114" fmla="*/ 497087 w 5062605"/>
              <a:gd name="connsiteY114" fmla="*/ 1926567 h 3292445"/>
              <a:gd name="connsiteX115" fmla="*/ 506903 w 5062605"/>
              <a:gd name="connsiteY115" fmla="*/ 1936383 h 3292445"/>
              <a:gd name="connsiteX116" fmla="*/ 506903 w 5062605"/>
              <a:gd name="connsiteY116" fmla="*/ 2362503 h 3292445"/>
              <a:gd name="connsiteX117" fmla="*/ 531580 w 5062605"/>
              <a:gd name="connsiteY117" fmla="*/ 2367485 h 3292445"/>
              <a:gd name="connsiteX118" fmla="*/ 585702 w 5062605"/>
              <a:gd name="connsiteY118" fmla="*/ 2449136 h 3292445"/>
              <a:gd name="connsiteX119" fmla="*/ 585702 w 5062605"/>
              <a:gd name="connsiteY119" fmla="*/ 2815710 h 3292445"/>
              <a:gd name="connsiteX120" fmla="*/ 531580 w 5062605"/>
              <a:gd name="connsiteY120" fmla="*/ 2897361 h 3292445"/>
              <a:gd name="connsiteX121" fmla="*/ 506903 w 5062605"/>
              <a:gd name="connsiteY121" fmla="*/ 2902343 h 3292445"/>
              <a:gd name="connsiteX122" fmla="*/ 506903 w 5062605"/>
              <a:gd name="connsiteY122" fmla="*/ 3225522 h 3292445"/>
              <a:gd name="connsiteX123" fmla="*/ 497087 w 5062605"/>
              <a:gd name="connsiteY123" fmla="*/ 3235338 h 3292445"/>
              <a:gd name="connsiteX124" fmla="*/ 487271 w 5062605"/>
              <a:gd name="connsiteY124" fmla="*/ 3225522 h 3292445"/>
              <a:gd name="connsiteX125" fmla="*/ 487271 w 5062605"/>
              <a:gd name="connsiteY125" fmla="*/ 2902343 h 3292445"/>
              <a:gd name="connsiteX126" fmla="*/ 462594 w 5062605"/>
              <a:gd name="connsiteY126" fmla="*/ 2897361 h 3292445"/>
              <a:gd name="connsiteX127" fmla="*/ 408472 w 5062605"/>
              <a:gd name="connsiteY127" fmla="*/ 2815710 h 3292445"/>
              <a:gd name="connsiteX128" fmla="*/ 408472 w 5062605"/>
              <a:gd name="connsiteY128" fmla="*/ 2449136 h 3292445"/>
              <a:gd name="connsiteX129" fmla="*/ 462594 w 5062605"/>
              <a:gd name="connsiteY129" fmla="*/ 2367485 h 3292445"/>
              <a:gd name="connsiteX130" fmla="*/ 487271 w 5062605"/>
              <a:gd name="connsiteY130" fmla="*/ 2362503 h 3292445"/>
              <a:gd name="connsiteX131" fmla="*/ 487271 w 5062605"/>
              <a:gd name="connsiteY131" fmla="*/ 1936383 h 3292445"/>
              <a:gd name="connsiteX132" fmla="*/ 497087 w 5062605"/>
              <a:gd name="connsiteY132" fmla="*/ 1926567 h 3292445"/>
              <a:gd name="connsiteX133" fmla="*/ 2606562 w 5062605"/>
              <a:gd name="connsiteY133" fmla="*/ 1886068 h 3292445"/>
              <a:gd name="connsiteX134" fmla="*/ 2616378 w 5062605"/>
              <a:gd name="connsiteY134" fmla="*/ 1895884 h 3292445"/>
              <a:gd name="connsiteX135" fmla="*/ 2616378 w 5062605"/>
              <a:gd name="connsiteY135" fmla="*/ 2322005 h 3292445"/>
              <a:gd name="connsiteX136" fmla="*/ 2641055 w 5062605"/>
              <a:gd name="connsiteY136" fmla="*/ 2326987 h 3292445"/>
              <a:gd name="connsiteX137" fmla="*/ 2695177 w 5062605"/>
              <a:gd name="connsiteY137" fmla="*/ 2408638 h 3292445"/>
              <a:gd name="connsiteX138" fmla="*/ 2695177 w 5062605"/>
              <a:gd name="connsiteY138" fmla="*/ 2491460 h 3292445"/>
              <a:gd name="connsiteX139" fmla="*/ 2641055 w 5062605"/>
              <a:gd name="connsiteY139" fmla="*/ 2573111 h 3292445"/>
              <a:gd name="connsiteX140" fmla="*/ 2616378 w 5062605"/>
              <a:gd name="connsiteY140" fmla="*/ 2578093 h 3292445"/>
              <a:gd name="connsiteX141" fmla="*/ 2616378 w 5062605"/>
              <a:gd name="connsiteY141" fmla="*/ 3185023 h 3292445"/>
              <a:gd name="connsiteX142" fmla="*/ 2606562 w 5062605"/>
              <a:gd name="connsiteY142" fmla="*/ 3194839 h 3292445"/>
              <a:gd name="connsiteX143" fmla="*/ 2596746 w 5062605"/>
              <a:gd name="connsiteY143" fmla="*/ 3185023 h 3292445"/>
              <a:gd name="connsiteX144" fmla="*/ 2596746 w 5062605"/>
              <a:gd name="connsiteY144" fmla="*/ 2578093 h 3292445"/>
              <a:gd name="connsiteX145" fmla="*/ 2572069 w 5062605"/>
              <a:gd name="connsiteY145" fmla="*/ 2573111 h 3292445"/>
              <a:gd name="connsiteX146" fmla="*/ 2517947 w 5062605"/>
              <a:gd name="connsiteY146" fmla="*/ 2491460 h 3292445"/>
              <a:gd name="connsiteX147" fmla="*/ 2517947 w 5062605"/>
              <a:gd name="connsiteY147" fmla="*/ 2408638 h 3292445"/>
              <a:gd name="connsiteX148" fmla="*/ 2572069 w 5062605"/>
              <a:gd name="connsiteY148" fmla="*/ 2326987 h 3292445"/>
              <a:gd name="connsiteX149" fmla="*/ 2596746 w 5062605"/>
              <a:gd name="connsiteY149" fmla="*/ 2322005 h 3292445"/>
              <a:gd name="connsiteX150" fmla="*/ 2596746 w 5062605"/>
              <a:gd name="connsiteY150" fmla="*/ 1895884 h 3292445"/>
              <a:gd name="connsiteX151" fmla="*/ 2606562 w 5062605"/>
              <a:gd name="connsiteY151" fmla="*/ 1886068 h 3292445"/>
              <a:gd name="connsiteX152" fmla="*/ 2840476 w 5062605"/>
              <a:gd name="connsiteY152" fmla="*/ 1806142 h 3292445"/>
              <a:gd name="connsiteX153" fmla="*/ 2850292 w 5062605"/>
              <a:gd name="connsiteY153" fmla="*/ 1815958 h 3292445"/>
              <a:gd name="connsiteX154" fmla="*/ 2850292 w 5062605"/>
              <a:gd name="connsiteY154" fmla="*/ 1980325 h 3292445"/>
              <a:gd name="connsiteX155" fmla="*/ 2874969 w 5062605"/>
              <a:gd name="connsiteY155" fmla="*/ 1985307 h 3292445"/>
              <a:gd name="connsiteX156" fmla="*/ 2929091 w 5062605"/>
              <a:gd name="connsiteY156" fmla="*/ 2066958 h 3292445"/>
              <a:gd name="connsiteX157" fmla="*/ 2929091 w 5062605"/>
              <a:gd name="connsiteY157" fmla="*/ 2173279 h 3292445"/>
              <a:gd name="connsiteX158" fmla="*/ 2874969 w 5062605"/>
              <a:gd name="connsiteY158" fmla="*/ 2254930 h 3292445"/>
              <a:gd name="connsiteX159" fmla="*/ 2850292 w 5062605"/>
              <a:gd name="connsiteY159" fmla="*/ 2259912 h 3292445"/>
              <a:gd name="connsiteX160" fmla="*/ 2850292 w 5062605"/>
              <a:gd name="connsiteY160" fmla="*/ 2581589 h 3292445"/>
              <a:gd name="connsiteX161" fmla="*/ 2840476 w 5062605"/>
              <a:gd name="connsiteY161" fmla="*/ 2591405 h 3292445"/>
              <a:gd name="connsiteX162" fmla="*/ 2830660 w 5062605"/>
              <a:gd name="connsiteY162" fmla="*/ 2581589 h 3292445"/>
              <a:gd name="connsiteX163" fmla="*/ 2830660 w 5062605"/>
              <a:gd name="connsiteY163" fmla="*/ 2259912 h 3292445"/>
              <a:gd name="connsiteX164" fmla="*/ 2805983 w 5062605"/>
              <a:gd name="connsiteY164" fmla="*/ 2254930 h 3292445"/>
              <a:gd name="connsiteX165" fmla="*/ 2751861 w 5062605"/>
              <a:gd name="connsiteY165" fmla="*/ 2173279 h 3292445"/>
              <a:gd name="connsiteX166" fmla="*/ 2751861 w 5062605"/>
              <a:gd name="connsiteY166" fmla="*/ 2066958 h 3292445"/>
              <a:gd name="connsiteX167" fmla="*/ 2805983 w 5062605"/>
              <a:gd name="connsiteY167" fmla="*/ 1985307 h 3292445"/>
              <a:gd name="connsiteX168" fmla="*/ 2830660 w 5062605"/>
              <a:gd name="connsiteY168" fmla="*/ 1980325 h 3292445"/>
              <a:gd name="connsiteX169" fmla="*/ 2830660 w 5062605"/>
              <a:gd name="connsiteY169" fmla="*/ 1815958 h 3292445"/>
              <a:gd name="connsiteX170" fmla="*/ 2840476 w 5062605"/>
              <a:gd name="connsiteY170" fmla="*/ 1806142 h 3292445"/>
              <a:gd name="connsiteX171" fmla="*/ 1992724 w 5062605"/>
              <a:gd name="connsiteY171" fmla="*/ 1794812 h 3292445"/>
              <a:gd name="connsiteX172" fmla="*/ 2002540 w 5062605"/>
              <a:gd name="connsiteY172" fmla="*/ 1804628 h 3292445"/>
              <a:gd name="connsiteX173" fmla="*/ 2002540 w 5062605"/>
              <a:gd name="connsiteY173" fmla="*/ 1853399 h 3292445"/>
              <a:gd name="connsiteX174" fmla="*/ 2027217 w 5062605"/>
              <a:gd name="connsiteY174" fmla="*/ 1858381 h 3292445"/>
              <a:gd name="connsiteX175" fmla="*/ 2081339 w 5062605"/>
              <a:gd name="connsiteY175" fmla="*/ 1940032 h 3292445"/>
              <a:gd name="connsiteX176" fmla="*/ 2081339 w 5062605"/>
              <a:gd name="connsiteY176" fmla="*/ 2324137 h 3292445"/>
              <a:gd name="connsiteX177" fmla="*/ 2027217 w 5062605"/>
              <a:gd name="connsiteY177" fmla="*/ 2405788 h 3292445"/>
              <a:gd name="connsiteX178" fmla="*/ 2002540 w 5062605"/>
              <a:gd name="connsiteY178" fmla="*/ 2410770 h 3292445"/>
              <a:gd name="connsiteX179" fmla="*/ 2002540 w 5062605"/>
              <a:gd name="connsiteY179" fmla="*/ 2570259 h 3292445"/>
              <a:gd name="connsiteX180" fmla="*/ 1992724 w 5062605"/>
              <a:gd name="connsiteY180" fmla="*/ 2580075 h 3292445"/>
              <a:gd name="connsiteX181" fmla="*/ 1982908 w 5062605"/>
              <a:gd name="connsiteY181" fmla="*/ 2570259 h 3292445"/>
              <a:gd name="connsiteX182" fmla="*/ 1982908 w 5062605"/>
              <a:gd name="connsiteY182" fmla="*/ 2410770 h 3292445"/>
              <a:gd name="connsiteX183" fmla="*/ 1958231 w 5062605"/>
              <a:gd name="connsiteY183" fmla="*/ 2405788 h 3292445"/>
              <a:gd name="connsiteX184" fmla="*/ 1904109 w 5062605"/>
              <a:gd name="connsiteY184" fmla="*/ 2324137 h 3292445"/>
              <a:gd name="connsiteX185" fmla="*/ 1904109 w 5062605"/>
              <a:gd name="connsiteY185" fmla="*/ 1940032 h 3292445"/>
              <a:gd name="connsiteX186" fmla="*/ 1958231 w 5062605"/>
              <a:gd name="connsiteY186" fmla="*/ 1858381 h 3292445"/>
              <a:gd name="connsiteX187" fmla="*/ 1982908 w 5062605"/>
              <a:gd name="connsiteY187" fmla="*/ 1853399 h 3292445"/>
              <a:gd name="connsiteX188" fmla="*/ 1982908 w 5062605"/>
              <a:gd name="connsiteY188" fmla="*/ 1804628 h 3292445"/>
              <a:gd name="connsiteX189" fmla="*/ 1992724 w 5062605"/>
              <a:gd name="connsiteY189" fmla="*/ 1794812 h 3292445"/>
              <a:gd name="connsiteX190" fmla="*/ 2403979 w 5062605"/>
              <a:gd name="connsiteY190" fmla="*/ 1390802 h 3292445"/>
              <a:gd name="connsiteX191" fmla="*/ 2413795 w 5062605"/>
              <a:gd name="connsiteY191" fmla="*/ 1400618 h 3292445"/>
              <a:gd name="connsiteX192" fmla="*/ 2413795 w 5062605"/>
              <a:gd name="connsiteY192" fmla="*/ 1851600 h 3292445"/>
              <a:gd name="connsiteX193" fmla="*/ 2438472 w 5062605"/>
              <a:gd name="connsiteY193" fmla="*/ 1856582 h 3292445"/>
              <a:gd name="connsiteX194" fmla="*/ 2492594 w 5062605"/>
              <a:gd name="connsiteY194" fmla="*/ 1938233 h 3292445"/>
              <a:gd name="connsiteX195" fmla="*/ 2492594 w 5062605"/>
              <a:gd name="connsiteY195" fmla="*/ 2495078 h 3292445"/>
              <a:gd name="connsiteX196" fmla="*/ 2438472 w 5062605"/>
              <a:gd name="connsiteY196" fmla="*/ 2576729 h 3292445"/>
              <a:gd name="connsiteX197" fmla="*/ 2413795 w 5062605"/>
              <a:gd name="connsiteY197" fmla="*/ 2581711 h 3292445"/>
              <a:gd name="connsiteX198" fmla="*/ 2413795 w 5062605"/>
              <a:gd name="connsiteY198" fmla="*/ 2764739 h 3292445"/>
              <a:gd name="connsiteX199" fmla="*/ 2403979 w 5062605"/>
              <a:gd name="connsiteY199" fmla="*/ 2774555 h 3292445"/>
              <a:gd name="connsiteX200" fmla="*/ 2394163 w 5062605"/>
              <a:gd name="connsiteY200" fmla="*/ 2764739 h 3292445"/>
              <a:gd name="connsiteX201" fmla="*/ 2394163 w 5062605"/>
              <a:gd name="connsiteY201" fmla="*/ 2581711 h 3292445"/>
              <a:gd name="connsiteX202" fmla="*/ 2369486 w 5062605"/>
              <a:gd name="connsiteY202" fmla="*/ 2576729 h 3292445"/>
              <a:gd name="connsiteX203" fmla="*/ 2315364 w 5062605"/>
              <a:gd name="connsiteY203" fmla="*/ 2495078 h 3292445"/>
              <a:gd name="connsiteX204" fmla="*/ 2315364 w 5062605"/>
              <a:gd name="connsiteY204" fmla="*/ 1938233 h 3292445"/>
              <a:gd name="connsiteX205" fmla="*/ 2369486 w 5062605"/>
              <a:gd name="connsiteY205" fmla="*/ 1856582 h 3292445"/>
              <a:gd name="connsiteX206" fmla="*/ 2394163 w 5062605"/>
              <a:gd name="connsiteY206" fmla="*/ 1851600 h 3292445"/>
              <a:gd name="connsiteX207" fmla="*/ 2394163 w 5062605"/>
              <a:gd name="connsiteY207" fmla="*/ 1400618 h 3292445"/>
              <a:gd name="connsiteX208" fmla="*/ 2403979 w 5062605"/>
              <a:gd name="connsiteY208" fmla="*/ 1390802 h 3292445"/>
              <a:gd name="connsiteX209" fmla="*/ 3254626 w 5062605"/>
              <a:gd name="connsiteY209" fmla="*/ 660517 h 3292445"/>
              <a:gd name="connsiteX210" fmla="*/ 3264442 w 5062605"/>
              <a:gd name="connsiteY210" fmla="*/ 670333 h 3292445"/>
              <a:gd name="connsiteX211" fmla="*/ 3264442 w 5062605"/>
              <a:gd name="connsiteY211" fmla="*/ 834700 h 3292445"/>
              <a:gd name="connsiteX212" fmla="*/ 3289119 w 5062605"/>
              <a:gd name="connsiteY212" fmla="*/ 839682 h 3292445"/>
              <a:gd name="connsiteX213" fmla="*/ 3343241 w 5062605"/>
              <a:gd name="connsiteY213" fmla="*/ 921333 h 3292445"/>
              <a:gd name="connsiteX214" fmla="*/ 3343241 w 5062605"/>
              <a:gd name="connsiteY214" fmla="*/ 1022759 h 3292445"/>
              <a:gd name="connsiteX215" fmla="*/ 3289119 w 5062605"/>
              <a:gd name="connsiteY215" fmla="*/ 1104410 h 3292445"/>
              <a:gd name="connsiteX216" fmla="*/ 3264442 w 5062605"/>
              <a:gd name="connsiteY216" fmla="*/ 1109392 h 3292445"/>
              <a:gd name="connsiteX217" fmla="*/ 3264442 w 5062605"/>
              <a:gd name="connsiteY217" fmla="*/ 1435964 h 3292445"/>
              <a:gd name="connsiteX218" fmla="*/ 3254626 w 5062605"/>
              <a:gd name="connsiteY218" fmla="*/ 1445780 h 3292445"/>
              <a:gd name="connsiteX219" fmla="*/ 3244810 w 5062605"/>
              <a:gd name="connsiteY219" fmla="*/ 1435964 h 3292445"/>
              <a:gd name="connsiteX220" fmla="*/ 3244810 w 5062605"/>
              <a:gd name="connsiteY220" fmla="*/ 1109392 h 3292445"/>
              <a:gd name="connsiteX221" fmla="*/ 3220133 w 5062605"/>
              <a:gd name="connsiteY221" fmla="*/ 1104410 h 3292445"/>
              <a:gd name="connsiteX222" fmla="*/ 3166011 w 5062605"/>
              <a:gd name="connsiteY222" fmla="*/ 1022759 h 3292445"/>
              <a:gd name="connsiteX223" fmla="*/ 3166011 w 5062605"/>
              <a:gd name="connsiteY223" fmla="*/ 921333 h 3292445"/>
              <a:gd name="connsiteX224" fmla="*/ 3220133 w 5062605"/>
              <a:gd name="connsiteY224" fmla="*/ 839682 h 3292445"/>
              <a:gd name="connsiteX225" fmla="*/ 3244810 w 5062605"/>
              <a:gd name="connsiteY225" fmla="*/ 834700 h 3292445"/>
              <a:gd name="connsiteX226" fmla="*/ 3244810 w 5062605"/>
              <a:gd name="connsiteY226" fmla="*/ 670333 h 3292445"/>
              <a:gd name="connsiteX227" fmla="*/ 3254626 w 5062605"/>
              <a:gd name="connsiteY227" fmla="*/ 660517 h 3292445"/>
              <a:gd name="connsiteX228" fmla="*/ 3458276 w 5062605"/>
              <a:gd name="connsiteY228" fmla="*/ 571537 h 3292445"/>
              <a:gd name="connsiteX229" fmla="*/ 3468092 w 5062605"/>
              <a:gd name="connsiteY229" fmla="*/ 581353 h 3292445"/>
              <a:gd name="connsiteX230" fmla="*/ 3468092 w 5062605"/>
              <a:gd name="connsiteY230" fmla="*/ 1007473 h 3292445"/>
              <a:gd name="connsiteX231" fmla="*/ 3492769 w 5062605"/>
              <a:gd name="connsiteY231" fmla="*/ 1012455 h 3292445"/>
              <a:gd name="connsiteX232" fmla="*/ 3546891 w 5062605"/>
              <a:gd name="connsiteY232" fmla="*/ 1094106 h 3292445"/>
              <a:gd name="connsiteX233" fmla="*/ 3546891 w 5062605"/>
              <a:gd name="connsiteY233" fmla="*/ 1357738 h 3292445"/>
              <a:gd name="connsiteX234" fmla="*/ 3492769 w 5062605"/>
              <a:gd name="connsiteY234" fmla="*/ 1439389 h 3292445"/>
              <a:gd name="connsiteX235" fmla="*/ 3468092 w 5062605"/>
              <a:gd name="connsiteY235" fmla="*/ 1444371 h 3292445"/>
              <a:gd name="connsiteX236" fmla="*/ 3468092 w 5062605"/>
              <a:gd name="connsiteY236" fmla="*/ 1870492 h 3292445"/>
              <a:gd name="connsiteX237" fmla="*/ 3458276 w 5062605"/>
              <a:gd name="connsiteY237" fmla="*/ 1880308 h 3292445"/>
              <a:gd name="connsiteX238" fmla="*/ 3448460 w 5062605"/>
              <a:gd name="connsiteY238" fmla="*/ 1870492 h 3292445"/>
              <a:gd name="connsiteX239" fmla="*/ 3448460 w 5062605"/>
              <a:gd name="connsiteY239" fmla="*/ 1444371 h 3292445"/>
              <a:gd name="connsiteX240" fmla="*/ 3423783 w 5062605"/>
              <a:gd name="connsiteY240" fmla="*/ 1439389 h 3292445"/>
              <a:gd name="connsiteX241" fmla="*/ 3369661 w 5062605"/>
              <a:gd name="connsiteY241" fmla="*/ 1357738 h 3292445"/>
              <a:gd name="connsiteX242" fmla="*/ 3369661 w 5062605"/>
              <a:gd name="connsiteY242" fmla="*/ 1094106 h 3292445"/>
              <a:gd name="connsiteX243" fmla="*/ 3423783 w 5062605"/>
              <a:gd name="connsiteY243" fmla="*/ 1012455 h 3292445"/>
              <a:gd name="connsiteX244" fmla="*/ 3448460 w 5062605"/>
              <a:gd name="connsiteY244" fmla="*/ 1007473 h 3292445"/>
              <a:gd name="connsiteX245" fmla="*/ 3448460 w 5062605"/>
              <a:gd name="connsiteY245" fmla="*/ 581353 h 3292445"/>
              <a:gd name="connsiteX246" fmla="*/ 3458276 w 5062605"/>
              <a:gd name="connsiteY246" fmla="*/ 571537 h 3292445"/>
              <a:gd name="connsiteX247" fmla="*/ 4109645 w 5062605"/>
              <a:gd name="connsiteY247" fmla="*/ 336530 h 3292445"/>
              <a:gd name="connsiteX248" fmla="*/ 4119461 w 5062605"/>
              <a:gd name="connsiteY248" fmla="*/ 346346 h 3292445"/>
              <a:gd name="connsiteX249" fmla="*/ 4119461 w 5062605"/>
              <a:gd name="connsiteY249" fmla="*/ 395117 h 3292445"/>
              <a:gd name="connsiteX250" fmla="*/ 4144138 w 5062605"/>
              <a:gd name="connsiteY250" fmla="*/ 400099 h 3292445"/>
              <a:gd name="connsiteX251" fmla="*/ 4198260 w 5062605"/>
              <a:gd name="connsiteY251" fmla="*/ 481750 h 3292445"/>
              <a:gd name="connsiteX252" fmla="*/ 4198260 w 5062605"/>
              <a:gd name="connsiteY252" fmla="*/ 745382 h 3292445"/>
              <a:gd name="connsiteX253" fmla="*/ 4144138 w 5062605"/>
              <a:gd name="connsiteY253" fmla="*/ 827033 h 3292445"/>
              <a:gd name="connsiteX254" fmla="*/ 4119461 w 5062605"/>
              <a:gd name="connsiteY254" fmla="*/ 832015 h 3292445"/>
              <a:gd name="connsiteX255" fmla="*/ 4119461 w 5062605"/>
              <a:gd name="connsiteY255" fmla="*/ 1111977 h 3292445"/>
              <a:gd name="connsiteX256" fmla="*/ 4109645 w 5062605"/>
              <a:gd name="connsiteY256" fmla="*/ 1121793 h 3292445"/>
              <a:gd name="connsiteX257" fmla="*/ 4099829 w 5062605"/>
              <a:gd name="connsiteY257" fmla="*/ 1111977 h 3292445"/>
              <a:gd name="connsiteX258" fmla="*/ 4099829 w 5062605"/>
              <a:gd name="connsiteY258" fmla="*/ 832015 h 3292445"/>
              <a:gd name="connsiteX259" fmla="*/ 4075152 w 5062605"/>
              <a:gd name="connsiteY259" fmla="*/ 827033 h 3292445"/>
              <a:gd name="connsiteX260" fmla="*/ 4021030 w 5062605"/>
              <a:gd name="connsiteY260" fmla="*/ 745382 h 3292445"/>
              <a:gd name="connsiteX261" fmla="*/ 4021030 w 5062605"/>
              <a:gd name="connsiteY261" fmla="*/ 481750 h 3292445"/>
              <a:gd name="connsiteX262" fmla="*/ 4075152 w 5062605"/>
              <a:gd name="connsiteY262" fmla="*/ 400099 h 3292445"/>
              <a:gd name="connsiteX263" fmla="*/ 4099829 w 5062605"/>
              <a:gd name="connsiteY263" fmla="*/ 395117 h 3292445"/>
              <a:gd name="connsiteX264" fmla="*/ 4099829 w 5062605"/>
              <a:gd name="connsiteY264" fmla="*/ 346346 h 3292445"/>
              <a:gd name="connsiteX265" fmla="*/ 4109645 w 5062605"/>
              <a:gd name="connsiteY265" fmla="*/ 336530 h 3292445"/>
              <a:gd name="connsiteX266" fmla="*/ 4332492 w 5062605"/>
              <a:gd name="connsiteY266" fmla="*/ 75971 h 3292445"/>
              <a:gd name="connsiteX267" fmla="*/ 4342308 w 5062605"/>
              <a:gd name="connsiteY267" fmla="*/ 85787 h 3292445"/>
              <a:gd name="connsiteX268" fmla="*/ 4342308 w 5062605"/>
              <a:gd name="connsiteY268" fmla="*/ 536770 h 3292445"/>
              <a:gd name="connsiteX269" fmla="*/ 4366985 w 5062605"/>
              <a:gd name="connsiteY269" fmla="*/ 541752 h 3292445"/>
              <a:gd name="connsiteX270" fmla="*/ 4421107 w 5062605"/>
              <a:gd name="connsiteY270" fmla="*/ 623403 h 3292445"/>
              <a:gd name="connsiteX271" fmla="*/ 4421107 w 5062605"/>
              <a:gd name="connsiteY271" fmla="*/ 881423 h 3292445"/>
              <a:gd name="connsiteX272" fmla="*/ 4366985 w 5062605"/>
              <a:gd name="connsiteY272" fmla="*/ 963074 h 3292445"/>
              <a:gd name="connsiteX273" fmla="*/ 4342308 w 5062605"/>
              <a:gd name="connsiteY273" fmla="*/ 968056 h 3292445"/>
              <a:gd name="connsiteX274" fmla="*/ 4342308 w 5062605"/>
              <a:gd name="connsiteY274" fmla="*/ 1449908 h 3292445"/>
              <a:gd name="connsiteX275" fmla="*/ 4332492 w 5062605"/>
              <a:gd name="connsiteY275" fmla="*/ 1459724 h 3292445"/>
              <a:gd name="connsiteX276" fmla="*/ 4322676 w 5062605"/>
              <a:gd name="connsiteY276" fmla="*/ 1449908 h 3292445"/>
              <a:gd name="connsiteX277" fmla="*/ 4322676 w 5062605"/>
              <a:gd name="connsiteY277" fmla="*/ 968056 h 3292445"/>
              <a:gd name="connsiteX278" fmla="*/ 4297999 w 5062605"/>
              <a:gd name="connsiteY278" fmla="*/ 963074 h 3292445"/>
              <a:gd name="connsiteX279" fmla="*/ 4243877 w 5062605"/>
              <a:gd name="connsiteY279" fmla="*/ 881423 h 3292445"/>
              <a:gd name="connsiteX280" fmla="*/ 4243877 w 5062605"/>
              <a:gd name="connsiteY280" fmla="*/ 623403 h 3292445"/>
              <a:gd name="connsiteX281" fmla="*/ 4297999 w 5062605"/>
              <a:gd name="connsiteY281" fmla="*/ 541752 h 3292445"/>
              <a:gd name="connsiteX282" fmla="*/ 4322676 w 5062605"/>
              <a:gd name="connsiteY282" fmla="*/ 536770 h 3292445"/>
              <a:gd name="connsiteX283" fmla="*/ 4322676 w 5062605"/>
              <a:gd name="connsiteY283" fmla="*/ 85787 h 3292445"/>
              <a:gd name="connsiteX284" fmla="*/ 4332492 w 5062605"/>
              <a:gd name="connsiteY284" fmla="*/ 75971 h 3292445"/>
              <a:gd name="connsiteX285" fmla="*/ 4747323 w 5062605"/>
              <a:gd name="connsiteY285" fmla="*/ 75282 h 3292445"/>
              <a:gd name="connsiteX286" fmla="*/ 4757139 w 5062605"/>
              <a:gd name="connsiteY286" fmla="*/ 85098 h 3292445"/>
              <a:gd name="connsiteX287" fmla="*/ 4757139 w 5062605"/>
              <a:gd name="connsiteY287" fmla="*/ 133870 h 3292445"/>
              <a:gd name="connsiteX288" fmla="*/ 4781816 w 5062605"/>
              <a:gd name="connsiteY288" fmla="*/ 138852 h 3292445"/>
              <a:gd name="connsiteX289" fmla="*/ 4835938 w 5062605"/>
              <a:gd name="connsiteY289" fmla="*/ 220503 h 3292445"/>
              <a:gd name="connsiteX290" fmla="*/ 4835938 w 5062605"/>
              <a:gd name="connsiteY290" fmla="*/ 634233 h 3292445"/>
              <a:gd name="connsiteX291" fmla="*/ 4781816 w 5062605"/>
              <a:gd name="connsiteY291" fmla="*/ 715884 h 3292445"/>
              <a:gd name="connsiteX292" fmla="*/ 4757139 w 5062605"/>
              <a:gd name="connsiteY292" fmla="*/ 720866 h 3292445"/>
              <a:gd name="connsiteX293" fmla="*/ 4757139 w 5062605"/>
              <a:gd name="connsiteY293" fmla="*/ 850729 h 3292445"/>
              <a:gd name="connsiteX294" fmla="*/ 4747323 w 5062605"/>
              <a:gd name="connsiteY294" fmla="*/ 860545 h 3292445"/>
              <a:gd name="connsiteX295" fmla="*/ 4737507 w 5062605"/>
              <a:gd name="connsiteY295" fmla="*/ 850729 h 3292445"/>
              <a:gd name="connsiteX296" fmla="*/ 4737507 w 5062605"/>
              <a:gd name="connsiteY296" fmla="*/ 720866 h 3292445"/>
              <a:gd name="connsiteX297" fmla="*/ 4712830 w 5062605"/>
              <a:gd name="connsiteY297" fmla="*/ 715884 h 3292445"/>
              <a:gd name="connsiteX298" fmla="*/ 4658708 w 5062605"/>
              <a:gd name="connsiteY298" fmla="*/ 634233 h 3292445"/>
              <a:gd name="connsiteX299" fmla="*/ 4658708 w 5062605"/>
              <a:gd name="connsiteY299" fmla="*/ 220503 h 3292445"/>
              <a:gd name="connsiteX300" fmla="*/ 4712830 w 5062605"/>
              <a:gd name="connsiteY300" fmla="*/ 138852 h 3292445"/>
              <a:gd name="connsiteX301" fmla="*/ 4737507 w 5062605"/>
              <a:gd name="connsiteY301" fmla="*/ 133870 h 3292445"/>
              <a:gd name="connsiteX302" fmla="*/ 4737507 w 5062605"/>
              <a:gd name="connsiteY302" fmla="*/ 85098 h 3292445"/>
              <a:gd name="connsiteX303" fmla="*/ 4747323 w 5062605"/>
              <a:gd name="connsiteY303" fmla="*/ 75282 h 3292445"/>
              <a:gd name="connsiteX304" fmla="*/ 3905560 w 5062605"/>
              <a:gd name="connsiteY304" fmla="*/ 53233 h 3292445"/>
              <a:gd name="connsiteX305" fmla="*/ 3915376 w 5062605"/>
              <a:gd name="connsiteY305" fmla="*/ 63049 h 3292445"/>
              <a:gd name="connsiteX306" fmla="*/ 3915376 w 5062605"/>
              <a:gd name="connsiteY306" fmla="*/ 489169 h 3292445"/>
              <a:gd name="connsiteX307" fmla="*/ 3940053 w 5062605"/>
              <a:gd name="connsiteY307" fmla="*/ 494151 h 3292445"/>
              <a:gd name="connsiteX308" fmla="*/ 3994175 w 5062605"/>
              <a:gd name="connsiteY308" fmla="*/ 575802 h 3292445"/>
              <a:gd name="connsiteX309" fmla="*/ 3994175 w 5062605"/>
              <a:gd name="connsiteY309" fmla="*/ 839434 h 3292445"/>
              <a:gd name="connsiteX310" fmla="*/ 3940053 w 5062605"/>
              <a:gd name="connsiteY310" fmla="*/ 921085 h 3292445"/>
              <a:gd name="connsiteX311" fmla="*/ 3915376 w 5062605"/>
              <a:gd name="connsiteY311" fmla="*/ 926067 h 3292445"/>
              <a:gd name="connsiteX312" fmla="*/ 3915376 w 5062605"/>
              <a:gd name="connsiteY312" fmla="*/ 1352188 h 3292445"/>
              <a:gd name="connsiteX313" fmla="*/ 3905560 w 5062605"/>
              <a:gd name="connsiteY313" fmla="*/ 1362004 h 3292445"/>
              <a:gd name="connsiteX314" fmla="*/ 3895744 w 5062605"/>
              <a:gd name="connsiteY314" fmla="*/ 1352188 h 3292445"/>
              <a:gd name="connsiteX315" fmla="*/ 3895744 w 5062605"/>
              <a:gd name="connsiteY315" fmla="*/ 926067 h 3292445"/>
              <a:gd name="connsiteX316" fmla="*/ 3871067 w 5062605"/>
              <a:gd name="connsiteY316" fmla="*/ 921085 h 3292445"/>
              <a:gd name="connsiteX317" fmla="*/ 3816945 w 5062605"/>
              <a:gd name="connsiteY317" fmla="*/ 839434 h 3292445"/>
              <a:gd name="connsiteX318" fmla="*/ 3816945 w 5062605"/>
              <a:gd name="connsiteY318" fmla="*/ 575802 h 3292445"/>
              <a:gd name="connsiteX319" fmla="*/ 3871067 w 5062605"/>
              <a:gd name="connsiteY319" fmla="*/ 494151 h 3292445"/>
              <a:gd name="connsiteX320" fmla="*/ 3895744 w 5062605"/>
              <a:gd name="connsiteY320" fmla="*/ 489169 h 3292445"/>
              <a:gd name="connsiteX321" fmla="*/ 3895744 w 5062605"/>
              <a:gd name="connsiteY321" fmla="*/ 63049 h 3292445"/>
              <a:gd name="connsiteX322" fmla="*/ 3905560 w 5062605"/>
              <a:gd name="connsiteY322" fmla="*/ 53233 h 3292445"/>
              <a:gd name="connsiteX323" fmla="*/ 4973990 w 5062605"/>
              <a:gd name="connsiteY323" fmla="*/ 0 h 3292445"/>
              <a:gd name="connsiteX324" fmla="*/ 4983806 w 5062605"/>
              <a:gd name="connsiteY324" fmla="*/ 9816 h 3292445"/>
              <a:gd name="connsiteX325" fmla="*/ 4983806 w 5062605"/>
              <a:gd name="connsiteY325" fmla="*/ 58588 h 3292445"/>
              <a:gd name="connsiteX326" fmla="*/ 5008483 w 5062605"/>
              <a:gd name="connsiteY326" fmla="*/ 63570 h 3292445"/>
              <a:gd name="connsiteX327" fmla="*/ 5062605 w 5062605"/>
              <a:gd name="connsiteY327" fmla="*/ 145221 h 3292445"/>
              <a:gd name="connsiteX328" fmla="*/ 5062605 w 5062605"/>
              <a:gd name="connsiteY328" fmla="*/ 408854 h 3292445"/>
              <a:gd name="connsiteX329" fmla="*/ 5008483 w 5062605"/>
              <a:gd name="connsiteY329" fmla="*/ 490505 h 3292445"/>
              <a:gd name="connsiteX330" fmla="*/ 4983806 w 5062605"/>
              <a:gd name="connsiteY330" fmla="*/ 495487 h 3292445"/>
              <a:gd name="connsiteX331" fmla="*/ 4983806 w 5062605"/>
              <a:gd name="connsiteY331" fmla="*/ 775447 h 3292445"/>
              <a:gd name="connsiteX332" fmla="*/ 4973990 w 5062605"/>
              <a:gd name="connsiteY332" fmla="*/ 785263 h 3292445"/>
              <a:gd name="connsiteX333" fmla="*/ 4964174 w 5062605"/>
              <a:gd name="connsiteY333" fmla="*/ 775447 h 3292445"/>
              <a:gd name="connsiteX334" fmla="*/ 4964174 w 5062605"/>
              <a:gd name="connsiteY334" fmla="*/ 495487 h 3292445"/>
              <a:gd name="connsiteX335" fmla="*/ 4939497 w 5062605"/>
              <a:gd name="connsiteY335" fmla="*/ 490505 h 3292445"/>
              <a:gd name="connsiteX336" fmla="*/ 4885375 w 5062605"/>
              <a:gd name="connsiteY336" fmla="*/ 408854 h 3292445"/>
              <a:gd name="connsiteX337" fmla="*/ 4885375 w 5062605"/>
              <a:gd name="connsiteY337" fmla="*/ 145221 h 3292445"/>
              <a:gd name="connsiteX338" fmla="*/ 4939497 w 5062605"/>
              <a:gd name="connsiteY338" fmla="*/ 63570 h 3292445"/>
              <a:gd name="connsiteX339" fmla="*/ 4964174 w 5062605"/>
              <a:gd name="connsiteY339" fmla="*/ 58588 h 3292445"/>
              <a:gd name="connsiteX340" fmla="*/ 4964174 w 5062605"/>
              <a:gd name="connsiteY340" fmla="*/ 9816 h 3292445"/>
              <a:gd name="connsiteX341" fmla="*/ 4973990 w 5062605"/>
              <a:gd name="connsiteY341" fmla="*/ 0 h 3292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</a:cxnLst>
            <a:rect l="l" t="t" r="r" b="b"/>
            <a:pathLst>
              <a:path w="5062605" h="3292445">
                <a:moveTo>
                  <a:pt x="88615" y="2479156"/>
                </a:moveTo>
                <a:cubicBezTo>
                  <a:pt x="94036" y="2479156"/>
                  <a:pt x="98431" y="2483551"/>
                  <a:pt x="98431" y="2488972"/>
                </a:cubicBezTo>
                <a:lnTo>
                  <a:pt x="98431" y="2537743"/>
                </a:lnTo>
                <a:lnTo>
                  <a:pt x="123108" y="2542725"/>
                </a:lnTo>
                <a:cubicBezTo>
                  <a:pt x="154913" y="2556177"/>
                  <a:pt x="177230" y="2587670"/>
                  <a:pt x="177230" y="2624376"/>
                </a:cubicBezTo>
                <a:lnTo>
                  <a:pt x="177230" y="2888009"/>
                </a:lnTo>
                <a:cubicBezTo>
                  <a:pt x="177230" y="2924715"/>
                  <a:pt x="154913" y="2956208"/>
                  <a:pt x="123108" y="2969660"/>
                </a:cubicBezTo>
                <a:lnTo>
                  <a:pt x="98431" y="2974643"/>
                </a:lnTo>
                <a:lnTo>
                  <a:pt x="98431" y="3254603"/>
                </a:lnTo>
                <a:cubicBezTo>
                  <a:pt x="98431" y="3260024"/>
                  <a:pt x="94036" y="3264419"/>
                  <a:pt x="88615" y="3264419"/>
                </a:cubicBezTo>
                <a:cubicBezTo>
                  <a:pt x="83194" y="3264419"/>
                  <a:pt x="78799" y="3260024"/>
                  <a:pt x="78799" y="3254603"/>
                </a:cubicBezTo>
                <a:lnTo>
                  <a:pt x="78799" y="2974643"/>
                </a:lnTo>
                <a:lnTo>
                  <a:pt x="54122" y="2969660"/>
                </a:lnTo>
                <a:cubicBezTo>
                  <a:pt x="22316" y="2956208"/>
                  <a:pt x="0" y="2924715"/>
                  <a:pt x="0" y="2888009"/>
                </a:cubicBezTo>
                <a:lnTo>
                  <a:pt x="0" y="2624376"/>
                </a:lnTo>
                <a:cubicBezTo>
                  <a:pt x="0" y="2587670"/>
                  <a:pt x="22316" y="2556177"/>
                  <a:pt x="54122" y="2542725"/>
                </a:cubicBezTo>
                <a:lnTo>
                  <a:pt x="78799" y="2537743"/>
                </a:lnTo>
                <a:lnTo>
                  <a:pt x="78799" y="2488972"/>
                </a:lnTo>
                <a:cubicBezTo>
                  <a:pt x="78799" y="2483551"/>
                  <a:pt x="83194" y="2479156"/>
                  <a:pt x="88615" y="2479156"/>
                </a:cubicBezTo>
                <a:close/>
                <a:moveTo>
                  <a:pt x="1346625" y="2407874"/>
                </a:moveTo>
                <a:cubicBezTo>
                  <a:pt x="1352046" y="2407874"/>
                  <a:pt x="1356441" y="2412269"/>
                  <a:pt x="1356441" y="2417690"/>
                </a:cubicBezTo>
                <a:lnTo>
                  <a:pt x="1356441" y="2582057"/>
                </a:lnTo>
                <a:lnTo>
                  <a:pt x="1381118" y="2587039"/>
                </a:lnTo>
                <a:cubicBezTo>
                  <a:pt x="1412923" y="2600491"/>
                  <a:pt x="1435240" y="2631984"/>
                  <a:pt x="1435240" y="2668690"/>
                </a:cubicBezTo>
                <a:lnTo>
                  <a:pt x="1435240" y="2932322"/>
                </a:lnTo>
                <a:cubicBezTo>
                  <a:pt x="1435240" y="2969028"/>
                  <a:pt x="1412923" y="3000521"/>
                  <a:pt x="1381118" y="3013974"/>
                </a:cubicBezTo>
                <a:lnTo>
                  <a:pt x="1356441" y="3018956"/>
                </a:lnTo>
                <a:lnTo>
                  <a:pt x="1356441" y="3183321"/>
                </a:lnTo>
                <a:cubicBezTo>
                  <a:pt x="1356441" y="3188742"/>
                  <a:pt x="1352046" y="3193137"/>
                  <a:pt x="1346625" y="3193137"/>
                </a:cubicBezTo>
                <a:cubicBezTo>
                  <a:pt x="1341204" y="3193137"/>
                  <a:pt x="1336809" y="3188742"/>
                  <a:pt x="1336809" y="3183321"/>
                </a:cubicBezTo>
                <a:lnTo>
                  <a:pt x="1336809" y="3018956"/>
                </a:lnTo>
                <a:lnTo>
                  <a:pt x="1312132" y="3013974"/>
                </a:lnTo>
                <a:cubicBezTo>
                  <a:pt x="1280326" y="3000521"/>
                  <a:pt x="1258010" y="2969028"/>
                  <a:pt x="1258010" y="2932322"/>
                </a:cubicBezTo>
                <a:lnTo>
                  <a:pt x="1258010" y="2668690"/>
                </a:lnTo>
                <a:cubicBezTo>
                  <a:pt x="1258010" y="2631984"/>
                  <a:pt x="1280326" y="2600491"/>
                  <a:pt x="1312132" y="2587039"/>
                </a:cubicBezTo>
                <a:lnTo>
                  <a:pt x="1336809" y="2582057"/>
                </a:lnTo>
                <a:lnTo>
                  <a:pt x="1336809" y="2417690"/>
                </a:lnTo>
                <a:cubicBezTo>
                  <a:pt x="1336809" y="2412269"/>
                  <a:pt x="1341204" y="2407874"/>
                  <a:pt x="1346625" y="2407874"/>
                </a:cubicBezTo>
                <a:close/>
                <a:moveTo>
                  <a:pt x="290638" y="2240460"/>
                </a:moveTo>
                <a:cubicBezTo>
                  <a:pt x="296059" y="2240460"/>
                  <a:pt x="300454" y="2244855"/>
                  <a:pt x="300454" y="2250276"/>
                </a:cubicBezTo>
                <a:lnTo>
                  <a:pt x="300454" y="2414643"/>
                </a:lnTo>
                <a:lnTo>
                  <a:pt x="325131" y="2419625"/>
                </a:lnTo>
                <a:cubicBezTo>
                  <a:pt x="356936" y="2433077"/>
                  <a:pt x="379253" y="2464570"/>
                  <a:pt x="379253" y="2501276"/>
                </a:cubicBezTo>
                <a:lnTo>
                  <a:pt x="379253" y="2764909"/>
                </a:lnTo>
                <a:cubicBezTo>
                  <a:pt x="379253" y="2801615"/>
                  <a:pt x="356936" y="2833108"/>
                  <a:pt x="325131" y="2846560"/>
                </a:cubicBezTo>
                <a:lnTo>
                  <a:pt x="300454" y="2851542"/>
                </a:lnTo>
                <a:lnTo>
                  <a:pt x="300454" y="3015907"/>
                </a:lnTo>
                <a:cubicBezTo>
                  <a:pt x="300454" y="3021328"/>
                  <a:pt x="296059" y="3025723"/>
                  <a:pt x="290638" y="3025723"/>
                </a:cubicBezTo>
                <a:cubicBezTo>
                  <a:pt x="285217" y="3025723"/>
                  <a:pt x="280822" y="3021328"/>
                  <a:pt x="280822" y="3015907"/>
                </a:cubicBezTo>
                <a:lnTo>
                  <a:pt x="280822" y="2851542"/>
                </a:lnTo>
                <a:lnTo>
                  <a:pt x="256145" y="2846560"/>
                </a:lnTo>
                <a:cubicBezTo>
                  <a:pt x="224339" y="2833108"/>
                  <a:pt x="202023" y="2801615"/>
                  <a:pt x="202023" y="2764909"/>
                </a:cubicBezTo>
                <a:lnTo>
                  <a:pt x="202023" y="2501276"/>
                </a:lnTo>
                <a:cubicBezTo>
                  <a:pt x="202023" y="2464570"/>
                  <a:pt x="224339" y="2433077"/>
                  <a:pt x="256145" y="2419625"/>
                </a:cubicBezTo>
                <a:lnTo>
                  <a:pt x="280822" y="2414643"/>
                </a:lnTo>
                <a:lnTo>
                  <a:pt x="280822" y="2250276"/>
                </a:lnTo>
                <a:cubicBezTo>
                  <a:pt x="280822" y="2244855"/>
                  <a:pt x="285217" y="2240460"/>
                  <a:pt x="290638" y="2240460"/>
                </a:cubicBezTo>
                <a:close/>
                <a:moveTo>
                  <a:pt x="1769409" y="2178932"/>
                </a:moveTo>
                <a:cubicBezTo>
                  <a:pt x="1774830" y="2178932"/>
                  <a:pt x="1779225" y="2183327"/>
                  <a:pt x="1779225" y="2188748"/>
                </a:cubicBezTo>
                <a:lnTo>
                  <a:pt x="1779225" y="2237519"/>
                </a:lnTo>
                <a:lnTo>
                  <a:pt x="1803902" y="2242501"/>
                </a:lnTo>
                <a:cubicBezTo>
                  <a:pt x="1835707" y="2255953"/>
                  <a:pt x="1858024" y="2287446"/>
                  <a:pt x="1858024" y="2324152"/>
                </a:cubicBezTo>
                <a:lnTo>
                  <a:pt x="1858024" y="2679454"/>
                </a:lnTo>
                <a:cubicBezTo>
                  <a:pt x="1858024" y="2716160"/>
                  <a:pt x="1835707" y="2747653"/>
                  <a:pt x="1803902" y="2761105"/>
                </a:cubicBezTo>
                <a:lnTo>
                  <a:pt x="1779225" y="2766087"/>
                </a:lnTo>
                <a:lnTo>
                  <a:pt x="1779225" y="2954379"/>
                </a:lnTo>
                <a:cubicBezTo>
                  <a:pt x="1779225" y="2959800"/>
                  <a:pt x="1774830" y="2964195"/>
                  <a:pt x="1769409" y="2964195"/>
                </a:cubicBezTo>
                <a:cubicBezTo>
                  <a:pt x="1763988" y="2964195"/>
                  <a:pt x="1759593" y="2959800"/>
                  <a:pt x="1759593" y="2954379"/>
                </a:cubicBezTo>
                <a:lnTo>
                  <a:pt x="1759593" y="2766087"/>
                </a:lnTo>
                <a:lnTo>
                  <a:pt x="1734916" y="2761105"/>
                </a:lnTo>
                <a:cubicBezTo>
                  <a:pt x="1703110" y="2747653"/>
                  <a:pt x="1680794" y="2716160"/>
                  <a:pt x="1680794" y="2679454"/>
                </a:cubicBezTo>
                <a:lnTo>
                  <a:pt x="1680794" y="2324152"/>
                </a:lnTo>
                <a:cubicBezTo>
                  <a:pt x="1680794" y="2287446"/>
                  <a:pt x="1703110" y="2255953"/>
                  <a:pt x="1734916" y="2242501"/>
                </a:cubicBezTo>
                <a:lnTo>
                  <a:pt x="1759593" y="2237519"/>
                </a:lnTo>
                <a:lnTo>
                  <a:pt x="1759593" y="2188748"/>
                </a:lnTo>
                <a:cubicBezTo>
                  <a:pt x="1759593" y="2183327"/>
                  <a:pt x="1763988" y="2178932"/>
                  <a:pt x="1769409" y="2178932"/>
                </a:cubicBezTo>
                <a:close/>
                <a:moveTo>
                  <a:pt x="1128304" y="1983674"/>
                </a:moveTo>
                <a:cubicBezTo>
                  <a:pt x="1133725" y="1983674"/>
                  <a:pt x="1138120" y="1988069"/>
                  <a:pt x="1138120" y="1993490"/>
                </a:cubicBezTo>
                <a:lnTo>
                  <a:pt x="1138120" y="2159159"/>
                </a:lnTo>
                <a:lnTo>
                  <a:pt x="1171295" y="2165857"/>
                </a:lnTo>
                <a:cubicBezTo>
                  <a:pt x="1203100" y="2179309"/>
                  <a:pt x="1225417" y="2210802"/>
                  <a:pt x="1225417" y="2247508"/>
                </a:cubicBezTo>
                <a:lnTo>
                  <a:pt x="1225417" y="2826481"/>
                </a:lnTo>
                <a:cubicBezTo>
                  <a:pt x="1225417" y="2863187"/>
                  <a:pt x="1203100" y="2894680"/>
                  <a:pt x="1171295" y="2908132"/>
                </a:cubicBezTo>
                <a:lnTo>
                  <a:pt x="1138120" y="2914830"/>
                </a:lnTo>
                <a:lnTo>
                  <a:pt x="1138120" y="3282629"/>
                </a:lnTo>
                <a:cubicBezTo>
                  <a:pt x="1138120" y="3288050"/>
                  <a:pt x="1133725" y="3292445"/>
                  <a:pt x="1128304" y="3292445"/>
                </a:cubicBezTo>
                <a:cubicBezTo>
                  <a:pt x="1122883" y="3292445"/>
                  <a:pt x="1118488" y="3288050"/>
                  <a:pt x="1118488" y="3282629"/>
                </a:cubicBezTo>
                <a:lnTo>
                  <a:pt x="1118488" y="2911399"/>
                </a:lnTo>
                <a:lnTo>
                  <a:pt x="1102309" y="2908132"/>
                </a:lnTo>
                <a:cubicBezTo>
                  <a:pt x="1070503" y="2894680"/>
                  <a:pt x="1048187" y="2863187"/>
                  <a:pt x="1048187" y="2826481"/>
                </a:cubicBezTo>
                <a:lnTo>
                  <a:pt x="1048187" y="2247508"/>
                </a:lnTo>
                <a:cubicBezTo>
                  <a:pt x="1048187" y="2210802"/>
                  <a:pt x="1070503" y="2179309"/>
                  <a:pt x="1102309" y="2165857"/>
                </a:cubicBezTo>
                <a:lnTo>
                  <a:pt x="1118488" y="2162590"/>
                </a:lnTo>
                <a:lnTo>
                  <a:pt x="1118488" y="1993490"/>
                </a:lnTo>
                <a:cubicBezTo>
                  <a:pt x="1118488" y="1988069"/>
                  <a:pt x="1122883" y="1983674"/>
                  <a:pt x="1128304" y="1983674"/>
                </a:cubicBezTo>
                <a:close/>
                <a:moveTo>
                  <a:pt x="909984" y="1982807"/>
                </a:moveTo>
                <a:cubicBezTo>
                  <a:pt x="915405" y="1982807"/>
                  <a:pt x="919800" y="1987202"/>
                  <a:pt x="919800" y="1992623"/>
                </a:cubicBezTo>
                <a:lnTo>
                  <a:pt x="919800" y="2156990"/>
                </a:lnTo>
                <a:lnTo>
                  <a:pt x="944477" y="2161972"/>
                </a:lnTo>
                <a:cubicBezTo>
                  <a:pt x="976282" y="2175424"/>
                  <a:pt x="998599" y="2206917"/>
                  <a:pt x="998599" y="2243623"/>
                </a:cubicBezTo>
                <a:lnTo>
                  <a:pt x="998599" y="2507255"/>
                </a:lnTo>
                <a:cubicBezTo>
                  <a:pt x="998599" y="2543961"/>
                  <a:pt x="976282" y="2575454"/>
                  <a:pt x="944477" y="2588906"/>
                </a:cubicBezTo>
                <a:lnTo>
                  <a:pt x="919800" y="2593888"/>
                </a:lnTo>
                <a:lnTo>
                  <a:pt x="919800" y="2758254"/>
                </a:lnTo>
                <a:cubicBezTo>
                  <a:pt x="919800" y="2763675"/>
                  <a:pt x="915405" y="2768070"/>
                  <a:pt x="909984" y="2768070"/>
                </a:cubicBezTo>
                <a:cubicBezTo>
                  <a:pt x="904563" y="2768070"/>
                  <a:pt x="900168" y="2763675"/>
                  <a:pt x="900168" y="2758254"/>
                </a:cubicBezTo>
                <a:lnTo>
                  <a:pt x="900168" y="2593888"/>
                </a:lnTo>
                <a:lnTo>
                  <a:pt x="875491" y="2588906"/>
                </a:lnTo>
                <a:cubicBezTo>
                  <a:pt x="843685" y="2575454"/>
                  <a:pt x="821369" y="2543961"/>
                  <a:pt x="821369" y="2507255"/>
                </a:cubicBezTo>
                <a:lnTo>
                  <a:pt x="821369" y="2243623"/>
                </a:lnTo>
                <a:cubicBezTo>
                  <a:pt x="821369" y="2206917"/>
                  <a:pt x="843685" y="2175424"/>
                  <a:pt x="875491" y="2161972"/>
                </a:cubicBezTo>
                <a:lnTo>
                  <a:pt x="900168" y="2156990"/>
                </a:lnTo>
                <a:lnTo>
                  <a:pt x="900168" y="1992623"/>
                </a:lnTo>
                <a:cubicBezTo>
                  <a:pt x="900168" y="1987202"/>
                  <a:pt x="904563" y="1982807"/>
                  <a:pt x="909984" y="1982807"/>
                </a:cubicBezTo>
                <a:close/>
                <a:moveTo>
                  <a:pt x="497087" y="1926567"/>
                </a:moveTo>
                <a:cubicBezTo>
                  <a:pt x="502508" y="1926567"/>
                  <a:pt x="506903" y="1930962"/>
                  <a:pt x="506903" y="1936383"/>
                </a:cubicBezTo>
                <a:lnTo>
                  <a:pt x="506903" y="2362503"/>
                </a:lnTo>
                <a:lnTo>
                  <a:pt x="531580" y="2367485"/>
                </a:lnTo>
                <a:cubicBezTo>
                  <a:pt x="563385" y="2380937"/>
                  <a:pt x="585702" y="2412430"/>
                  <a:pt x="585702" y="2449136"/>
                </a:cubicBezTo>
                <a:lnTo>
                  <a:pt x="585702" y="2815710"/>
                </a:lnTo>
                <a:cubicBezTo>
                  <a:pt x="585702" y="2852416"/>
                  <a:pt x="563385" y="2883909"/>
                  <a:pt x="531580" y="2897361"/>
                </a:cubicBezTo>
                <a:lnTo>
                  <a:pt x="506903" y="2902343"/>
                </a:lnTo>
                <a:lnTo>
                  <a:pt x="506903" y="3225522"/>
                </a:lnTo>
                <a:cubicBezTo>
                  <a:pt x="506903" y="3230943"/>
                  <a:pt x="502508" y="3235338"/>
                  <a:pt x="497087" y="3235338"/>
                </a:cubicBezTo>
                <a:cubicBezTo>
                  <a:pt x="491666" y="3235338"/>
                  <a:pt x="487271" y="3230943"/>
                  <a:pt x="487271" y="3225522"/>
                </a:cubicBezTo>
                <a:lnTo>
                  <a:pt x="487271" y="2902343"/>
                </a:lnTo>
                <a:lnTo>
                  <a:pt x="462594" y="2897361"/>
                </a:lnTo>
                <a:cubicBezTo>
                  <a:pt x="430788" y="2883909"/>
                  <a:pt x="408472" y="2852416"/>
                  <a:pt x="408472" y="2815710"/>
                </a:cubicBezTo>
                <a:lnTo>
                  <a:pt x="408472" y="2449136"/>
                </a:lnTo>
                <a:cubicBezTo>
                  <a:pt x="408472" y="2412430"/>
                  <a:pt x="430788" y="2380937"/>
                  <a:pt x="462594" y="2367485"/>
                </a:cubicBezTo>
                <a:lnTo>
                  <a:pt x="487271" y="2362503"/>
                </a:lnTo>
                <a:lnTo>
                  <a:pt x="487271" y="1936383"/>
                </a:lnTo>
                <a:cubicBezTo>
                  <a:pt x="487271" y="1930962"/>
                  <a:pt x="491666" y="1926567"/>
                  <a:pt x="497087" y="1926567"/>
                </a:cubicBezTo>
                <a:close/>
                <a:moveTo>
                  <a:pt x="2606562" y="1886068"/>
                </a:moveTo>
                <a:cubicBezTo>
                  <a:pt x="2611983" y="1886068"/>
                  <a:pt x="2616378" y="1890463"/>
                  <a:pt x="2616378" y="1895884"/>
                </a:cubicBezTo>
                <a:lnTo>
                  <a:pt x="2616378" y="2322005"/>
                </a:lnTo>
                <a:lnTo>
                  <a:pt x="2641055" y="2326987"/>
                </a:lnTo>
                <a:cubicBezTo>
                  <a:pt x="2672860" y="2340439"/>
                  <a:pt x="2695177" y="2371932"/>
                  <a:pt x="2695177" y="2408638"/>
                </a:cubicBezTo>
                <a:lnTo>
                  <a:pt x="2695177" y="2491460"/>
                </a:lnTo>
                <a:cubicBezTo>
                  <a:pt x="2695177" y="2528166"/>
                  <a:pt x="2672860" y="2559659"/>
                  <a:pt x="2641055" y="2573111"/>
                </a:cubicBezTo>
                <a:lnTo>
                  <a:pt x="2616378" y="2578093"/>
                </a:lnTo>
                <a:lnTo>
                  <a:pt x="2616378" y="3185023"/>
                </a:lnTo>
                <a:cubicBezTo>
                  <a:pt x="2616378" y="3190444"/>
                  <a:pt x="2611983" y="3194839"/>
                  <a:pt x="2606562" y="3194839"/>
                </a:cubicBezTo>
                <a:cubicBezTo>
                  <a:pt x="2601141" y="3194839"/>
                  <a:pt x="2596746" y="3190444"/>
                  <a:pt x="2596746" y="3185023"/>
                </a:cubicBezTo>
                <a:lnTo>
                  <a:pt x="2596746" y="2578093"/>
                </a:lnTo>
                <a:lnTo>
                  <a:pt x="2572069" y="2573111"/>
                </a:lnTo>
                <a:cubicBezTo>
                  <a:pt x="2540264" y="2559659"/>
                  <a:pt x="2517947" y="2528166"/>
                  <a:pt x="2517947" y="2491460"/>
                </a:cubicBezTo>
                <a:lnTo>
                  <a:pt x="2517947" y="2408638"/>
                </a:lnTo>
                <a:cubicBezTo>
                  <a:pt x="2517947" y="2371932"/>
                  <a:pt x="2540264" y="2340439"/>
                  <a:pt x="2572069" y="2326987"/>
                </a:cubicBezTo>
                <a:lnTo>
                  <a:pt x="2596746" y="2322005"/>
                </a:lnTo>
                <a:lnTo>
                  <a:pt x="2596746" y="1895884"/>
                </a:lnTo>
                <a:cubicBezTo>
                  <a:pt x="2596746" y="1890463"/>
                  <a:pt x="2601141" y="1886068"/>
                  <a:pt x="2606562" y="1886068"/>
                </a:cubicBezTo>
                <a:close/>
                <a:moveTo>
                  <a:pt x="2840476" y="1806142"/>
                </a:moveTo>
                <a:cubicBezTo>
                  <a:pt x="2845897" y="1806142"/>
                  <a:pt x="2850292" y="1810537"/>
                  <a:pt x="2850292" y="1815958"/>
                </a:cubicBezTo>
                <a:lnTo>
                  <a:pt x="2850292" y="1980325"/>
                </a:lnTo>
                <a:lnTo>
                  <a:pt x="2874969" y="1985307"/>
                </a:lnTo>
                <a:cubicBezTo>
                  <a:pt x="2906774" y="1998759"/>
                  <a:pt x="2929091" y="2030252"/>
                  <a:pt x="2929091" y="2066958"/>
                </a:cubicBezTo>
                <a:lnTo>
                  <a:pt x="2929091" y="2173279"/>
                </a:lnTo>
                <a:cubicBezTo>
                  <a:pt x="2929091" y="2209985"/>
                  <a:pt x="2906774" y="2241478"/>
                  <a:pt x="2874969" y="2254930"/>
                </a:cubicBezTo>
                <a:lnTo>
                  <a:pt x="2850292" y="2259912"/>
                </a:lnTo>
                <a:lnTo>
                  <a:pt x="2850292" y="2581589"/>
                </a:lnTo>
                <a:cubicBezTo>
                  <a:pt x="2850292" y="2587010"/>
                  <a:pt x="2845897" y="2591405"/>
                  <a:pt x="2840476" y="2591405"/>
                </a:cubicBezTo>
                <a:cubicBezTo>
                  <a:pt x="2835055" y="2591405"/>
                  <a:pt x="2830660" y="2587010"/>
                  <a:pt x="2830660" y="2581589"/>
                </a:cubicBezTo>
                <a:lnTo>
                  <a:pt x="2830660" y="2259912"/>
                </a:lnTo>
                <a:lnTo>
                  <a:pt x="2805983" y="2254930"/>
                </a:lnTo>
                <a:cubicBezTo>
                  <a:pt x="2774178" y="2241478"/>
                  <a:pt x="2751861" y="2209985"/>
                  <a:pt x="2751861" y="2173279"/>
                </a:cubicBezTo>
                <a:lnTo>
                  <a:pt x="2751861" y="2066958"/>
                </a:lnTo>
                <a:cubicBezTo>
                  <a:pt x="2751861" y="2030252"/>
                  <a:pt x="2774178" y="1998759"/>
                  <a:pt x="2805983" y="1985307"/>
                </a:cubicBezTo>
                <a:lnTo>
                  <a:pt x="2830660" y="1980325"/>
                </a:lnTo>
                <a:lnTo>
                  <a:pt x="2830660" y="1815958"/>
                </a:lnTo>
                <a:cubicBezTo>
                  <a:pt x="2830660" y="1810537"/>
                  <a:pt x="2835055" y="1806142"/>
                  <a:pt x="2840476" y="1806142"/>
                </a:cubicBezTo>
                <a:close/>
                <a:moveTo>
                  <a:pt x="1992724" y="1794812"/>
                </a:moveTo>
                <a:cubicBezTo>
                  <a:pt x="1998145" y="1794812"/>
                  <a:pt x="2002540" y="1799207"/>
                  <a:pt x="2002540" y="1804628"/>
                </a:cubicBezTo>
                <a:lnTo>
                  <a:pt x="2002540" y="1853399"/>
                </a:lnTo>
                <a:lnTo>
                  <a:pt x="2027217" y="1858381"/>
                </a:lnTo>
                <a:cubicBezTo>
                  <a:pt x="2059022" y="1871833"/>
                  <a:pt x="2081339" y="1903326"/>
                  <a:pt x="2081339" y="1940032"/>
                </a:cubicBezTo>
                <a:lnTo>
                  <a:pt x="2081339" y="2324137"/>
                </a:lnTo>
                <a:cubicBezTo>
                  <a:pt x="2081339" y="2360843"/>
                  <a:pt x="2059022" y="2392336"/>
                  <a:pt x="2027217" y="2405788"/>
                </a:cubicBezTo>
                <a:lnTo>
                  <a:pt x="2002540" y="2410770"/>
                </a:lnTo>
                <a:lnTo>
                  <a:pt x="2002540" y="2570259"/>
                </a:lnTo>
                <a:cubicBezTo>
                  <a:pt x="2002540" y="2575680"/>
                  <a:pt x="1998145" y="2580075"/>
                  <a:pt x="1992724" y="2580075"/>
                </a:cubicBezTo>
                <a:cubicBezTo>
                  <a:pt x="1987303" y="2580075"/>
                  <a:pt x="1982908" y="2575680"/>
                  <a:pt x="1982908" y="2570259"/>
                </a:cubicBezTo>
                <a:lnTo>
                  <a:pt x="1982908" y="2410770"/>
                </a:lnTo>
                <a:lnTo>
                  <a:pt x="1958231" y="2405788"/>
                </a:lnTo>
                <a:cubicBezTo>
                  <a:pt x="1926425" y="2392336"/>
                  <a:pt x="1904109" y="2360843"/>
                  <a:pt x="1904109" y="2324137"/>
                </a:cubicBezTo>
                <a:lnTo>
                  <a:pt x="1904109" y="1940032"/>
                </a:lnTo>
                <a:cubicBezTo>
                  <a:pt x="1904109" y="1903326"/>
                  <a:pt x="1926425" y="1871833"/>
                  <a:pt x="1958231" y="1858381"/>
                </a:cubicBezTo>
                <a:lnTo>
                  <a:pt x="1982908" y="1853399"/>
                </a:lnTo>
                <a:lnTo>
                  <a:pt x="1982908" y="1804628"/>
                </a:lnTo>
                <a:cubicBezTo>
                  <a:pt x="1982908" y="1799207"/>
                  <a:pt x="1987303" y="1794812"/>
                  <a:pt x="1992724" y="1794812"/>
                </a:cubicBezTo>
                <a:close/>
                <a:moveTo>
                  <a:pt x="2403979" y="1390802"/>
                </a:moveTo>
                <a:cubicBezTo>
                  <a:pt x="2409400" y="1390802"/>
                  <a:pt x="2413795" y="1395197"/>
                  <a:pt x="2413795" y="1400618"/>
                </a:cubicBezTo>
                <a:lnTo>
                  <a:pt x="2413795" y="1851600"/>
                </a:lnTo>
                <a:lnTo>
                  <a:pt x="2438472" y="1856582"/>
                </a:lnTo>
                <a:cubicBezTo>
                  <a:pt x="2470277" y="1870034"/>
                  <a:pt x="2492594" y="1901527"/>
                  <a:pt x="2492594" y="1938233"/>
                </a:cubicBezTo>
                <a:lnTo>
                  <a:pt x="2492594" y="2495078"/>
                </a:lnTo>
                <a:cubicBezTo>
                  <a:pt x="2492594" y="2531784"/>
                  <a:pt x="2470277" y="2563277"/>
                  <a:pt x="2438472" y="2576729"/>
                </a:cubicBezTo>
                <a:lnTo>
                  <a:pt x="2413795" y="2581711"/>
                </a:lnTo>
                <a:lnTo>
                  <a:pt x="2413795" y="2764739"/>
                </a:lnTo>
                <a:cubicBezTo>
                  <a:pt x="2413795" y="2770160"/>
                  <a:pt x="2409400" y="2774555"/>
                  <a:pt x="2403979" y="2774555"/>
                </a:cubicBezTo>
                <a:cubicBezTo>
                  <a:pt x="2398558" y="2774555"/>
                  <a:pt x="2394163" y="2770160"/>
                  <a:pt x="2394163" y="2764739"/>
                </a:cubicBezTo>
                <a:lnTo>
                  <a:pt x="2394163" y="2581711"/>
                </a:lnTo>
                <a:lnTo>
                  <a:pt x="2369486" y="2576729"/>
                </a:lnTo>
                <a:cubicBezTo>
                  <a:pt x="2337681" y="2563277"/>
                  <a:pt x="2315364" y="2531784"/>
                  <a:pt x="2315364" y="2495078"/>
                </a:cubicBezTo>
                <a:lnTo>
                  <a:pt x="2315364" y="1938233"/>
                </a:lnTo>
                <a:cubicBezTo>
                  <a:pt x="2315364" y="1901527"/>
                  <a:pt x="2337681" y="1870034"/>
                  <a:pt x="2369486" y="1856582"/>
                </a:cubicBezTo>
                <a:lnTo>
                  <a:pt x="2394163" y="1851600"/>
                </a:lnTo>
                <a:lnTo>
                  <a:pt x="2394163" y="1400618"/>
                </a:lnTo>
                <a:cubicBezTo>
                  <a:pt x="2394163" y="1395197"/>
                  <a:pt x="2398558" y="1390802"/>
                  <a:pt x="2403979" y="1390802"/>
                </a:cubicBezTo>
                <a:close/>
                <a:moveTo>
                  <a:pt x="3254626" y="660517"/>
                </a:moveTo>
                <a:cubicBezTo>
                  <a:pt x="3260047" y="660517"/>
                  <a:pt x="3264442" y="664912"/>
                  <a:pt x="3264442" y="670333"/>
                </a:cubicBezTo>
                <a:lnTo>
                  <a:pt x="3264442" y="834700"/>
                </a:lnTo>
                <a:lnTo>
                  <a:pt x="3289119" y="839682"/>
                </a:lnTo>
                <a:cubicBezTo>
                  <a:pt x="3320924" y="853134"/>
                  <a:pt x="3343241" y="884627"/>
                  <a:pt x="3343241" y="921333"/>
                </a:cubicBezTo>
                <a:lnTo>
                  <a:pt x="3343241" y="1022759"/>
                </a:lnTo>
                <a:cubicBezTo>
                  <a:pt x="3343241" y="1059465"/>
                  <a:pt x="3320924" y="1090958"/>
                  <a:pt x="3289119" y="1104410"/>
                </a:cubicBezTo>
                <a:lnTo>
                  <a:pt x="3264442" y="1109392"/>
                </a:lnTo>
                <a:lnTo>
                  <a:pt x="3264442" y="1435964"/>
                </a:lnTo>
                <a:cubicBezTo>
                  <a:pt x="3264442" y="1441385"/>
                  <a:pt x="3260047" y="1445780"/>
                  <a:pt x="3254626" y="1445780"/>
                </a:cubicBezTo>
                <a:cubicBezTo>
                  <a:pt x="3249205" y="1445780"/>
                  <a:pt x="3244810" y="1441385"/>
                  <a:pt x="3244810" y="1435964"/>
                </a:cubicBezTo>
                <a:lnTo>
                  <a:pt x="3244810" y="1109392"/>
                </a:lnTo>
                <a:lnTo>
                  <a:pt x="3220133" y="1104410"/>
                </a:lnTo>
                <a:cubicBezTo>
                  <a:pt x="3188328" y="1090958"/>
                  <a:pt x="3166011" y="1059465"/>
                  <a:pt x="3166011" y="1022759"/>
                </a:cubicBezTo>
                <a:lnTo>
                  <a:pt x="3166011" y="921333"/>
                </a:lnTo>
                <a:cubicBezTo>
                  <a:pt x="3166011" y="884627"/>
                  <a:pt x="3188328" y="853134"/>
                  <a:pt x="3220133" y="839682"/>
                </a:cubicBezTo>
                <a:lnTo>
                  <a:pt x="3244810" y="834700"/>
                </a:lnTo>
                <a:lnTo>
                  <a:pt x="3244810" y="670333"/>
                </a:lnTo>
                <a:cubicBezTo>
                  <a:pt x="3244810" y="664912"/>
                  <a:pt x="3249205" y="660517"/>
                  <a:pt x="3254626" y="660517"/>
                </a:cubicBezTo>
                <a:close/>
                <a:moveTo>
                  <a:pt x="3458276" y="571537"/>
                </a:moveTo>
                <a:cubicBezTo>
                  <a:pt x="3463697" y="571537"/>
                  <a:pt x="3468092" y="575932"/>
                  <a:pt x="3468092" y="581353"/>
                </a:cubicBezTo>
                <a:lnTo>
                  <a:pt x="3468092" y="1007473"/>
                </a:lnTo>
                <a:lnTo>
                  <a:pt x="3492769" y="1012455"/>
                </a:lnTo>
                <a:cubicBezTo>
                  <a:pt x="3524574" y="1025907"/>
                  <a:pt x="3546891" y="1057400"/>
                  <a:pt x="3546891" y="1094106"/>
                </a:cubicBezTo>
                <a:lnTo>
                  <a:pt x="3546891" y="1357738"/>
                </a:lnTo>
                <a:cubicBezTo>
                  <a:pt x="3546891" y="1394444"/>
                  <a:pt x="3524574" y="1425937"/>
                  <a:pt x="3492769" y="1439389"/>
                </a:cubicBezTo>
                <a:lnTo>
                  <a:pt x="3468092" y="1444371"/>
                </a:lnTo>
                <a:lnTo>
                  <a:pt x="3468092" y="1870492"/>
                </a:lnTo>
                <a:cubicBezTo>
                  <a:pt x="3468092" y="1875913"/>
                  <a:pt x="3463697" y="1880308"/>
                  <a:pt x="3458276" y="1880308"/>
                </a:cubicBezTo>
                <a:cubicBezTo>
                  <a:pt x="3452855" y="1880308"/>
                  <a:pt x="3448460" y="1875913"/>
                  <a:pt x="3448460" y="1870492"/>
                </a:cubicBezTo>
                <a:lnTo>
                  <a:pt x="3448460" y="1444371"/>
                </a:lnTo>
                <a:lnTo>
                  <a:pt x="3423783" y="1439389"/>
                </a:lnTo>
                <a:cubicBezTo>
                  <a:pt x="3391978" y="1425937"/>
                  <a:pt x="3369661" y="1394444"/>
                  <a:pt x="3369661" y="1357738"/>
                </a:cubicBezTo>
                <a:lnTo>
                  <a:pt x="3369661" y="1094106"/>
                </a:lnTo>
                <a:cubicBezTo>
                  <a:pt x="3369661" y="1057400"/>
                  <a:pt x="3391978" y="1025907"/>
                  <a:pt x="3423783" y="1012455"/>
                </a:cubicBezTo>
                <a:lnTo>
                  <a:pt x="3448460" y="1007473"/>
                </a:lnTo>
                <a:lnTo>
                  <a:pt x="3448460" y="581353"/>
                </a:lnTo>
                <a:cubicBezTo>
                  <a:pt x="3448460" y="575932"/>
                  <a:pt x="3452855" y="571537"/>
                  <a:pt x="3458276" y="571537"/>
                </a:cubicBezTo>
                <a:close/>
                <a:moveTo>
                  <a:pt x="4109645" y="336530"/>
                </a:moveTo>
                <a:cubicBezTo>
                  <a:pt x="4115066" y="336530"/>
                  <a:pt x="4119461" y="340925"/>
                  <a:pt x="4119461" y="346346"/>
                </a:cubicBezTo>
                <a:lnTo>
                  <a:pt x="4119461" y="395117"/>
                </a:lnTo>
                <a:lnTo>
                  <a:pt x="4144138" y="400099"/>
                </a:lnTo>
                <a:cubicBezTo>
                  <a:pt x="4175943" y="413551"/>
                  <a:pt x="4198260" y="445044"/>
                  <a:pt x="4198260" y="481750"/>
                </a:cubicBezTo>
                <a:lnTo>
                  <a:pt x="4198260" y="745382"/>
                </a:lnTo>
                <a:cubicBezTo>
                  <a:pt x="4198260" y="782088"/>
                  <a:pt x="4175943" y="813581"/>
                  <a:pt x="4144138" y="827033"/>
                </a:cubicBezTo>
                <a:lnTo>
                  <a:pt x="4119461" y="832015"/>
                </a:lnTo>
                <a:lnTo>
                  <a:pt x="4119461" y="1111977"/>
                </a:lnTo>
                <a:cubicBezTo>
                  <a:pt x="4119461" y="1117398"/>
                  <a:pt x="4115066" y="1121793"/>
                  <a:pt x="4109645" y="1121793"/>
                </a:cubicBezTo>
                <a:cubicBezTo>
                  <a:pt x="4104224" y="1121793"/>
                  <a:pt x="4099829" y="1117398"/>
                  <a:pt x="4099829" y="1111977"/>
                </a:cubicBezTo>
                <a:lnTo>
                  <a:pt x="4099829" y="832015"/>
                </a:lnTo>
                <a:lnTo>
                  <a:pt x="4075152" y="827033"/>
                </a:lnTo>
                <a:cubicBezTo>
                  <a:pt x="4043347" y="813581"/>
                  <a:pt x="4021030" y="782088"/>
                  <a:pt x="4021030" y="745382"/>
                </a:cubicBezTo>
                <a:lnTo>
                  <a:pt x="4021030" y="481750"/>
                </a:lnTo>
                <a:cubicBezTo>
                  <a:pt x="4021030" y="445044"/>
                  <a:pt x="4043347" y="413551"/>
                  <a:pt x="4075152" y="400099"/>
                </a:cubicBezTo>
                <a:lnTo>
                  <a:pt x="4099829" y="395117"/>
                </a:lnTo>
                <a:lnTo>
                  <a:pt x="4099829" y="346346"/>
                </a:lnTo>
                <a:cubicBezTo>
                  <a:pt x="4099829" y="340925"/>
                  <a:pt x="4104224" y="336530"/>
                  <a:pt x="4109645" y="336530"/>
                </a:cubicBezTo>
                <a:close/>
                <a:moveTo>
                  <a:pt x="4332492" y="75971"/>
                </a:moveTo>
                <a:cubicBezTo>
                  <a:pt x="4337913" y="75971"/>
                  <a:pt x="4342308" y="80366"/>
                  <a:pt x="4342308" y="85787"/>
                </a:cubicBezTo>
                <a:lnTo>
                  <a:pt x="4342308" y="536770"/>
                </a:lnTo>
                <a:lnTo>
                  <a:pt x="4366985" y="541752"/>
                </a:lnTo>
                <a:cubicBezTo>
                  <a:pt x="4398790" y="555204"/>
                  <a:pt x="4421107" y="586697"/>
                  <a:pt x="4421107" y="623403"/>
                </a:cubicBezTo>
                <a:lnTo>
                  <a:pt x="4421107" y="881423"/>
                </a:lnTo>
                <a:cubicBezTo>
                  <a:pt x="4421107" y="918129"/>
                  <a:pt x="4398790" y="949622"/>
                  <a:pt x="4366985" y="963074"/>
                </a:cubicBezTo>
                <a:lnTo>
                  <a:pt x="4342308" y="968056"/>
                </a:lnTo>
                <a:lnTo>
                  <a:pt x="4342308" y="1449908"/>
                </a:lnTo>
                <a:cubicBezTo>
                  <a:pt x="4342308" y="1455329"/>
                  <a:pt x="4337913" y="1459724"/>
                  <a:pt x="4332492" y="1459724"/>
                </a:cubicBezTo>
                <a:cubicBezTo>
                  <a:pt x="4327071" y="1459724"/>
                  <a:pt x="4322676" y="1455329"/>
                  <a:pt x="4322676" y="1449908"/>
                </a:cubicBezTo>
                <a:lnTo>
                  <a:pt x="4322676" y="968056"/>
                </a:lnTo>
                <a:lnTo>
                  <a:pt x="4297999" y="963074"/>
                </a:lnTo>
                <a:cubicBezTo>
                  <a:pt x="4266194" y="949622"/>
                  <a:pt x="4243877" y="918129"/>
                  <a:pt x="4243877" y="881423"/>
                </a:cubicBezTo>
                <a:lnTo>
                  <a:pt x="4243877" y="623403"/>
                </a:lnTo>
                <a:cubicBezTo>
                  <a:pt x="4243877" y="586697"/>
                  <a:pt x="4266194" y="555204"/>
                  <a:pt x="4297999" y="541752"/>
                </a:cubicBezTo>
                <a:lnTo>
                  <a:pt x="4322676" y="536770"/>
                </a:lnTo>
                <a:lnTo>
                  <a:pt x="4322676" y="85787"/>
                </a:lnTo>
                <a:cubicBezTo>
                  <a:pt x="4322676" y="80366"/>
                  <a:pt x="4327071" y="75971"/>
                  <a:pt x="4332492" y="75971"/>
                </a:cubicBezTo>
                <a:close/>
                <a:moveTo>
                  <a:pt x="4747323" y="75282"/>
                </a:moveTo>
                <a:cubicBezTo>
                  <a:pt x="4752744" y="75282"/>
                  <a:pt x="4757139" y="79677"/>
                  <a:pt x="4757139" y="85098"/>
                </a:cubicBezTo>
                <a:lnTo>
                  <a:pt x="4757139" y="133870"/>
                </a:lnTo>
                <a:lnTo>
                  <a:pt x="4781816" y="138852"/>
                </a:lnTo>
                <a:cubicBezTo>
                  <a:pt x="4813621" y="152304"/>
                  <a:pt x="4835938" y="183797"/>
                  <a:pt x="4835938" y="220503"/>
                </a:cubicBezTo>
                <a:lnTo>
                  <a:pt x="4835938" y="634233"/>
                </a:lnTo>
                <a:cubicBezTo>
                  <a:pt x="4835938" y="670939"/>
                  <a:pt x="4813621" y="702432"/>
                  <a:pt x="4781816" y="715884"/>
                </a:cubicBezTo>
                <a:lnTo>
                  <a:pt x="4757139" y="720866"/>
                </a:lnTo>
                <a:lnTo>
                  <a:pt x="4757139" y="850729"/>
                </a:lnTo>
                <a:cubicBezTo>
                  <a:pt x="4757139" y="856150"/>
                  <a:pt x="4752744" y="860545"/>
                  <a:pt x="4747323" y="860545"/>
                </a:cubicBezTo>
                <a:cubicBezTo>
                  <a:pt x="4741902" y="860545"/>
                  <a:pt x="4737507" y="856150"/>
                  <a:pt x="4737507" y="850729"/>
                </a:cubicBezTo>
                <a:lnTo>
                  <a:pt x="4737507" y="720866"/>
                </a:lnTo>
                <a:lnTo>
                  <a:pt x="4712830" y="715884"/>
                </a:lnTo>
                <a:cubicBezTo>
                  <a:pt x="4681025" y="702432"/>
                  <a:pt x="4658708" y="670939"/>
                  <a:pt x="4658708" y="634233"/>
                </a:cubicBezTo>
                <a:lnTo>
                  <a:pt x="4658708" y="220503"/>
                </a:lnTo>
                <a:cubicBezTo>
                  <a:pt x="4658708" y="183797"/>
                  <a:pt x="4681025" y="152304"/>
                  <a:pt x="4712830" y="138852"/>
                </a:cubicBezTo>
                <a:lnTo>
                  <a:pt x="4737507" y="133870"/>
                </a:lnTo>
                <a:lnTo>
                  <a:pt x="4737507" y="85098"/>
                </a:lnTo>
                <a:cubicBezTo>
                  <a:pt x="4737507" y="79677"/>
                  <a:pt x="4741902" y="75282"/>
                  <a:pt x="4747323" y="75282"/>
                </a:cubicBezTo>
                <a:close/>
                <a:moveTo>
                  <a:pt x="3905560" y="53233"/>
                </a:moveTo>
                <a:cubicBezTo>
                  <a:pt x="3910981" y="53233"/>
                  <a:pt x="3915376" y="57628"/>
                  <a:pt x="3915376" y="63049"/>
                </a:cubicBezTo>
                <a:lnTo>
                  <a:pt x="3915376" y="489169"/>
                </a:lnTo>
                <a:lnTo>
                  <a:pt x="3940053" y="494151"/>
                </a:lnTo>
                <a:cubicBezTo>
                  <a:pt x="3971858" y="507603"/>
                  <a:pt x="3994175" y="539096"/>
                  <a:pt x="3994175" y="575802"/>
                </a:cubicBezTo>
                <a:lnTo>
                  <a:pt x="3994175" y="839434"/>
                </a:lnTo>
                <a:cubicBezTo>
                  <a:pt x="3994175" y="876140"/>
                  <a:pt x="3971858" y="907633"/>
                  <a:pt x="3940053" y="921085"/>
                </a:cubicBezTo>
                <a:lnTo>
                  <a:pt x="3915376" y="926067"/>
                </a:lnTo>
                <a:lnTo>
                  <a:pt x="3915376" y="1352188"/>
                </a:lnTo>
                <a:cubicBezTo>
                  <a:pt x="3915376" y="1357609"/>
                  <a:pt x="3910981" y="1362004"/>
                  <a:pt x="3905560" y="1362004"/>
                </a:cubicBezTo>
                <a:cubicBezTo>
                  <a:pt x="3900139" y="1362004"/>
                  <a:pt x="3895744" y="1357609"/>
                  <a:pt x="3895744" y="1352188"/>
                </a:cubicBezTo>
                <a:lnTo>
                  <a:pt x="3895744" y="926067"/>
                </a:lnTo>
                <a:lnTo>
                  <a:pt x="3871067" y="921085"/>
                </a:lnTo>
                <a:cubicBezTo>
                  <a:pt x="3839262" y="907633"/>
                  <a:pt x="3816945" y="876140"/>
                  <a:pt x="3816945" y="839434"/>
                </a:cubicBezTo>
                <a:lnTo>
                  <a:pt x="3816945" y="575802"/>
                </a:lnTo>
                <a:cubicBezTo>
                  <a:pt x="3816945" y="539096"/>
                  <a:pt x="3839262" y="507603"/>
                  <a:pt x="3871067" y="494151"/>
                </a:cubicBezTo>
                <a:lnTo>
                  <a:pt x="3895744" y="489169"/>
                </a:lnTo>
                <a:lnTo>
                  <a:pt x="3895744" y="63049"/>
                </a:lnTo>
                <a:cubicBezTo>
                  <a:pt x="3895744" y="57628"/>
                  <a:pt x="3900139" y="53233"/>
                  <a:pt x="3905560" y="53233"/>
                </a:cubicBezTo>
                <a:close/>
                <a:moveTo>
                  <a:pt x="4973990" y="0"/>
                </a:moveTo>
                <a:cubicBezTo>
                  <a:pt x="4979411" y="0"/>
                  <a:pt x="4983806" y="4395"/>
                  <a:pt x="4983806" y="9816"/>
                </a:cubicBezTo>
                <a:lnTo>
                  <a:pt x="4983806" y="58588"/>
                </a:lnTo>
                <a:lnTo>
                  <a:pt x="5008483" y="63570"/>
                </a:lnTo>
                <a:cubicBezTo>
                  <a:pt x="5040288" y="77022"/>
                  <a:pt x="5062605" y="108515"/>
                  <a:pt x="5062605" y="145221"/>
                </a:cubicBezTo>
                <a:lnTo>
                  <a:pt x="5062605" y="408854"/>
                </a:lnTo>
                <a:cubicBezTo>
                  <a:pt x="5062605" y="445560"/>
                  <a:pt x="5040288" y="477053"/>
                  <a:pt x="5008483" y="490505"/>
                </a:cubicBezTo>
                <a:lnTo>
                  <a:pt x="4983806" y="495487"/>
                </a:lnTo>
                <a:lnTo>
                  <a:pt x="4983806" y="775447"/>
                </a:lnTo>
                <a:cubicBezTo>
                  <a:pt x="4983806" y="780868"/>
                  <a:pt x="4979411" y="785263"/>
                  <a:pt x="4973990" y="785263"/>
                </a:cubicBezTo>
                <a:cubicBezTo>
                  <a:pt x="4968569" y="785263"/>
                  <a:pt x="4964174" y="780868"/>
                  <a:pt x="4964174" y="775447"/>
                </a:cubicBezTo>
                <a:lnTo>
                  <a:pt x="4964174" y="495487"/>
                </a:lnTo>
                <a:lnTo>
                  <a:pt x="4939497" y="490505"/>
                </a:lnTo>
                <a:cubicBezTo>
                  <a:pt x="4907692" y="477053"/>
                  <a:pt x="4885375" y="445560"/>
                  <a:pt x="4885375" y="408854"/>
                </a:cubicBezTo>
                <a:lnTo>
                  <a:pt x="4885375" y="145221"/>
                </a:lnTo>
                <a:cubicBezTo>
                  <a:pt x="4885375" y="108515"/>
                  <a:pt x="4907692" y="77022"/>
                  <a:pt x="4939497" y="63570"/>
                </a:cubicBezTo>
                <a:lnTo>
                  <a:pt x="4964174" y="58588"/>
                </a:lnTo>
                <a:lnTo>
                  <a:pt x="4964174" y="9816"/>
                </a:lnTo>
                <a:cubicBezTo>
                  <a:pt x="4964174" y="4395"/>
                  <a:pt x="4968569" y="0"/>
                  <a:pt x="4973990" y="0"/>
                </a:cubicBezTo>
                <a:close/>
              </a:path>
            </a:pathLst>
          </a:cu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519" name="Group 1518">
            <a:extLst>
              <a:ext uri="{FF2B5EF4-FFF2-40B4-BE49-F238E27FC236}">
                <a16:creationId xmlns:a16="http://schemas.microsoft.com/office/drawing/2014/main" id="{293090C9-C22D-42AB-A47C-D2959A6CDEE8}"/>
              </a:ext>
            </a:extLst>
          </p:cNvPr>
          <p:cNvGrpSpPr/>
          <p:nvPr/>
        </p:nvGrpSpPr>
        <p:grpSpPr>
          <a:xfrm>
            <a:off x="7641852" y="1674667"/>
            <a:ext cx="3585373" cy="5183333"/>
            <a:chOff x="605168" y="1966954"/>
            <a:chExt cx="3230663" cy="4670534"/>
          </a:xfrm>
        </p:grpSpPr>
        <p:grpSp>
          <p:nvGrpSpPr>
            <p:cNvPr id="1520" name="Group 1519">
              <a:extLst>
                <a:ext uri="{FF2B5EF4-FFF2-40B4-BE49-F238E27FC236}">
                  <a16:creationId xmlns:a16="http://schemas.microsoft.com/office/drawing/2014/main" id="{F5193A31-71C1-4F37-B0D4-CA9B843F5552}"/>
                </a:ext>
              </a:extLst>
            </p:cNvPr>
            <p:cNvGrpSpPr/>
            <p:nvPr/>
          </p:nvGrpSpPr>
          <p:grpSpPr>
            <a:xfrm>
              <a:off x="605168" y="2390472"/>
              <a:ext cx="2470023" cy="2468880"/>
              <a:chOff x="605168" y="2390472"/>
              <a:chExt cx="2470023" cy="2468880"/>
            </a:xfrm>
          </p:grpSpPr>
          <p:sp>
            <p:nvSpPr>
              <p:cNvPr id="1522" name="Rounded Rectangle 49">
                <a:extLst>
                  <a:ext uri="{FF2B5EF4-FFF2-40B4-BE49-F238E27FC236}">
                    <a16:creationId xmlns:a16="http://schemas.microsoft.com/office/drawing/2014/main" id="{C154B93C-A0EA-42CB-B0E3-EBEC54F11032}"/>
                  </a:ext>
                </a:extLst>
              </p:cNvPr>
              <p:cNvSpPr/>
              <p:nvPr/>
            </p:nvSpPr>
            <p:spPr>
              <a:xfrm>
                <a:off x="605168" y="2390472"/>
                <a:ext cx="2470023" cy="246888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8100000" scaled="1"/>
                  <a:tileRect/>
                </a:gradFill>
              </a:ln>
              <a:effectLst>
                <a:outerShdw blurRad="50800" dist="50800" dir="5400000" algn="ctr" rotWithShape="0">
                  <a:srgbClr val="000000">
                    <a:alpha val="35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/>
              </a:p>
            </p:txBody>
          </p:sp>
          <p:grpSp>
            <p:nvGrpSpPr>
              <p:cNvPr id="1523" name="Group 1522">
                <a:extLst>
                  <a:ext uri="{FF2B5EF4-FFF2-40B4-BE49-F238E27FC236}">
                    <a16:creationId xmlns:a16="http://schemas.microsoft.com/office/drawing/2014/main" id="{2B5D45C6-8CCA-4BDD-AB90-336075F8AF67}"/>
                  </a:ext>
                </a:extLst>
              </p:cNvPr>
              <p:cNvGrpSpPr/>
              <p:nvPr/>
            </p:nvGrpSpPr>
            <p:grpSpPr>
              <a:xfrm>
                <a:off x="2156436" y="2516511"/>
                <a:ext cx="188449" cy="1471350"/>
                <a:chOff x="10641180" y="438150"/>
                <a:chExt cx="247650" cy="1828800"/>
              </a:xfrm>
              <a:solidFill>
                <a:schemeClr val="accent6"/>
              </a:solidFill>
            </p:grpSpPr>
            <p:sp>
              <p:nvSpPr>
                <p:cNvPr id="1551" name="Rectangle: Rounded Corners 1550">
                  <a:extLst>
                    <a:ext uri="{FF2B5EF4-FFF2-40B4-BE49-F238E27FC236}">
                      <a16:creationId xmlns:a16="http://schemas.microsoft.com/office/drawing/2014/main" id="{6DF37865-0D0B-4DFB-8A16-9BF7994CB4E2}"/>
                    </a:ext>
                  </a:extLst>
                </p:cNvPr>
                <p:cNvSpPr/>
                <p:nvPr/>
              </p:nvSpPr>
              <p:spPr>
                <a:xfrm>
                  <a:off x="10751289" y="438150"/>
                  <a:ext cx="27432" cy="182880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2" name="Rectangle: Rounded Corners 1551">
                  <a:extLst>
                    <a:ext uri="{FF2B5EF4-FFF2-40B4-BE49-F238E27FC236}">
                      <a16:creationId xmlns:a16="http://schemas.microsoft.com/office/drawing/2014/main" id="{9CCB5FDF-EB89-4A40-A892-7AF30046B97E}"/>
                    </a:ext>
                  </a:extLst>
                </p:cNvPr>
                <p:cNvSpPr/>
                <p:nvPr/>
              </p:nvSpPr>
              <p:spPr>
                <a:xfrm>
                  <a:off x="10641180" y="1044532"/>
                  <a:ext cx="247650" cy="97017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24" name="Group 1523">
                <a:extLst>
                  <a:ext uri="{FF2B5EF4-FFF2-40B4-BE49-F238E27FC236}">
                    <a16:creationId xmlns:a16="http://schemas.microsoft.com/office/drawing/2014/main" id="{EFA712BF-202F-488B-8200-7B25AC5034A1}"/>
                  </a:ext>
                </a:extLst>
              </p:cNvPr>
              <p:cNvGrpSpPr/>
              <p:nvPr/>
            </p:nvGrpSpPr>
            <p:grpSpPr>
              <a:xfrm>
                <a:off x="2836648" y="2729428"/>
                <a:ext cx="188449" cy="868539"/>
                <a:chOff x="10641180" y="362514"/>
                <a:chExt cx="247650" cy="1989158"/>
              </a:xfrm>
            </p:grpSpPr>
            <p:sp>
              <p:nvSpPr>
                <p:cNvPr id="1549" name="Rectangle: Rounded Corners 1548">
                  <a:extLst>
                    <a:ext uri="{FF2B5EF4-FFF2-40B4-BE49-F238E27FC236}">
                      <a16:creationId xmlns:a16="http://schemas.microsoft.com/office/drawing/2014/main" id="{A069CF98-3826-443C-A330-4DF02B6C1D42}"/>
                    </a:ext>
                  </a:extLst>
                </p:cNvPr>
                <p:cNvSpPr/>
                <p:nvPr/>
              </p:nvSpPr>
              <p:spPr>
                <a:xfrm>
                  <a:off x="10751289" y="362514"/>
                  <a:ext cx="27432" cy="198915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0" name="Rectangle: Rounded Corners 1549">
                  <a:extLst>
                    <a:ext uri="{FF2B5EF4-FFF2-40B4-BE49-F238E27FC236}">
                      <a16:creationId xmlns:a16="http://schemas.microsoft.com/office/drawing/2014/main" id="{E6CF5306-5D07-4ED2-B6BD-847B0F89189A}"/>
                    </a:ext>
                  </a:extLst>
                </p:cNvPr>
                <p:cNvSpPr/>
                <p:nvPr/>
              </p:nvSpPr>
              <p:spPr>
                <a:xfrm>
                  <a:off x="10641180" y="494815"/>
                  <a:ext cx="247650" cy="1611559"/>
                </a:xfrm>
                <a:prstGeom prst="roundRect">
                  <a:avLst>
                    <a:gd name="adj" fmla="val 46154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25" name="Group 1524">
                <a:extLst>
                  <a:ext uri="{FF2B5EF4-FFF2-40B4-BE49-F238E27FC236}">
                    <a16:creationId xmlns:a16="http://schemas.microsoft.com/office/drawing/2014/main" id="{B9110C89-8AF6-493F-BED7-121B07B8A9CD}"/>
                  </a:ext>
                </a:extLst>
              </p:cNvPr>
              <p:cNvGrpSpPr/>
              <p:nvPr/>
            </p:nvGrpSpPr>
            <p:grpSpPr>
              <a:xfrm>
                <a:off x="1264785" y="3442745"/>
                <a:ext cx="188449" cy="1391622"/>
                <a:chOff x="10630391" y="1182550"/>
                <a:chExt cx="247650" cy="1828800"/>
              </a:xfrm>
            </p:grpSpPr>
            <p:sp>
              <p:nvSpPr>
                <p:cNvPr id="1547" name="Rectangle: Rounded Corners 1546">
                  <a:extLst>
                    <a:ext uri="{FF2B5EF4-FFF2-40B4-BE49-F238E27FC236}">
                      <a16:creationId xmlns:a16="http://schemas.microsoft.com/office/drawing/2014/main" id="{D8FC8BE9-5808-4350-81C2-1CF786579CBB}"/>
                    </a:ext>
                  </a:extLst>
                </p:cNvPr>
                <p:cNvSpPr/>
                <p:nvPr/>
              </p:nvSpPr>
              <p:spPr>
                <a:xfrm>
                  <a:off x="10722133" y="1182550"/>
                  <a:ext cx="27432" cy="1828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548" name="Rectangle: Rounded Corners 1547">
                  <a:extLst>
                    <a:ext uri="{FF2B5EF4-FFF2-40B4-BE49-F238E27FC236}">
                      <a16:creationId xmlns:a16="http://schemas.microsoft.com/office/drawing/2014/main" id="{E98D1CCF-7E81-4DB8-B907-EDAD50F310B3}"/>
                    </a:ext>
                  </a:extLst>
                </p:cNvPr>
                <p:cNvSpPr/>
                <p:nvPr/>
              </p:nvSpPr>
              <p:spPr>
                <a:xfrm>
                  <a:off x="10630391" y="1455616"/>
                  <a:ext cx="247650" cy="72424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526" name="Group 1525">
                <a:extLst>
                  <a:ext uri="{FF2B5EF4-FFF2-40B4-BE49-F238E27FC236}">
                    <a16:creationId xmlns:a16="http://schemas.microsoft.com/office/drawing/2014/main" id="{43175DFC-4123-4DE7-996D-E6F7E4CDB61C}"/>
                  </a:ext>
                </a:extLst>
              </p:cNvPr>
              <p:cNvGrpSpPr/>
              <p:nvPr/>
            </p:nvGrpSpPr>
            <p:grpSpPr>
              <a:xfrm>
                <a:off x="809042" y="3146914"/>
                <a:ext cx="188449" cy="1391622"/>
                <a:chOff x="10653055" y="438150"/>
                <a:chExt cx="247650" cy="1828800"/>
              </a:xfrm>
              <a:solidFill>
                <a:schemeClr val="accent6"/>
              </a:solidFill>
            </p:grpSpPr>
            <p:sp>
              <p:nvSpPr>
                <p:cNvPr id="1545" name="Rectangle: Rounded Corners 1544">
                  <a:extLst>
                    <a:ext uri="{FF2B5EF4-FFF2-40B4-BE49-F238E27FC236}">
                      <a16:creationId xmlns:a16="http://schemas.microsoft.com/office/drawing/2014/main" id="{E696AFDE-6C78-494B-AFA2-D136AA827F03}"/>
                    </a:ext>
                  </a:extLst>
                </p:cNvPr>
                <p:cNvSpPr/>
                <p:nvPr/>
              </p:nvSpPr>
              <p:spPr>
                <a:xfrm>
                  <a:off x="10751289" y="438150"/>
                  <a:ext cx="27432" cy="182880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6" name="Rectangle: Rounded Corners 1545">
                  <a:extLst>
                    <a:ext uri="{FF2B5EF4-FFF2-40B4-BE49-F238E27FC236}">
                      <a16:creationId xmlns:a16="http://schemas.microsoft.com/office/drawing/2014/main" id="{AC65DC2D-36FD-42C6-9F62-75E5B115C36F}"/>
                    </a:ext>
                  </a:extLst>
                </p:cNvPr>
                <p:cNvSpPr/>
                <p:nvPr/>
              </p:nvSpPr>
              <p:spPr>
                <a:xfrm>
                  <a:off x="10653055" y="682991"/>
                  <a:ext cx="247650" cy="1056674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27" name="Group 1526">
                <a:extLst>
                  <a:ext uri="{FF2B5EF4-FFF2-40B4-BE49-F238E27FC236}">
                    <a16:creationId xmlns:a16="http://schemas.microsoft.com/office/drawing/2014/main" id="{CC5C3B88-6F99-4CD0-BE27-7C8816CEA532}"/>
                  </a:ext>
                </a:extLst>
              </p:cNvPr>
              <p:cNvGrpSpPr/>
              <p:nvPr/>
            </p:nvGrpSpPr>
            <p:grpSpPr>
              <a:xfrm>
                <a:off x="1032147" y="3597967"/>
                <a:ext cx="188449" cy="834973"/>
                <a:chOff x="10641180" y="500718"/>
                <a:chExt cx="247650" cy="1097280"/>
              </a:xfrm>
              <a:solidFill>
                <a:schemeClr val="accent6"/>
              </a:solidFill>
            </p:grpSpPr>
            <p:sp>
              <p:nvSpPr>
                <p:cNvPr id="1543" name="Rectangle: Rounded Corners 1542">
                  <a:extLst>
                    <a:ext uri="{FF2B5EF4-FFF2-40B4-BE49-F238E27FC236}">
                      <a16:creationId xmlns:a16="http://schemas.microsoft.com/office/drawing/2014/main" id="{5D874C6C-B9CB-4ABA-9EA5-71E97FB46B7C}"/>
                    </a:ext>
                  </a:extLst>
                </p:cNvPr>
                <p:cNvSpPr/>
                <p:nvPr/>
              </p:nvSpPr>
              <p:spPr>
                <a:xfrm>
                  <a:off x="10751289" y="500718"/>
                  <a:ext cx="27432" cy="109728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4" name="Rectangle: Rounded Corners 1543">
                  <a:extLst>
                    <a:ext uri="{FF2B5EF4-FFF2-40B4-BE49-F238E27FC236}">
                      <a16:creationId xmlns:a16="http://schemas.microsoft.com/office/drawing/2014/main" id="{A01D6C9E-075C-4B4B-9D15-2D0629F77871}"/>
                    </a:ext>
                  </a:extLst>
                </p:cNvPr>
                <p:cNvSpPr/>
                <p:nvPr/>
              </p:nvSpPr>
              <p:spPr>
                <a:xfrm>
                  <a:off x="10641180" y="741341"/>
                  <a:ext cx="247650" cy="616035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28" name="Group 1527">
                <a:extLst>
                  <a:ext uri="{FF2B5EF4-FFF2-40B4-BE49-F238E27FC236}">
                    <a16:creationId xmlns:a16="http://schemas.microsoft.com/office/drawing/2014/main" id="{03E83427-15C3-48EE-9C82-A1B6F2174931}"/>
                  </a:ext>
                </a:extLst>
              </p:cNvPr>
              <p:cNvGrpSpPr/>
              <p:nvPr/>
            </p:nvGrpSpPr>
            <p:grpSpPr>
              <a:xfrm>
                <a:off x="1481695" y="3354533"/>
                <a:ext cx="188449" cy="834973"/>
                <a:chOff x="10641180" y="500718"/>
                <a:chExt cx="247650" cy="1097280"/>
              </a:xfrm>
            </p:grpSpPr>
            <p:sp>
              <p:nvSpPr>
                <p:cNvPr id="1541" name="Rectangle: Rounded Corners 1540">
                  <a:extLst>
                    <a:ext uri="{FF2B5EF4-FFF2-40B4-BE49-F238E27FC236}">
                      <a16:creationId xmlns:a16="http://schemas.microsoft.com/office/drawing/2014/main" id="{4D28A850-53EE-4FDF-93BE-4D9060FD4630}"/>
                    </a:ext>
                  </a:extLst>
                </p:cNvPr>
                <p:cNvSpPr/>
                <p:nvPr/>
              </p:nvSpPr>
              <p:spPr>
                <a:xfrm>
                  <a:off x="10751289" y="500718"/>
                  <a:ext cx="27432" cy="109728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2" name="Rectangle: Rounded Corners 1541">
                  <a:extLst>
                    <a:ext uri="{FF2B5EF4-FFF2-40B4-BE49-F238E27FC236}">
                      <a16:creationId xmlns:a16="http://schemas.microsoft.com/office/drawing/2014/main" id="{85D7584D-BF89-4F2E-B998-152097364E12}"/>
                    </a:ext>
                  </a:extLst>
                </p:cNvPr>
                <p:cNvSpPr/>
                <p:nvPr/>
              </p:nvSpPr>
              <p:spPr>
                <a:xfrm>
                  <a:off x="10641180" y="579815"/>
                  <a:ext cx="247650" cy="74412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29" name="Group 1528">
                <a:extLst>
                  <a:ext uri="{FF2B5EF4-FFF2-40B4-BE49-F238E27FC236}">
                    <a16:creationId xmlns:a16="http://schemas.microsoft.com/office/drawing/2014/main" id="{DB6C5904-8540-4A17-A670-41748AD4D805}"/>
                  </a:ext>
                </a:extLst>
              </p:cNvPr>
              <p:cNvGrpSpPr/>
              <p:nvPr/>
            </p:nvGrpSpPr>
            <p:grpSpPr>
              <a:xfrm>
                <a:off x="1719147" y="2946096"/>
                <a:ext cx="188449" cy="834973"/>
                <a:chOff x="10641180" y="500718"/>
                <a:chExt cx="247650" cy="1097280"/>
              </a:xfrm>
            </p:grpSpPr>
            <p:sp>
              <p:nvSpPr>
                <p:cNvPr id="1539" name="Rectangle: Rounded Corners 1538">
                  <a:extLst>
                    <a:ext uri="{FF2B5EF4-FFF2-40B4-BE49-F238E27FC236}">
                      <a16:creationId xmlns:a16="http://schemas.microsoft.com/office/drawing/2014/main" id="{88293683-4BEA-437D-BAAB-0EA161744F02}"/>
                    </a:ext>
                  </a:extLst>
                </p:cNvPr>
                <p:cNvSpPr/>
                <p:nvPr/>
              </p:nvSpPr>
              <p:spPr>
                <a:xfrm>
                  <a:off x="10751289" y="500718"/>
                  <a:ext cx="27432" cy="109728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0" name="Rectangle: Rounded Corners 1539">
                  <a:extLst>
                    <a:ext uri="{FF2B5EF4-FFF2-40B4-BE49-F238E27FC236}">
                      <a16:creationId xmlns:a16="http://schemas.microsoft.com/office/drawing/2014/main" id="{787EC8AD-2410-45FB-B4E4-0942545B2DD9}"/>
                    </a:ext>
                  </a:extLst>
                </p:cNvPr>
                <p:cNvSpPr/>
                <p:nvPr/>
              </p:nvSpPr>
              <p:spPr>
                <a:xfrm>
                  <a:off x="10641180" y="579815"/>
                  <a:ext cx="247650" cy="78437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30" name="Group 1529">
                <a:extLst>
                  <a:ext uri="{FF2B5EF4-FFF2-40B4-BE49-F238E27FC236}">
                    <a16:creationId xmlns:a16="http://schemas.microsoft.com/office/drawing/2014/main" id="{D643A92E-BCD9-4096-9B55-B448367BC3EE}"/>
                  </a:ext>
                </a:extLst>
              </p:cNvPr>
              <p:cNvGrpSpPr/>
              <p:nvPr/>
            </p:nvGrpSpPr>
            <p:grpSpPr>
              <a:xfrm>
                <a:off x="1943065" y="2729428"/>
                <a:ext cx="188449" cy="834973"/>
                <a:chOff x="10641180" y="500718"/>
                <a:chExt cx="247650" cy="1097280"/>
              </a:xfrm>
              <a:solidFill>
                <a:schemeClr val="accent6"/>
              </a:solidFill>
            </p:grpSpPr>
            <p:sp>
              <p:nvSpPr>
                <p:cNvPr id="1537" name="Rectangle: Rounded Corners 1536">
                  <a:extLst>
                    <a:ext uri="{FF2B5EF4-FFF2-40B4-BE49-F238E27FC236}">
                      <a16:creationId xmlns:a16="http://schemas.microsoft.com/office/drawing/2014/main" id="{9B0DE8A0-46E0-4D00-AC32-8D6967839A74}"/>
                    </a:ext>
                  </a:extLst>
                </p:cNvPr>
                <p:cNvSpPr/>
                <p:nvPr/>
              </p:nvSpPr>
              <p:spPr>
                <a:xfrm>
                  <a:off x="10751289" y="500718"/>
                  <a:ext cx="27432" cy="109728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8" name="Rectangle: Rounded Corners 1537">
                  <a:extLst>
                    <a:ext uri="{FF2B5EF4-FFF2-40B4-BE49-F238E27FC236}">
                      <a16:creationId xmlns:a16="http://schemas.microsoft.com/office/drawing/2014/main" id="{92DB2303-E334-498D-AAD4-E7EB0BC3404B}"/>
                    </a:ext>
                  </a:extLst>
                </p:cNvPr>
                <p:cNvSpPr/>
                <p:nvPr/>
              </p:nvSpPr>
              <p:spPr>
                <a:xfrm>
                  <a:off x="10641180" y="741341"/>
                  <a:ext cx="247650" cy="616035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31" name="Group 1530">
                <a:extLst>
                  <a:ext uri="{FF2B5EF4-FFF2-40B4-BE49-F238E27FC236}">
                    <a16:creationId xmlns:a16="http://schemas.microsoft.com/office/drawing/2014/main" id="{D3D678C3-165B-4EC3-9875-74DA2F43AB5A}"/>
                  </a:ext>
                </a:extLst>
              </p:cNvPr>
              <p:cNvGrpSpPr/>
              <p:nvPr/>
            </p:nvGrpSpPr>
            <p:grpSpPr>
              <a:xfrm>
                <a:off x="2620565" y="2958143"/>
                <a:ext cx="188449" cy="834973"/>
                <a:chOff x="10641180" y="500718"/>
                <a:chExt cx="247650" cy="1097280"/>
              </a:xfrm>
            </p:grpSpPr>
            <p:sp>
              <p:nvSpPr>
                <p:cNvPr id="1535" name="Rectangle: Rounded Corners 1534">
                  <a:extLst>
                    <a:ext uri="{FF2B5EF4-FFF2-40B4-BE49-F238E27FC236}">
                      <a16:creationId xmlns:a16="http://schemas.microsoft.com/office/drawing/2014/main" id="{1E8DDF8F-DBE5-455A-A83C-D6C1F2EAD9EC}"/>
                    </a:ext>
                  </a:extLst>
                </p:cNvPr>
                <p:cNvSpPr/>
                <p:nvPr/>
              </p:nvSpPr>
              <p:spPr>
                <a:xfrm>
                  <a:off x="10751289" y="500718"/>
                  <a:ext cx="27432" cy="109728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6" name="Rectangle: Rounded Corners 1535">
                  <a:extLst>
                    <a:ext uri="{FF2B5EF4-FFF2-40B4-BE49-F238E27FC236}">
                      <a16:creationId xmlns:a16="http://schemas.microsoft.com/office/drawing/2014/main" id="{F249F11B-6146-466A-8DD6-F39513150BB3}"/>
                    </a:ext>
                  </a:extLst>
                </p:cNvPr>
                <p:cNvSpPr/>
                <p:nvPr/>
              </p:nvSpPr>
              <p:spPr>
                <a:xfrm>
                  <a:off x="10641180" y="741341"/>
                  <a:ext cx="247650" cy="39621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32" name="Group 1531">
                <a:extLst>
                  <a:ext uri="{FF2B5EF4-FFF2-40B4-BE49-F238E27FC236}">
                    <a16:creationId xmlns:a16="http://schemas.microsoft.com/office/drawing/2014/main" id="{EB6F5521-2BC1-494D-865C-13ADCF2A3CE9}"/>
                  </a:ext>
                </a:extLst>
              </p:cNvPr>
              <p:cNvGrpSpPr/>
              <p:nvPr/>
            </p:nvGrpSpPr>
            <p:grpSpPr>
              <a:xfrm>
                <a:off x="2371844" y="3043129"/>
                <a:ext cx="188449" cy="1391622"/>
                <a:chOff x="10641180" y="438150"/>
                <a:chExt cx="247650" cy="1828800"/>
              </a:xfrm>
            </p:grpSpPr>
            <p:sp>
              <p:nvSpPr>
                <p:cNvPr id="1533" name="Rectangle: Rounded Corners 1532">
                  <a:extLst>
                    <a:ext uri="{FF2B5EF4-FFF2-40B4-BE49-F238E27FC236}">
                      <a16:creationId xmlns:a16="http://schemas.microsoft.com/office/drawing/2014/main" id="{BA98315C-D7C5-4B94-8A0B-BF2525118067}"/>
                    </a:ext>
                  </a:extLst>
                </p:cNvPr>
                <p:cNvSpPr/>
                <p:nvPr/>
              </p:nvSpPr>
              <p:spPr>
                <a:xfrm>
                  <a:off x="10751289" y="438150"/>
                  <a:ext cx="27432" cy="1828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4" name="Rectangle: Rounded Corners 1533">
                  <a:extLst>
                    <a:ext uri="{FF2B5EF4-FFF2-40B4-BE49-F238E27FC236}">
                      <a16:creationId xmlns:a16="http://schemas.microsoft.com/office/drawing/2014/main" id="{1D26EA73-32E7-4B52-9CC0-737CC3D3968E}"/>
                    </a:ext>
                  </a:extLst>
                </p:cNvPr>
                <p:cNvSpPr/>
                <p:nvPr/>
              </p:nvSpPr>
              <p:spPr>
                <a:xfrm>
                  <a:off x="10641180" y="1044533"/>
                  <a:ext cx="247650" cy="363382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521" name="Round Same Side Corner Rectangle 9">
              <a:extLst>
                <a:ext uri="{FF2B5EF4-FFF2-40B4-BE49-F238E27FC236}">
                  <a16:creationId xmlns:a16="http://schemas.microsoft.com/office/drawing/2014/main" id="{FB161F96-F8D6-408B-8881-7C6062AC2A0C}"/>
                </a:ext>
              </a:extLst>
            </p:cNvPr>
            <p:cNvSpPr/>
            <p:nvPr/>
          </p:nvSpPr>
          <p:spPr>
            <a:xfrm rot="8594075">
              <a:off x="936260" y="1966954"/>
              <a:ext cx="2899571" cy="4670534"/>
            </a:xfrm>
            <a:custGeom>
              <a:avLst/>
              <a:gdLst/>
              <a:ahLst/>
              <a:cxnLst/>
              <a:rect l="l" t="t" r="r" b="b"/>
              <a:pathLst>
                <a:path w="2808349" h="4523596">
                  <a:moveTo>
                    <a:pt x="567373" y="3851649"/>
                  </a:moveTo>
                  <a:cubicBezTo>
                    <a:pt x="971771" y="4313801"/>
                    <a:pt x="1674249" y="4360621"/>
                    <a:pt x="2136401" y="3956223"/>
                  </a:cubicBezTo>
                  <a:cubicBezTo>
                    <a:pt x="2598554" y="3551825"/>
                    <a:pt x="2645373" y="2849347"/>
                    <a:pt x="2240976" y="2387195"/>
                  </a:cubicBezTo>
                  <a:cubicBezTo>
                    <a:pt x="1836578" y="1925042"/>
                    <a:pt x="1134100" y="1878223"/>
                    <a:pt x="671947" y="2282621"/>
                  </a:cubicBezTo>
                  <a:cubicBezTo>
                    <a:pt x="209795" y="2687018"/>
                    <a:pt x="162975" y="3389496"/>
                    <a:pt x="567373" y="3851649"/>
                  </a:cubicBezTo>
                  <a:close/>
                  <a:moveTo>
                    <a:pt x="347455" y="4044083"/>
                  </a:moveTo>
                  <a:cubicBezTo>
                    <a:pt x="-163221" y="3460474"/>
                    <a:pt x="-104097" y="2573380"/>
                    <a:pt x="479512" y="2062703"/>
                  </a:cubicBezTo>
                  <a:cubicBezTo>
                    <a:pt x="688143" y="1880145"/>
                    <a:pt x="935556" y="1770404"/>
                    <a:pt x="1190892" y="1732712"/>
                  </a:cubicBezTo>
                  <a:lnTo>
                    <a:pt x="1190892" y="228600"/>
                  </a:lnTo>
                  <a:cubicBezTo>
                    <a:pt x="1190892" y="102348"/>
                    <a:pt x="1293240" y="0"/>
                    <a:pt x="1419492" y="0"/>
                  </a:cubicBezTo>
                  <a:cubicBezTo>
                    <a:pt x="1545744" y="0"/>
                    <a:pt x="1648092" y="102348"/>
                    <a:pt x="1648092" y="228600"/>
                  </a:cubicBezTo>
                  <a:lnTo>
                    <a:pt x="1648092" y="1737288"/>
                  </a:lnTo>
                  <a:cubicBezTo>
                    <a:pt x="1952641" y="1790115"/>
                    <a:pt x="2241503" y="1944038"/>
                    <a:pt x="2460893" y="2194760"/>
                  </a:cubicBezTo>
                  <a:cubicBezTo>
                    <a:pt x="2971570" y="2778370"/>
                    <a:pt x="2912446" y="3665464"/>
                    <a:pt x="2328836" y="4176140"/>
                  </a:cubicBezTo>
                  <a:cubicBezTo>
                    <a:pt x="1745226" y="4686817"/>
                    <a:pt x="858132" y="4627693"/>
                    <a:pt x="347455" y="404408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89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1270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 dirty="0"/>
            </a:p>
          </p:txBody>
        </p:sp>
      </p:grpSp>
      <p:sp>
        <p:nvSpPr>
          <p:cNvPr id="1553" name="TextBox 1552">
            <a:extLst>
              <a:ext uri="{FF2B5EF4-FFF2-40B4-BE49-F238E27FC236}">
                <a16:creationId xmlns:a16="http://schemas.microsoft.com/office/drawing/2014/main" id="{511AE777-1D33-490A-9945-C004C5E6DE01}"/>
              </a:ext>
            </a:extLst>
          </p:cNvPr>
          <p:cNvSpPr txBox="1"/>
          <p:nvPr/>
        </p:nvSpPr>
        <p:spPr>
          <a:xfrm>
            <a:off x="809537" y="1812085"/>
            <a:ext cx="5402662" cy="738664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We Create Quality Professional </a:t>
            </a:r>
          </a:p>
          <a:p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PPT Presentation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554" name="TextBox 1553">
            <a:extLst>
              <a:ext uri="{FF2B5EF4-FFF2-40B4-BE49-F238E27FC236}">
                <a16:creationId xmlns:a16="http://schemas.microsoft.com/office/drawing/2014/main" id="{6761178D-3474-4E1C-92F7-9D042B437EDB}"/>
              </a:ext>
            </a:extLst>
          </p:cNvPr>
          <p:cNvSpPr txBox="1"/>
          <p:nvPr/>
        </p:nvSpPr>
        <p:spPr>
          <a:xfrm>
            <a:off x="809537" y="2618952"/>
            <a:ext cx="49301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You can simply impress your audience and add a unique zing and appeal to your Presentations. Get a modern PowerPoint  Presentation that is beautifully designed. I hope and I believe that this Template will your Time, Money and Reputation.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1555" name="TextBox 1554">
            <a:extLst>
              <a:ext uri="{FF2B5EF4-FFF2-40B4-BE49-F238E27FC236}">
                <a16:creationId xmlns:a16="http://schemas.microsoft.com/office/drawing/2014/main" id="{D8EFF336-4A23-489E-95AC-7505CCA3102D}"/>
              </a:ext>
            </a:extLst>
          </p:cNvPr>
          <p:cNvSpPr txBox="1"/>
          <p:nvPr/>
        </p:nvSpPr>
        <p:spPr>
          <a:xfrm>
            <a:off x="3664284" y="4840164"/>
            <a:ext cx="88586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6"/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accent6"/>
              </a:solidFill>
              <a:cs typeface="Arial" pitchFamily="34" charset="0"/>
            </a:endParaRPr>
          </a:p>
        </p:txBody>
      </p:sp>
      <p:grpSp>
        <p:nvGrpSpPr>
          <p:cNvPr id="1556" name="Group 1555">
            <a:extLst>
              <a:ext uri="{FF2B5EF4-FFF2-40B4-BE49-F238E27FC236}">
                <a16:creationId xmlns:a16="http://schemas.microsoft.com/office/drawing/2014/main" id="{5B4F78DC-BC1D-4545-A496-8493B4D9C307}"/>
              </a:ext>
            </a:extLst>
          </p:cNvPr>
          <p:cNvGrpSpPr/>
          <p:nvPr/>
        </p:nvGrpSpPr>
        <p:grpSpPr>
          <a:xfrm>
            <a:off x="3664284" y="5259529"/>
            <a:ext cx="2531919" cy="945505"/>
            <a:chOff x="6565695" y="2005884"/>
            <a:chExt cx="2055606" cy="945505"/>
          </a:xfrm>
        </p:grpSpPr>
        <p:sp>
          <p:nvSpPr>
            <p:cNvPr id="1557" name="TextBox 1556">
              <a:extLst>
                <a:ext uri="{FF2B5EF4-FFF2-40B4-BE49-F238E27FC236}">
                  <a16:creationId xmlns:a16="http://schemas.microsoft.com/office/drawing/2014/main" id="{AF1A72B3-0C69-450B-8AB6-946556AE5221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558" name="TextBox 1557">
              <a:extLst>
                <a:ext uri="{FF2B5EF4-FFF2-40B4-BE49-F238E27FC236}">
                  <a16:creationId xmlns:a16="http://schemas.microsoft.com/office/drawing/2014/main" id="{6A9FB4B9-5742-43C4-B6E7-94185C9077E5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559" name="TextBox 1558">
            <a:extLst>
              <a:ext uri="{FF2B5EF4-FFF2-40B4-BE49-F238E27FC236}">
                <a16:creationId xmlns:a16="http://schemas.microsoft.com/office/drawing/2014/main" id="{E4303B61-E517-42F6-8CC8-ED906A7F0B45}"/>
              </a:ext>
            </a:extLst>
          </p:cNvPr>
          <p:cNvSpPr txBox="1"/>
          <p:nvPr/>
        </p:nvSpPr>
        <p:spPr>
          <a:xfrm>
            <a:off x="787845" y="4843747"/>
            <a:ext cx="88586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5"/>
                </a:solidFill>
                <a:cs typeface="Arial" pitchFamily="34" charset="0"/>
              </a:rPr>
              <a:t>45%</a:t>
            </a:r>
            <a:endParaRPr lang="ko-KR" altLang="en-US" sz="2400" b="1" dirty="0">
              <a:solidFill>
                <a:schemeClr val="accent5"/>
              </a:solidFill>
              <a:cs typeface="Arial" pitchFamily="34" charset="0"/>
            </a:endParaRPr>
          </a:p>
        </p:txBody>
      </p:sp>
      <p:grpSp>
        <p:nvGrpSpPr>
          <p:cNvPr id="1560" name="Group 1559">
            <a:extLst>
              <a:ext uri="{FF2B5EF4-FFF2-40B4-BE49-F238E27FC236}">
                <a16:creationId xmlns:a16="http://schemas.microsoft.com/office/drawing/2014/main" id="{23A44996-7EE5-48CE-9F17-52BC75C1B644}"/>
              </a:ext>
            </a:extLst>
          </p:cNvPr>
          <p:cNvGrpSpPr/>
          <p:nvPr/>
        </p:nvGrpSpPr>
        <p:grpSpPr>
          <a:xfrm>
            <a:off x="787845" y="5263113"/>
            <a:ext cx="2531919" cy="945505"/>
            <a:chOff x="6565695" y="2005884"/>
            <a:chExt cx="2055606" cy="945505"/>
          </a:xfrm>
        </p:grpSpPr>
        <p:sp>
          <p:nvSpPr>
            <p:cNvPr id="1561" name="TextBox 1560">
              <a:extLst>
                <a:ext uri="{FF2B5EF4-FFF2-40B4-BE49-F238E27FC236}">
                  <a16:creationId xmlns:a16="http://schemas.microsoft.com/office/drawing/2014/main" id="{8F860908-FFF1-4EC7-93C3-FC52122A9AEC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562" name="TextBox 1561">
              <a:extLst>
                <a:ext uri="{FF2B5EF4-FFF2-40B4-BE49-F238E27FC236}">
                  <a16:creationId xmlns:a16="http://schemas.microsoft.com/office/drawing/2014/main" id="{040BE59B-6A92-4AB1-8015-1F10A4375816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STOCK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A5D62"/>
      </a:accent1>
      <a:accent2>
        <a:srgbClr val="4A7886"/>
      </a:accent2>
      <a:accent3>
        <a:srgbClr val="88BABE"/>
      </a:accent3>
      <a:accent4>
        <a:srgbClr val="9CCCD2"/>
      </a:accent4>
      <a:accent5>
        <a:srgbClr val="70AD47"/>
      </a:accent5>
      <a:accent6>
        <a:srgbClr val="EA0000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11212</TotalTime>
  <Words>156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48</cp:revision>
  <dcterms:created xsi:type="dcterms:W3CDTF">2018-02-18T19:39:47Z</dcterms:created>
  <dcterms:modified xsi:type="dcterms:W3CDTF">2019-04-25T07:11:17Z</dcterms:modified>
</cp:coreProperties>
</file>