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45" name="그룹 1">
            <a:extLst>
              <a:ext uri="{FF2B5EF4-FFF2-40B4-BE49-F238E27FC236}">
                <a16:creationId xmlns:a16="http://schemas.microsoft.com/office/drawing/2014/main" id="{E9AA3444-1ABB-47A7-9E59-7D348A33B64A}"/>
              </a:ext>
            </a:extLst>
          </p:cNvPr>
          <p:cNvGrpSpPr/>
          <p:nvPr/>
        </p:nvGrpSpPr>
        <p:grpSpPr>
          <a:xfrm>
            <a:off x="8317675" y="3718238"/>
            <a:ext cx="461054" cy="461055"/>
            <a:chOff x="9038650" y="3719008"/>
            <a:chExt cx="456064" cy="456064"/>
          </a:xfrm>
        </p:grpSpPr>
        <p:sp>
          <p:nvSpPr>
            <p:cNvPr id="1746" name="Oval 1745">
              <a:extLst>
                <a:ext uri="{FF2B5EF4-FFF2-40B4-BE49-F238E27FC236}">
                  <a16:creationId xmlns:a16="http://schemas.microsoft.com/office/drawing/2014/main" id="{80496577-4DB9-4E71-B742-0DF42497CA01}"/>
                </a:ext>
              </a:extLst>
            </p:cNvPr>
            <p:cNvSpPr/>
            <p:nvPr/>
          </p:nvSpPr>
          <p:spPr>
            <a:xfrm>
              <a:off x="9038650" y="3719008"/>
              <a:ext cx="456064" cy="456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47" name="Oval 1746">
              <a:extLst>
                <a:ext uri="{FF2B5EF4-FFF2-40B4-BE49-F238E27FC236}">
                  <a16:creationId xmlns:a16="http://schemas.microsoft.com/office/drawing/2014/main" id="{817F767D-24D0-434A-B67E-9EDC50EC7703}"/>
                </a:ext>
              </a:extLst>
            </p:cNvPr>
            <p:cNvSpPr/>
            <p:nvPr/>
          </p:nvSpPr>
          <p:spPr>
            <a:xfrm>
              <a:off x="9060877" y="3763145"/>
              <a:ext cx="394449" cy="39444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48" name="Oval 1747">
              <a:extLst>
                <a:ext uri="{FF2B5EF4-FFF2-40B4-BE49-F238E27FC236}">
                  <a16:creationId xmlns:a16="http://schemas.microsoft.com/office/drawing/2014/main" id="{8B3A0E5A-2CAF-4DDE-BBB6-4312ADA13A31}"/>
                </a:ext>
              </a:extLst>
            </p:cNvPr>
            <p:cNvSpPr/>
            <p:nvPr/>
          </p:nvSpPr>
          <p:spPr>
            <a:xfrm>
              <a:off x="9112314" y="3840628"/>
              <a:ext cx="276892" cy="27689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749" name="Group 1748">
            <a:extLst>
              <a:ext uri="{FF2B5EF4-FFF2-40B4-BE49-F238E27FC236}">
                <a16:creationId xmlns:a16="http://schemas.microsoft.com/office/drawing/2014/main" id="{9416431A-994C-4706-B999-3EE1414B5071}"/>
              </a:ext>
            </a:extLst>
          </p:cNvPr>
          <p:cNvGrpSpPr/>
          <p:nvPr/>
        </p:nvGrpSpPr>
        <p:grpSpPr>
          <a:xfrm rot="5400000">
            <a:off x="878047" y="3724019"/>
            <a:ext cx="200808" cy="158471"/>
            <a:chOff x="4382967" y="2733371"/>
            <a:chExt cx="210840" cy="166388"/>
          </a:xfrm>
          <a:solidFill>
            <a:schemeClr val="accent6"/>
          </a:solidFill>
        </p:grpSpPr>
        <p:sp>
          <p:nvSpPr>
            <p:cNvPr id="1750" name="Oval 1749">
              <a:extLst>
                <a:ext uri="{FF2B5EF4-FFF2-40B4-BE49-F238E27FC236}">
                  <a16:creationId xmlns:a16="http://schemas.microsoft.com/office/drawing/2014/main" id="{B5D99835-1484-4C54-83CA-ABBFE015628D}"/>
                </a:ext>
              </a:extLst>
            </p:cNvPr>
            <p:cNvSpPr/>
            <p:nvPr/>
          </p:nvSpPr>
          <p:spPr>
            <a:xfrm>
              <a:off x="4427419" y="2733371"/>
              <a:ext cx="166388" cy="166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51" name="Rectangle 1750">
              <a:extLst>
                <a:ext uri="{FF2B5EF4-FFF2-40B4-BE49-F238E27FC236}">
                  <a16:creationId xmlns:a16="http://schemas.microsoft.com/office/drawing/2014/main" id="{2976924F-8A37-440A-B076-B9AD87B59B40}"/>
                </a:ext>
              </a:extLst>
            </p:cNvPr>
            <p:cNvSpPr/>
            <p:nvPr/>
          </p:nvSpPr>
          <p:spPr>
            <a:xfrm rot="21043497">
              <a:off x="4382967" y="2789398"/>
              <a:ext cx="80512" cy="911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752" name="그룹 46">
            <a:extLst>
              <a:ext uri="{FF2B5EF4-FFF2-40B4-BE49-F238E27FC236}">
                <a16:creationId xmlns:a16="http://schemas.microsoft.com/office/drawing/2014/main" id="{7B4EE340-DF99-4D14-BB5B-5A3C882DD8AC}"/>
              </a:ext>
            </a:extLst>
          </p:cNvPr>
          <p:cNvGrpSpPr/>
          <p:nvPr/>
        </p:nvGrpSpPr>
        <p:grpSpPr>
          <a:xfrm>
            <a:off x="871271" y="3334671"/>
            <a:ext cx="750459" cy="1222025"/>
            <a:chOff x="490824" y="3340551"/>
            <a:chExt cx="1050748" cy="1711006"/>
          </a:xfrm>
          <a:solidFill>
            <a:schemeClr val="bg1">
              <a:lumMod val="75000"/>
            </a:schemeClr>
          </a:solidFill>
        </p:grpSpPr>
        <p:sp>
          <p:nvSpPr>
            <p:cNvPr id="1753" name="Rectangle 1752">
              <a:extLst>
                <a:ext uri="{FF2B5EF4-FFF2-40B4-BE49-F238E27FC236}">
                  <a16:creationId xmlns:a16="http://schemas.microsoft.com/office/drawing/2014/main" id="{99CC2D30-E94F-4285-B8CC-187CFFD67341}"/>
                </a:ext>
              </a:extLst>
            </p:cNvPr>
            <p:cNvSpPr/>
            <p:nvPr/>
          </p:nvSpPr>
          <p:spPr>
            <a:xfrm rot="5820000">
              <a:off x="1092708" y="3026109"/>
              <a:ext cx="81611" cy="8161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54" name="Freeform 3">
              <a:extLst>
                <a:ext uri="{FF2B5EF4-FFF2-40B4-BE49-F238E27FC236}">
                  <a16:creationId xmlns:a16="http://schemas.microsoft.com/office/drawing/2014/main" id="{8DA33C8F-2177-4553-976E-CC9A4419AE3A}"/>
                </a:ext>
              </a:extLst>
            </p:cNvPr>
            <p:cNvSpPr/>
            <p:nvPr/>
          </p:nvSpPr>
          <p:spPr>
            <a:xfrm rot="5400000">
              <a:off x="361981" y="3469394"/>
              <a:ext cx="516681" cy="258996"/>
            </a:xfrm>
            <a:custGeom>
              <a:avLst/>
              <a:gdLst>
                <a:gd name="connsiteX0" fmla="*/ 0 w 428625"/>
                <a:gd name="connsiteY0" fmla="*/ 2382 h 176213"/>
                <a:gd name="connsiteX1" fmla="*/ 30957 w 428625"/>
                <a:gd name="connsiteY1" fmla="*/ 176213 h 176213"/>
                <a:gd name="connsiteX2" fmla="*/ 428625 w 428625"/>
                <a:gd name="connsiteY2" fmla="*/ 138113 h 176213"/>
                <a:gd name="connsiteX3" fmla="*/ 404813 w 428625"/>
                <a:gd name="connsiteY3" fmla="*/ 80963 h 176213"/>
                <a:gd name="connsiteX4" fmla="*/ 61913 w 428625"/>
                <a:gd name="connsiteY4" fmla="*/ 128588 h 176213"/>
                <a:gd name="connsiteX5" fmla="*/ 54769 w 428625"/>
                <a:gd name="connsiteY5" fmla="*/ 0 h 176213"/>
                <a:gd name="connsiteX6" fmla="*/ 0 w 428625"/>
                <a:gd name="connsiteY6" fmla="*/ 2382 h 176213"/>
                <a:gd name="connsiteX0" fmla="*/ 0 w 428625"/>
                <a:gd name="connsiteY0" fmla="*/ 0 h 173831"/>
                <a:gd name="connsiteX1" fmla="*/ 30957 w 428625"/>
                <a:gd name="connsiteY1" fmla="*/ 173831 h 173831"/>
                <a:gd name="connsiteX2" fmla="*/ 428625 w 428625"/>
                <a:gd name="connsiteY2" fmla="*/ 135731 h 173831"/>
                <a:gd name="connsiteX3" fmla="*/ 404813 w 428625"/>
                <a:gd name="connsiteY3" fmla="*/ 78581 h 173831"/>
                <a:gd name="connsiteX4" fmla="*/ 61913 w 428625"/>
                <a:gd name="connsiteY4" fmla="*/ 126206 h 173831"/>
                <a:gd name="connsiteX5" fmla="*/ 54769 w 428625"/>
                <a:gd name="connsiteY5" fmla="*/ 7143 h 173831"/>
                <a:gd name="connsiteX6" fmla="*/ 0 w 428625"/>
                <a:gd name="connsiteY6" fmla="*/ 0 h 173831"/>
                <a:gd name="connsiteX0" fmla="*/ 2455 w 431080"/>
                <a:gd name="connsiteY0" fmla="*/ 0 h 173831"/>
                <a:gd name="connsiteX1" fmla="*/ 33412 w 431080"/>
                <a:gd name="connsiteY1" fmla="*/ 173831 h 173831"/>
                <a:gd name="connsiteX2" fmla="*/ 431080 w 431080"/>
                <a:gd name="connsiteY2" fmla="*/ 135731 h 173831"/>
                <a:gd name="connsiteX3" fmla="*/ 407268 w 431080"/>
                <a:gd name="connsiteY3" fmla="*/ 78581 h 173831"/>
                <a:gd name="connsiteX4" fmla="*/ 64368 w 431080"/>
                <a:gd name="connsiteY4" fmla="*/ 126206 h 173831"/>
                <a:gd name="connsiteX5" fmla="*/ 57224 w 431080"/>
                <a:gd name="connsiteY5" fmla="*/ 7143 h 173831"/>
                <a:gd name="connsiteX6" fmla="*/ 2455 w 431080"/>
                <a:gd name="connsiteY6" fmla="*/ 0 h 173831"/>
                <a:gd name="connsiteX0" fmla="*/ 7837 w 436462"/>
                <a:gd name="connsiteY0" fmla="*/ 0 h 173831"/>
                <a:gd name="connsiteX1" fmla="*/ 38794 w 436462"/>
                <a:gd name="connsiteY1" fmla="*/ 173831 h 173831"/>
                <a:gd name="connsiteX2" fmla="*/ 436462 w 436462"/>
                <a:gd name="connsiteY2" fmla="*/ 135731 h 173831"/>
                <a:gd name="connsiteX3" fmla="*/ 412650 w 436462"/>
                <a:gd name="connsiteY3" fmla="*/ 78581 h 173831"/>
                <a:gd name="connsiteX4" fmla="*/ 69750 w 436462"/>
                <a:gd name="connsiteY4" fmla="*/ 126206 h 173831"/>
                <a:gd name="connsiteX5" fmla="*/ 62606 w 436462"/>
                <a:gd name="connsiteY5" fmla="*/ 7143 h 173831"/>
                <a:gd name="connsiteX6" fmla="*/ 7837 w 436462"/>
                <a:gd name="connsiteY6" fmla="*/ 0 h 173831"/>
                <a:gd name="connsiteX0" fmla="*/ 7837 w 436462"/>
                <a:gd name="connsiteY0" fmla="*/ 0 h 192434"/>
                <a:gd name="connsiteX1" fmla="*/ 38794 w 436462"/>
                <a:gd name="connsiteY1" fmla="*/ 173831 h 192434"/>
                <a:gd name="connsiteX2" fmla="*/ 436462 w 436462"/>
                <a:gd name="connsiteY2" fmla="*/ 135731 h 192434"/>
                <a:gd name="connsiteX3" fmla="*/ 412650 w 436462"/>
                <a:gd name="connsiteY3" fmla="*/ 78581 h 192434"/>
                <a:gd name="connsiteX4" fmla="*/ 69750 w 436462"/>
                <a:gd name="connsiteY4" fmla="*/ 126206 h 192434"/>
                <a:gd name="connsiteX5" fmla="*/ 62606 w 436462"/>
                <a:gd name="connsiteY5" fmla="*/ 7143 h 192434"/>
                <a:gd name="connsiteX6" fmla="*/ 7837 w 436462"/>
                <a:gd name="connsiteY6" fmla="*/ 0 h 192434"/>
                <a:gd name="connsiteX0" fmla="*/ 12223 w 440848"/>
                <a:gd name="connsiteY0" fmla="*/ 0 h 192434"/>
                <a:gd name="connsiteX1" fmla="*/ 43180 w 440848"/>
                <a:gd name="connsiteY1" fmla="*/ 173831 h 192434"/>
                <a:gd name="connsiteX2" fmla="*/ 440848 w 440848"/>
                <a:gd name="connsiteY2" fmla="*/ 135731 h 192434"/>
                <a:gd name="connsiteX3" fmla="*/ 417036 w 440848"/>
                <a:gd name="connsiteY3" fmla="*/ 78581 h 192434"/>
                <a:gd name="connsiteX4" fmla="*/ 74136 w 440848"/>
                <a:gd name="connsiteY4" fmla="*/ 126206 h 192434"/>
                <a:gd name="connsiteX5" fmla="*/ 66992 w 440848"/>
                <a:gd name="connsiteY5" fmla="*/ 7143 h 192434"/>
                <a:gd name="connsiteX6" fmla="*/ 12223 w 440848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20729 w 444541"/>
                <a:gd name="connsiteY3" fmla="*/ 78581 h 192434"/>
                <a:gd name="connsiteX4" fmla="*/ 77829 w 444541"/>
                <a:gd name="connsiteY4" fmla="*/ 126206 h 192434"/>
                <a:gd name="connsiteX5" fmla="*/ 70685 w 444541"/>
                <a:gd name="connsiteY5" fmla="*/ 7143 h 192434"/>
                <a:gd name="connsiteX6" fmla="*/ 8772 w 444541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20729 w 444541"/>
                <a:gd name="connsiteY3" fmla="*/ 78581 h 192434"/>
                <a:gd name="connsiteX4" fmla="*/ 77829 w 444541"/>
                <a:gd name="connsiteY4" fmla="*/ 126206 h 192434"/>
                <a:gd name="connsiteX5" fmla="*/ 70685 w 444541"/>
                <a:gd name="connsiteY5" fmla="*/ 7143 h 192434"/>
                <a:gd name="connsiteX6" fmla="*/ 8772 w 444541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20729 w 444541"/>
                <a:gd name="connsiteY3" fmla="*/ 78581 h 192434"/>
                <a:gd name="connsiteX4" fmla="*/ 77829 w 444541"/>
                <a:gd name="connsiteY4" fmla="*/ 126206 h 192434"/>
                <a:gd name="connsiteX5" fmla="*/ 70685 w 444541"/>
                <a:gd name="connsiteY5" fmla="*/ 7143 h 192434"/>
                <a:gd name="connsiteX6" fmla="*/ 8772 w 444541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20729 w 444541"/>
                <a:gd name="connsiteY3" fmla="*/ 78581 h 192434"/>
                <a:gd name="connsiteX4" fmla="*/ 77829 w 444541"/>
                <a:gd name="connsiteY4" fmla="*/ 126206 h 192434"/>
                <a:gd name="connsiteX5" fmla="*/ 70685 w 444541"/>
                <a:gd name="connsiteY5" fmla="*/ 7143 h 192434"/>
                <a:gd name="connsiteX6" fmla="*/ 8772 w 444541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06442 w 444541"/>
                <a:gd name="connsiteY3" fmla="*/ 76200 h 192434"/>
                <a:gd name="connsiteX4" fmla="*/ 77829 w 444541"/>
                <a:gd name="connsiteY4" fmla="*/ 126206 h 192434"/>
                <a:gd name="connsiteX5" fmla="*/ 70685 w 444541"/>
                <a:gd name="connsiteY5" fmla="*/ 7143 h 192434"/>
                <a:gd name="connsiteX6" fmla="*/ 8772 w 444541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15967 w 444541"/>
                <a:gd name="connsiteY3" fmla="*/ 133349 h 192434"/>
                <a:gd name="connsiteX4" fmla="*/ 406442 w 444541"/>
                <a:gd name="connsiteY4" fmla="*/ 76200 h 192434"/>
                <a:gd name="connsiteX5" fmla="*/ 77829 w 444541"/>
                <a:gd name="connsiteY5" fmla="*/ 126206 h 192434"/>
                <a:gd name="connsiteX6" fmla="*/ 70685 w 444541"/>
                <a:gd name="connsiteY6" fmla="*/ 7143 h 192434"/>
                <a:gd name="connsiteX7" fmla="*/ 8772 w 444541"/>
                <a:gd name="connsiteY7" fmla="*/ 0 h 192434"/>
                <a:gd name="connsiteX0" fmla="*/ 8772 w 415967"/>
                <a:gd name="connsiteY0" fmla="*/ 0 h 179742"/>
                <a:gd name="connsiteX1" fmla="*/ 46873 w 415967"/>
                <a:gd name="connsiteY1" fmla="*/ 173831 h 179742"/>
                <a:gd name="connsiteX2" fmla="*/ 415967 w 415967"/>
                <a:gd name="connsiteY2" fmla="*/ 133349 h 179742"/>
                <a:gd name="connsiteX3" fmla="*/ 406442 w 415967"/>
                <a:gd name="connsiteY3" fmla="*/ 76200 h 179742"/>
                <a:gd name="connsiteX4" fmla="*/ 77829 w 415967"/>
                <a:gd name="connsiteY4" fmla="*/ 126206 h 179742"/>
                <a:gd name="connsiteX5" fmla="*/ 70685 w 415967"/>
                <a:gd name="connsiteY5" fmla="*/ 7143 h 179742"/>
                <a:gd name="connsiteX6" fmla="*/ 8772 w 415967"/>
                <a:gd name="connsiteY6" fmla="*/ 0 h 179742"/>
                <a:gd name="connsiteX0" fmla="*/ 8772 w 415967"/>
                <a:gd name="connsiteY0" fmla="*/ 0 h 180174"/>
                <a:gd name="connsiteX1" fmla="*/ 46873 w 415967"/>
                <a:gd name="connsiteY1" fmla="*/ 173831 h 180174"/>
                <a:gd name="connsiteX2" fmla="*/ 415967 w 415967"/>
                <a:gd name="connsiteY2" fmla="*/ 133349 h 180174"/>
                <a:gd name="connsiteX3" fmla="*/ 406442 w 415967"/>
                <a:gd name="connsiteY3" fmla="*/ 76200 h 180174"/>
                <a:gd name="connsiteX4" fmla="*/ 77829 w 415967"/>
                <a:gd name="connsiteY4" fmla="*/ 126206 h 180174"/>
                <a:gd name="connsiteX5" fmla="*/ 70685 w 415967"/>
                <a:gd name="connsiteY5" fmla="*/ 7143 h 180174"/>
                <a:gd name="connsiteX6" fmla="*/ 8772 w 415967"/>
                <a:gd name="connsiteY6" fmla="*/ 0 h 180174"/>
                <a:gd name="connsiteX0" fmla="*/ 8772 w 415967"/>
                <a:gd name="connsiteY0" fmla="*/ 0 h 193933"/>
                <a:gd name="connsiteX1" fmla="*/ 46873 w 415967"/>
                <a:gd name="connsiteY1" fmla="*/ 173831 h 193933"/>
                <a:gd name="connsiteX2" fmla="*/ 415967 w 415967"/>
                <a:gd name="connsiteY2" fmla="*/ 133349 h 193933"/>
                <a:gd name="connsiteX3" fmla="*/ 406442 w 415967"/>
                <a:gd name="connsiteY3" fmla="*/ 76200 h 193933"/>
                <a:gd name="connsiteX4" fmla="*/ 77829 w 415967"/>
                <a:gd name="connsiteY4" fmla="*/ 126206 h 193933"/>
                <a:gd name="connsiteX5" fmla="*/ 70685 w 415967"/>
                <a:gd name="connsiteY5" fmla="*/ 7143 h 193933"/>
                <a:gd name="connsiteX6" fmla="*/ 8772 w 415967"/>
                <a:gd name="connsiteY6" fmla="*/ 0 h 193933"/>
                <a:gd name="connsiteX0" fmla="*/ 8772 w 415967"/>
                <a:gd name="connsiteY0" fmla="*/ 0 h 185905"/>
                <a:gd name="connsiteX1" fmla="*/ 46873 w 415967"/>
                <a:gd name="connsiteY1" fmla="*/ 173831 h 185905"/>
                <a:gd name="connsiteX2" fmla="*/ 415967 w 415967"/>
                <a:gd name="connsiteY2" fmla="*/ 133349 h 185905"/>
                <a:gd name="connsiteX3" fmla="*/ 406442 w 415967"/>
                <a:gd name="connsiteY3" fmla="*/ 76200 h 185905"/>
                <a:gd name="connsiteX4" fmla="*/ 77829 w 415967"/>
                <a:gd name="connsiteY4" fmla="*/ 126206 h 185905"/>
                <a:gd name="connsiteX5" fmla="*/ 70685 w 415967"/>
                <a:gd name="connsiteY5" fmla="*/ 7143 h 185905"/>
                <a:gd name="connsiteX6" fmla="*/ 8772 w 415967"/>
                <a:gd name="connsiteY6" fmla="*/ 0 h 185905"/>
                <a:gd name="connsiteX0" fmla="*/ 6792 w 413987"/>
                <a:gd name="connsiteY0" fmla="*/ 0 h 194220"/>
                <a:gd name="connsiteX1" fmla="*/ 49655 w 413987"/>
                <a:gd name="connsiteY1" fmla="*/ 183356 h 194220"/>
                <a:gd name="connsiteX2" fmla="*/ 413987 w 413987"/>
                <a:gd name="connsiteY2" fmla="*/ 133349 h 194220"/>
                <a:gd name="connsiteX3" fmla="*/ 404462 w 413987"/>
                <a:gd name="connsiteY3" fmla="*/ 76200 h 194220"/>
                <a:gd name="connsiteX4" fmla="*/ 75849 w 413987"/>
                <a:gd name="connsiteY4" fmla="*/ 126206 h 194220"/>
                <a:gd name="connsiteX5" fmla="*/ 68705 w 413987"/>
                <a:gd name="connsiteY5" fmla="*/ 7143 h 194220"/>
                <a:gd name="connsiteX6" fmla="*/ 6792 w 413987"/>
                <a:gd name="connsiteY6" fmla="*/ 0 h 194220"/>
                <a:gd name="connsiteX0" fmla="*/ 4102 w 411297"/>
                <a:gd name="connsiteY0" fmla="*/ 0 h 194220"/>
                <a:gd name="connsiteX1" fmla="*/ 46965 w 411297"/>
                <a:gd name="connsiteY1" fmla="*/ 183356 h 194220"/>
                <a:gd name="connsiteX2" fmla="*/ 411297 w 411297"/>
                <a:gd name="connsiteY2" fmla="*/ 133349 h 194220"/>
                <a:gd name="connsiteX3" fmla="*/ 401772 w 411297"/>
                <a:gd name="connsiteY3" fmla="*/ 76200 h 194220"/>
                <a:gd name="connsiteX4" fmla="*/ 73159 w 411297"/>
                <a:gd name="connsiteY4" fmla="*/ 126206 h 194220"/>
                <a:gd name="connsiteX5" fmla="*/ 66015 w 411297"/>
                <a:gd name="connsiteY5" fmla="*/ 7143 h 194220"/>
                <a:gd name="connsiteX6" fmla="*/ 4102 w 411297"/>
                <a:gd name="connsiteY6" fmla="*/ 0 h 194220"/>
                <a:gd name="connsiteX0" fmla="*/ 4102 w 411297"/>
                <a:gd name="connsiteY0" fmla="*/ 0 h 194220"/>
                <a:gd name="connsiteX1" fmla="*/ 46965 w 411297"/>
                <a:gd name="connsiteY1" fmla="*/ 183356 h 194220"/>
                <a:gd name="connsiteX2" fmla="*/ 411297 w 411297"/>
                <a:gd name="connsiteY2" fmla="*/ 133349 h 194220"/>
                <a:gd name="connsiteX3" fmla="*/ 401772 w 411297"/>
                <a:gd name="connsiteY3" fmla="*/ 76200 h 194220"/>
                <a:gd name="connsiteX4" fmla="*/ 80303 w 411297"/>
                <a:gd name="connsiteY4" fmla="*/ 133350 h 194220"/>
                <a:gd name="connsiteX5" fmla="*/ 66015 w 411297"/>
                <a:gd name="connsiteY5" fmla="*/ 7143 h 194220"/>
                <a:gd name="connsiteX6" fmla="*/ 4102 w 411297"/>
                <a:gd name="connsiteY6" fmla="*/ 0 h 194220"/>
                <a:gd name="connsiteX0" fmla="*/ 4102 w 411297"/>
                <a:gd name="connsiteY0" fmla="*/ 0 h 194220"/>
                <a:gd name="connsiteX1" fmla="*/ 46965 w 411297"/>
                <a:gd name="connsiteY1" fmla="*/ 183356 h 194220"/>
                <a:gd name="connsiteX2" fmla="*/ 411297 w 411297"/>
                <a:gd name="connsiteY2" fmla="*/ 133349 h 194220"/>
                <a:gd name="connsiteX3" fmla="*/ 401772 w 411297"/>
                <a:gd name="connsiteY3" fmla="*/ 76200 h 194220"/>
                <a:gd name="connsiteX4" fmla="*/ 80303 w 411297"/>
                <a:gd name="connsiteY4" fmla="*/ 133350 h 194220"/>
                <a:gd name="connsiteX5" fmla="*/ 66015 w 411297"/>
                <a:gd name="connsiteY5" fmla="*/ 7143 h 194220"/>
                <a:gd name="connsiteX6" fmla="*/ 4102 w 411297"/>
                <a:gd name="connsiteY6" fmla="*/ 0 h 194220"/>
                <a:gd name="connsiteX0" fmla="*/ 4102 w 411297"/>
                <a:gd name="connsiteY0" fmla="*/ 0 h 194220"/>
                <a:gd name="connsiteX1" fmla="*/ 46965 w 411297"/>
                <a:gd name="connsiteY1" fmla="*/ 183356 h 194220"/>
                <a:gd name="connsiteX2" fmla="*/ 411297 w 411297"/>
                <a:gd name="connsiteY2" fmla="*/ 133349 h 194220"/>
                <a:gd name="connsiteX3" fmla="*/ 401772 w 411297"/>
                <a:gd name="connsiteY3" fmla="*/ 76200 h 194220"/>
                <a:gd name="connsiteX4" fmla="*/ 80303 w 411297"/>
                <a:gd name="connsiteY4" fmla="*/ 133350 h 194220"/>
                <a:gd name="connsiteX5" fmla="*/ 66015 w 411297"/>
                <a:gd name="connsiteY5" fmla="*/ 7143 h 194220"/>
                <a:gd name="connsiteX6" fmla="*/ 4102 w 411297"/>
                <a:gd name="connsiteY6" fmla="*/ 0 h 194220"/>
                <a:gd name="connsiteX0" fmla="*/ 4102 w 411297"/>
                <a:gd name="connsiteY0" fmla="*/ 0 h 194220"/>
                <a:gd name="connsiteX1" fmla="*/ 46965 w 411297"/>
                <a:gd name="connsiteY1" fmla="*/ 183356 h 194220"/>
                <a:gd name="connsiteX2" fmla="*/ 411297 w 411297"/>
                <a:gd name="connsiteY2" fmla="*/ 133349 h 194220"/>
                <a:gd name="connsiteX3" fmla="*/ 401772 w 411297"/>
                <a:gd name="connsiteY3" fmla="*/ 76200 h 194220"/>
                <a:gd name="connsiteX4" fmla="*/ 80303 w 411297"/>
                <a:gd name="connsiteY4" fmla="*/ 133350 h 194220"/>
                <a:gd name="connsiteX5" fmla="*/ 66015 w 411297"/>
                <a:gd name="connsiteY5" fmla="*/ 7143 h 194220"/>
                <a:gd name="connsiteX6" fmla="*/ 4102 w 411297"/>
                <a:gd name="connsiteY6" fmla="*/ 0 h 19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297" h="194220">
                  <a:moveTo>
                    <a:pt x="4102" y="0"/>
                  </a:moveTo>
                  <a:cubicBezTo>
                    <a:pt x="133" y="67469"/>
                    <a:pt x="-13360" y="149225"/>
                    <a:pt x="46965" y="183356"/>
                  </a:cubicBezTo>
                  <a:cubicBezTo>
                    <a:pt x="126738" y="219868"/>
                    <a:pt x="329938" y="154383"/>
                    <a:pt x="411297" y="133349"/>
                  </a:cubicBezTo>
                  <a:lnTo>
                    <a:pt x="401772" y="76200"/>
                  </a:lnTo>
                  <a:cubicBezTo>
                    <a:pt x="287472" y="92075"/>
                    <a:pt x="135072" y="153194"/>
                    <a:pt x="80303" y="133350"/>
                  </a:cubicBezTo>
                  <a:cubicBezTo>
                    <a:pt x="54109" y="105568"/>
                    <a:pt x="61252" y="77786"/>
                    <a:pt x="66015" y="7143"/>
                  </a:cubicBezTo>
                  <a:lnTo>
                    <a:pt x="410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55" name="Rectangle 1754">
              <a:extLst>
                <a:ext uri="{FF2B5EF4-FFF2-40B4-BE49-F238E27FC236}">
                  <a16:creationId xmlns:a16="http://schemas.microsoft.com/office/drawing/2014/main" id="{B34C3BE1-A8C0-465F-B034-585B842FA68E}"/>
                </a:ext>
              </a:extLst>
            </p:cNvPr>
            <p:cNvSpPr/>
            <p:nvPr/>
          </p:nvSpPr>
          <p:spPr>
            <a:xfrm rot="15780000" flipV="1">
              <a:off x="1092709" y="4549884"/>
              <a:ext cx="81611" cy="8161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56" name="Freeform 9">
              <a:extLst>
                <a:ext uri="{FF2B5EF4-FFF2-40B4-BE49-F238E27FC236}">
                  <a16:creationId xmlns:a16="http://schemas.microsoft.com/office/drawing/2014/main" id="{37820E44-8C18-4D15-953A-C12C39805E3E}"/>
                </a:ext>
              </a:extLst>
            </p:cNvPr>
            <p:cNvSpPr/>
            <p:nvPr/>
          </p:nvSpPr>
          <p:spPr>
            <a:xfrm rot="16200000" flipV="1">
              <a:off x="346087" y="4647822"/>
              <a:ext cx="548473" cy="258997"/>
            </a:xfrm>
            <a:custGeom>
              <a:avLst/>
              <a:gdLst>
                <a:gd name="connsiteX0" fmla="*/ 0 w 428625"/>
                <a:gd name="connsiteY0" fmla="*/ 2382 h 176213"/>
                <a:gd name="connsiteX1" fmla="*/ 30957 w 428625"/>
                <a:gd name="connsiteY1" fmla="*/ 176213 h 176213"/>
                <a:gd name="connsiteX2" fmla="*/ 428625 w 428625"/>
                <a:gd name="connsiteY2" fmla="*/ 138113 h 176213"/>
                <a:gd name="connsiteX3" fmla="*/ 404813 w 428625"/>
                <a:gd name="connsiteY3" fmla="*/ 80963 h 176213"/>
                <a:gd name="connsiteX4" fmla="*/ 61913 w 428625"/>
                <a:gd name="connsiteY4" fmla="*/ 128588 h 176213"/>
                <a:gd name="connsiteX5" fmla="*/ 54769 w 428625"/>
                <a:gd name="connsiteY5" fmla="*/ 0 h 176213"/>
                <a:gd name="connsiteX6" fmla="*/ 0 w 428625"/>
                <a:gd name="connsiteY6" fmla="*/ 2382 h 176213"/>
                <a:gd name="connsiteX0" fmla="*/ 0 w 428625"/>
                <a:gd name="connsiteY0" fmla="*/ 0 h 173831"/>
                <a:gd name="connsiteX1" fmla="*/ 30957 w 428625"/>
                <a:gd name="connsiteY1" fmla="*/ 173831 h 173831"/>
                <a:gd name="connsiteX2" fmla="*/ 428625 w 428625"/>
                <a:gd name="connsiteY2" fmla="*/ 135731 h 173831"/>
                <a:gd name="connsiteX3" fmla="*/ 404813 w 428625"/>
                <a:gd name="connsiteY3" fmla="*/ 78581 h 173831"/>
                <a:gd name="connsiteX4" fmla="*/ 61913 w 428625"/>
                <a:gd name="connsiteY4" fmla="*/ 126206 h 173831"/>
                <a:gd name="connsiteX5" fmla="*/ 54769 w 428625"/>
                <a:gd name="connsiteY5" fmla="*/ 7143 h 173831"/>
                <a:gd name="connsiteX6" fmla="*/ 0 w 428625"/>
                <a:gd name="connsiteY6" fmla="*/ 0 h 173831"/>
                <a:gd name="connsiteX0" fmla="*/ 2455 w 431080"/>
                <a:gd name="connsiteY0" fmla="*/ 0 h 173831"/>
                <a:gd name="connsiteX1" fmla="*/ 33412 w 431080"/>
                <a:gd name="connsiteY1" fmla="*/ 173831 h 173831"/>
                <a:gd name="connsiteX2" fmla="*/ 431080 w 431080"/>
                <a:gd name="connsiteY2" fmla="*/ 135731 h 173831"/>
                <a:gd name="connsiteX3" fmla="*/ 407268 w 431080"/>
                <a:gd name="connsiteY3" fmla="*/ 78581 h 173831"/>
                <a:gd name="connsiteX4" fmla="*/ 64368 w 431080"/>
                <a:gd name="connsiteY4" fmla="*/ 126206 h 173831"/>
                <a:gd name="connsiteX5" fmla="*/ 57224 w 431080"/>
                <a:gd name="connsiteY5" fmla="*/ 7143 h 173831"/>
                <a:gd name="connsiteX6" fmla="*/ 2455 w 431080"/>
                <a:gd name="connsiteY6" fmla="*/ 0 h 173831"/>
                <a:gd name="connsiteX0" fmla="*/ 7837 w 436462"/>
                <a:gd name="connsiteY0" fmla="*/ 0 h 173831"/>
                <a:gd name="connsiteX1" fmla="*/ 38794 w 436462"/>
                <a:gd name="connsiteY1" fmla="*/ 173831 h 173831"/>
                <a:gd name="connsiteX2" fmla="*/ 436462 w 436462"/>
                <a:gd name="connsiteY2" fmla="*/ 135731 h 173831"/>
                <a:gd name="connsiteX3" fmla="*/ 412650 w 436462"/>
                <a:gd name="connsiteY3" fmla="*/ 78581 h 173831"/>
                <a:gd name="connsiteX4" fmla="*/ 69750 w 436462"/>
                <a:gd name="connsiteY4" fmla="*/ 126206 h 173831"/>
                <a:gd name="connsiteX5" fmla="*/ 62606 w 436462"/>
                <a:gd name="connsiteY5" fmla="*/ 7143 h 173831"/>
                <a:gd name="connsiteX6" fmla="*/ 7837 w 436462"/>
                <a:gd name="connsiteY6" fmla="*/ 0 h 173831"/>
                <a:gd name="connsiteX0" fmla="*/ 7837 w 436462"/>
                <a:gd name="connsiteY0" fmla="*/ 0 h 192434"/>
                <a:gd name="connsiteX1" fmla="*/ 38794 w 436462"/>
                <a:gd name="connsiteY1" fmla="*/ 173831 h 192434"/>
                <a:gd name="connsiteX2" fmla="*/ 436462 w 436462"/>
                <a:gd name="connsiteY2" fmla="*/ 135731 h 192434"/>
                <a:gd name="connsiteX3" fmla="*/ 412650 w 436462"/>
                <a:gd name="connsiteY3" fmla="*/ 78581 h 192434"/>
                <a:gd name="connsiteX4" fmla="*/ 69750 w 436462"/>
                <a:gd name="connsiteY4" fmla="*/ 126206 h 192434"/>
                <a:gd name="connsiteX5" fmla="*/ 62606 w 436462"/>
                <a:gd name="connsiteY5" fmla="*/ 7143 h 192434"/>
                <a:gd name="connsiteX6" fmla="*/ 7837 w 436462"/>
                <a:gd name="connsiteY6" fmla="*/ 0 h 192434"/>
                <a:gd name="connsiteX0" fmla="*/ 12223 w 440848"/>
                <a:gd name="connsiteY0" fmla="*/ 0 h 192434"/>
                <a:gd name="connsiteX1" fmla="*/ 43180 w 440848"/>
                <a:gd name="connsiteY1" fmla="*/ 173831 h 192434"/>
                <a:gd name="connsiteX2" fmla="*/ 440848 w 440848"/>
                <a:gd name="connsiteY2" fmla="*/ 135731 h 192434"/>
                <a:gd name="connsiteX3" fmla="*/ 417036 w 440848"/>
                <a:gd name="connsiteY3" fmla="*/ 78581 h 192434"/>
                <a:gd name="connsiteX4" fmla="*/ 74136 w 440848"/>
                <a:gd name="connsiteY4" fmla="*/ 126206 h 192434"/>
                <a:gd name="connsiteX5" fmla="*/ 66992 w 440848"/>
                <a:gd name="connsiteY5" fmla="*/ 7143 h 192434"/>
                <a:gd name="connsiteX6" fmla="*/ 12223 w 440848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20729 w 444541"/>
                <a:gd name="connsiteY3" fmla="*/ 78581 h 192434"/>
                <a:gd name="connsiteX4" fmla="*/ 77829 w 444541"/>
                <a:gd name="connsiteY4" fmla="*/ 126206 h 192434"/>
                <a:gd name="connsiteX5" fmla="*/ 70685 w 444541"/>
                <a:gd name="connsiteY5" fmla="*/ 7143 h 192434"/>
                <a:gd name="connsiteX6" fmla="*/ 8772 w 444541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20729 w 444541"/>
                <a:gd name="connsiteY3" fmla="*/ 78581 h 192434"/>
                <a:gd name="connsiteX4" fmla="*/ 77829 w 444541"/>
                <a:gd name="connsiteY4" fmla="*/ 126206 h 192434"/>
                <a:gd name="connsiteX5" fmla="*/ 70685 w 444541"/>
                <a:gd name="connsiteY5" fmla="*/ 7143 h 192434"/>
                <a:gd name="connsiteX6" fmla="*/ 8772 w 444541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20729 w 444541"/>
                <a:gd name="connsiteY3" fmla="*/ 78581 h 192434"/>
                <a:gd name="connsiteX4" fmla="*/ 77829 w 444541"/>
                <a:gd name="connsiteY4" fmla="*/ 126206 h 192434"/>
                <a:gd name="connsiteX5" fmla="*/ 70685 w 444541"/>
                <a:gd name="connsiteY5" fmla="*/ 7143 h 192434"/>
                <a:gd name="connsiteX6" fmla="*/ 8772 w 444541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20729 w 444541"/>
                <a:gd name="connsiteY3" fmla="*/ 78581 h 192434"/>
                <a:gd name="connsiteX4" fmla="*/ 77829 w 444541"/>
                <a:gd name="connsiteY4" fmla="*/ 126206 h 192434"/>
                <a:gd name="connsiteX5" fmla="*/ 70685 w 444541"/>
                <a:gd name="connsiteY5" fmla="*/ 7143 h 192434"/>
                <a:gd name="connsiteX6" fmla="*/ 8772 w 444541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06442 w 444541"/>
                <a:gd name="connsiteY3" fmla="*/ 76200 h 192434"/>
                <a:gd name="connsiteX4" fmla="*/ 77829 w 444541"/>
                <a:gd name="connsiteY4" fmla="*/ 126206 h 192434"/>
                <a:gd name="connsiteX5" fmla="*/ 70685 w 444541"/>
                <a:gd name="connsiteY5" fmla="*/ 7143 h 192434"/>
                <a:gd name="connsiteX6" fmla="*/ 8772 w 444541"/>
                <a:gd name="connsiteY6" fmla="*/ 0 h 192434"/>
                <a:gd name="connsiteX0" fmla="*/ 8772 w 444541"/>
                <a:gd name="connsiteY0" fmla="*/ 0 h 192434"/>
                <a:gd name="connsiteX1" fmla="*/ 46873 w 444541"/>
                <a:gd name="connsiteY1" fmla="*/ 173831 h 192434"/>
                <a:gd name="connsiteX2" fmla="*/ 444541 w 444541"/>
                <a:gd name="connsiteY2" fmla="*/ 135731 h 192434"/>
                <a:gd name="connsiteX3" fmla="*/ 415967 w 444541"/>
                <a:gd name="connsiteY3" fmla="*/ 133349 h 192434"/>
                <a:gd name="connsiteX4" fmla="*/ 406442 w 444541"/>
                <a:gd name="connsiteY4" fmla="*/ 76200 h 192434"/>
                <a:gd name="connsiteX5" fmla="*/ 77829 w 444541"/>
                <a:gd name="connsiteY5" fmla="*/ 126206 h 192434"/>
                <a:gd name="connsiteX6" fmla="*/ 70685 w 444541"/>
                <a:gd name="connsiteY6" fmla="*/ 7143 h 192434"/>
                <a:gd name="connsiteX7" fmla="*/ 8772 w 444541"/>
                <a:gd name="connsiteY7" fmla="*/ 0 h 192434"/>
                <a:gd name="connsiteX0" fmla="*/ 8772 w 415967"/>
                <a:gd name="connsiteY0" fmla="*/ 0 h 179742"/>
                <a:gd name="connsiteX1" fmla="*/ 46873 w 415967"/>
                <a:gd name="connsiteY1" fmla="*/ 173831 h 179742"/>
                <a:gd name="connsiteX2" fmla="*/ 415967 w 415967"/>
                <a:gd name="connsiteY2" fmla="*/ 133349 h 179742"/>
                <a:gd name="connsiteX3" fmla="*/ 406442 w 415967"/>
                <a:gd name="connsiteY3" fmla="*/ 76200 h 179742"/>
                <a:gd name="connsiteX4" fmla="*/ 77829 w 415967"/>
                <a:gd name="connsiteY4" fmla="*/ 126206 h 179742"/>
                <a:gd name="connsiteX5" fmla="*/ 70685 w 415967"/>
                <a:gd name="connsiteY5" fmla="*/ 7143 h 179742"/>
                <a:gd name="connsiteX6" fmla="*/ 8772 w 415967"/>
                <a:gd name="connsiteY6" fmla="*/ 0 h 179742"/>
                <a:gd name="connsiteX0" fmla="*/ 8772 w 415967"/>
                <a:gd name="connsiteY0" fmla="*/ 0 h 180174"/>
                <a:gd name="connsiteX1" fmla="*/ 46873 w 415967"/>
                <a:gd name="connsiteY1" fmla="*/ 173831 h 180174"/>
                <a:gd name="connsiteX2" fmla="*/ 415967 w 415967"/>
                <a:gd name="connsiteY2" fmla="*/ 133349 h 180174"/>
                <a:gd name="connsiteX3" fmla="*/ 406442 w 415967"/>
                <a:gd name="connsiteY3" fmla="*/ 76200 h 180174"/>
                <a:gd name="connsiteX4" fmla="*/ 77829 w 415967"/>
                <a:gd name="connsiteY4" fmla="*/ 126206 h 180174"/>
                <a:gd name="connsiteX5" fmla="*/ 70685 w 415967"/>
                <a:gd name="connsiteY5" fmla="*/ 7143 h 180174"/>
                <a:gd name="connsiteX6" fmla="*/ 8772 w 415967"/>
                <a:gd name="connsiteY6" fmla="*/ 0 h 180174"/>
                <a:gd name="connsiteX0" fmla="*/ 8772 w 415967"/>
                <a:gd name="connsiteY0" fmla="*/ 0 h 193933"/>
                <a:gd name="connsiteX1" fmla="*/ 46873 w 415967"/>
                <a:gd name="connsiteY1" fmla="*/ 173831 h 193933"/>
                <a:gd name="connsiteX2" fmla="*/ 415967 w 415967"/>
                <a:gd name="connsiteY2" fmla="*/ 133349 h 193933"/>
                <a:gd name="connsiteX3" fmla="*/ 406442 w 415967"/>
                <a:gd name="connsiteY3" fmla="*/ 76200 h 193933"/>
                <a:gd name="connsiteX4" fmla="*/ 77829 w 415967"/>
                <a:gd name="connsiteY4" fmla="*/ 126206 h 193933"/>
                <a:gd name="connsiteX5" fmla="*/ 70685 w 415967"/>
                <a:gd name="connsiteY5" fmla="*/ 7143 h 193933"/>
                <a:gd name="connsiteX6" fmla="*/ 8772 w 415967"/>
                <a:gd name="connsiteY6" fmla="*/ 0 h 193933"/>
                <a:gd name="connsiteX0" fmla="*/ 8772 w 415967"/>
                <a:gd name="connsiteY0" fmla="*/ 0 h 185905"/>
                <a:gd name="connsiteX1" fmla="*/ 46873 w 415967"/>
                <a:gd name="connsiteY1" fmla="*/ 173831 h 185905"/>
                <a:gd name="connsiteX2" fmla="*/ 415967 w 415967"/>
                <a:gd name="connsiteY2" fmla="*/ 133349 h 185905"/>
                <a:gd name="connsiteX3" fmla="*/ 406442 w 415967"/>
                <a:gd name="connsiteY3" fmla="*/ 76200 h 185905"/>
                <a:gd name="connsiteX4" fmla="*/ 77829 w 415967"/>
                <a:gd name="connsiteY4" fmla="*/ 126206 h 185905"/>
                <a:gd name="connsiteX5" fmla="*/ 70685 w 415967"/>
                <a:gd name="connsiteY5" fmla="*/ 7143 h 185905"/>
                <a:gd name="connsiteX6" fmla="*/ 8772 w 415967"/>
                <a:gd name="connsiteY6" fmla="*/ 0 h 185905"/>
                <a:gd name="connsiteX0" fmla="*/ 6792 w 413987"/>
                <a:gd name="connsiteY0" fmla="*/ 0 h 194220"/>
                <a:gd name="connsiteX1" fmla="*/ 49655 w 413987"/>
                <a:gd name="connsiteY1" fmla="*/ 183356 h 194220"/>
                <a:gd name="connsiteX2" fmla="*/ 413987 w 413987"/>
                <a:gd name="connsiteY2" fmla="*/ 133349 h 194220"/>
                <a:gd name="connsiteX3" fmla="*/ 404462 w 413987"/>
                <a:gd name="connsiteY3" fmla="*/ 76200 h 194220"/>
                <a:gd name="connsiteX4" fmla="*/ 75849 w 413987"/>
                <a:gd name="connsiteY4" fmla="*/ 126206 h 194220"/>
                <a:gd name="connsiteX5" fmla="*/ 68705 w 413987"/>
                <a:gd name="connsiteY5" fmla="*/ 7143 h 194220"/>
                <a:gd name="connsiteX6" fmla="*/ 6792 w 413987"/>
                <a:gd name="connsiteY6" fmla="*/ 0 h 194220"/>
                <a:gd name="connsiteX0" fmla="*/ 4102 w 411297"/>
                <a:gd name="connsiteY0" fmla="*/ 0 h 194220"/>
                <a:gd name="connsiteX1" fmla="*/ 46965 w 411297"/>
                <a:gd name="connsiteY1" fmla="*/ 183356 h 194220"/>
                <a:gd name="connsiteX2" fmla="*/ 411297 w 411297"/>
                <a:gd name="connsiteY2" fmla="*/ 133349 h 194220"/>
                <a:gd name="connsiteX3" fmla="*/ 401772 w 411297"/>
                <a:gd name="connsiteY3" fmla="*/ 76200 h 194220"/>
                <a:gd name="connsiteX4" fmla="*/ 73159 w 411297"/>
                <a:gd name="connsiteY4" fmla="*/ 126206 h 194220"/>
                <a:gd name="connsiteX5" fmla="*/ 66015 w 411297"/>
                <a:gd name="connsiteY5" fmla="*/ 7143 h 194220"/>
                <a:gd name="connsiteX6" fmla="*/ 4102 w 411297"/>
                <a:gd name="connsiteY6" fmla="*/ 0 h 194220"/>
                <a:gd name="connsiteX0" fmla="*/ 4102 w 411297"/>
                <a:gd name="connsiteY0" fmla="*/ 0 h 194220"/>
                <a:gd name="connsiteX1" fmla="*/ 46965 w 411297"/>
                <a:gd name="connsiteY1" fmla="*/ 183356 h 194220"/>
                <a:gd name="connsiteX2" fmla="*/ 411297 w 411297"/>
                <a:gd name="connsiteY2" fmla="*/ 133349 h 194220"/>
                <a:gd name="connsiteX3" fmla="*/ 401772 w 411297"/>
                <a:gd name="connsiteY3" fmla="*/ 76200 h 194220"/>
                <a:gd name="connsiteX4" fmla="*/ 80303 w 411297"/>
                <a:gd name="connsiteY4" fmla="*/ 133350 h 194220"/>
                <a:gd name="connsiteX5" fmla="*/ 66015 w 411297"/>
                <a:gd name="connsiteY5" fmla="*/ 7143 h 194220"/>
                <a:gd name="connsiteX6" fmla="*/ 4102 w 411297"/>
                <a:gd name="connsiteY6" fmla="*/ 0 h 194220"/>
                <a:gd name="connsiteX0" fmla="*/ 4102 w 411297"/>
                <a:gd name="connsiteY0" fmla="*/ 0 h 194220"/>
                <a:gd name="connsiteX1" fmla="*/ 46965 w 411297"/>
                <a:gd name="connsiteY1" fmla="*/ 183356 h 194220"/>
                <a:gd name="connsiteX2" fmla="*/ 411297 w 411297"/>
                <a:gd name="connsiteY2" fmla="*/ 133349 h 194220"/>
                <a:gd name="connsiteX3" fmla="*/ 401772 w 411297"/>
                <a:gd name="connsiteY3" fmla="*/ 76200 h 194220"/>
                <a:gd name="connsiteX4" fmla="*/ 80303 w 411297"/>
                <a:gd name="connsiteY4" fmla="*/ 133350 h 194220"/>
                <a:gd name="connsiteX5" fmla="*/ 66015 w 411297"/>
                <a:gd name="connsiteY5" fmla="*/ 7143 h 194220"/>
                <a:gd name="connsiteX6" fmla="*/ 4102 w 411297"/>
                <a:gd name="connsiteY6" fmla="*/ 0 h 194220"/>
                <a:gd name="connsiteX0" fmla="*/ 4102 w 411297"/>
                <a:gd name="connsiteY0" fmla="*/ 0 h 194220"/>
                <a:gd name="connsiteX1" fmla="*/ 46965 w 411297"/>
                <a:gd name="connsiteY1" fmla="*/ 183356 h 194220"/>
                <a:gd name="connsiteX2" fmla="*/ 411297 w 411297"/>
                <a:gd name="connsiteY2" fmla="*/ 133349 h 194220"/>
                <a:gd name="connsiteX3" fmla="*/ 401772 w 411297"/>
                <a:gd name="connsiteY3" fmla="*/ 76200 h 194220"/>
                <a:gd name="connsiteX4" fmla="*/ 80303 w 411297"/>
                <a:gd name="connsiteY4" fmla="*/ 133350 h 194220"/>
                <a:gd name="connsiteX5" fmla="*/ 66015 w 411297"/>
                <a:gd name="connsiteY5" fmla="*/ 7143 h 194220"/>
                <a:gd name="connsiteX6" fmla="*/ 4102 w 411297"/>
                <a:gd name="connsiteY6" fmla="*/ 0 h 194220"/>
                <a:gd name="connsiteX0" fmla="*/ 4102 w 411297"/>
                <a:gd name="connsiteY0" fmla="*/ 0 h 194220"/>
                <a:gd name="connsiteX1" fmla="*/ 46965 w 411297"/>
                <a:gd name="connsiteY1" fmla="*/ 183356 h 194220"/>
                <a:gd name="connsiteX2" fmla="*/ 411297 w 411297"/>
                <a:gd name="connsiteY2" fmla="*/ 133349 h 194220"/>
                <a:gd name="connsiteX3" fmla="*/ 401772 w 411297"/>
                <a:gd name="connsiteY3" fmla="*/ 76200 h 194220"/>
                <a:gd name="connsiteX4" fmla="*/ 80303 w 411297"/>
                <a:gd name="connsiteY4" fmla="*/ 133350 h 194220"/>
                <a:gd name="connsiteX5" fmla="*/ 66015 w 411297"/>
                <a:gd name="connsiteY5" fmla="*/ 7143 h 194220"/>
                <a:gd name="connsiteX6" fmla="*/ 4102 w 411297"/>
                <a:gd name="connsiteY6" fmla="*/ 0 h 19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297" h="194220">
                  <a:moveTo>
                    <a:pt x="4102" y="0"/>
                  </a:moveTo>
                  <a:cubicBezTo>
                    <a:pt x="133" y="67469"/>
                    <a:pt x="-13360" y="149225"/>
                    <a:pt x="46965" y="183356"/>
                  </a:cubicBezTo>
                  <a:cubicBezTo>
                    <a:pt x="126738" y="219868"/>
                    <a:pt x="329938" y="154383"/>
                    <a:pt x="411297" y="133349"/>
                  </a:cubicBezTo>
                  <a:lnTo>
                    <a:pt x="401772" y="76200"/>
                  </a:lnTo>
                  <a:cubicBezTo>
                    <a:pt x="287472" y="92075"/>
                    <a:pt x="135072" y="153194"/>
                    <a:pt x="80303" y="133350"/>
                  </a:cubicBezTo>
                  <a:cubicBezTo>
                    <a:pt x="54109" y="105568"/>
                    <a:pt x="61252" y="77786"/>
                    <a:pt x="66015" y="7143"/>
                  </a:cubicBezTo>
                  <a:lnTo>
                    <a:pt x="410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757" name="Group 1756">
            <a:extLst>
              <a:ext uri="{FF2B5EF4-FFF2-40B4-BE49-F238E27FC236}">
                <a16:creationId xmlns:a16="http://schemas.microsoft.com/office/drawing/2014/main" id="{A065AC58-A7B3-4B45-8A24-A5B916EEBC76}"/>
              </a:ext>
            </a:extLst>
          </p:cNvPr>
          <p:cNvGrpSpPr/>
          <p:nvPr/>
        </p:nvGrpSpPr>
        <p:grpSpPr>
          <a:xfrm rot="16200000" flipV="1">
            <a:off x="878047" y="4008879"/>
            <a:ext cx="200808" cy="158471"/>
            <a:chOff x="4382967" y="2733371"/>
            <a:chExt cx="210840" cy="166388"/>
          </a:xfrm>
          <a:solidFill>
            <a:schemeClr val="accent6"/>
          </a:solidFill>
        </p:grpSpPr>
        <p:sp>
          <p:nvSpPr>
            <p:cNvPr id="1758" name="Oval 1757">
              <a:extLst>
                <a:ext uri="{FF2B5EF4-FFF2-40B4-BE49-F238E27FC236}">
                  <a16:creationId xmlns:a16="http://schemas.microsoft.com/office/drawing/2014/main" id="{AC8E3EC9-982A-4F97-905B-27FEE363E4DB}"/>
                </a:ext>
              </a:extLst>
            </p:cNvPr>
            <p:cNvSpPr/>
            <p:nvPr/>
          </p:nvSpPr>
          <p:spPr>
            <a:xfrm>
              <a:off x="4427419" y="2733371"/>
              <a:ext cx="166388" cy="166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59" name="Rectangle 1758">
              <a:extLst>
                <a:ext uri="{FF2B5EF4-FFF2-40B4-BE49-F238E27FC236}">
                  <a16:creationId xmlns:a16="http://schemas.microsoft.com/office/drawing/2014/main" id="{60C883F1-0754-43E2-BB95-3774978EC4B3}"/>
                </a:ext>
              </a:extLst>
            </p:cNvPr>
            <p:cNvSpPr/>
            <p:nvPr/>
          </p:nvSpPr>
          <p:spPr>
            <a:xfrm rot="21043497">
              <a:off x="4382967" y="2789398"/>
              <a:ext cx="80512" cy="911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818" name="Group 1817">
            <a:extLst>
              <a:ext uri="{FF2B5EF4-FFF2-40B4-BE49-F238E27FC236}">
                <a16:creationId xmlns:a16="http://schemas.microsoft.com/office/drawing/2014/main" id="{66156D20-51D9-4365-96EB-A6FBF6C56E4C}"/>
              </a:ext>
            </a:extLst>
          </p:cNvPr>
          <p:cNvGrpSpPr/>
          <p:nvPr/>
        </p:nvGrpSpPr>
        <p:grpSpPr>
          <a:xfrm>
            <a:off x="1429160" y="2640454"/>
            <a:ext cx="6924796" cy="2613142"/>
            <a:chOff x="1429160" y="2640454"/>
            <a:chExt cx="6924796" cy="2613142"/>
          </a:xfrm>
          <a:solidFill>
            <a:schemeClr val="accent6"/>
          </a:solidFill>
        </p:grpSpPr>
        <p:sp>
          <p:nvSpPr>
            <p:cNvPr id="1744" name="Rectangle 1743">
              <a:extLst>
                <a:ext uri="{FF2B5EF4-FFF2-40B4-BE49-F238E27FC236}">
                  <a16:creationId xmlns:a16="http://schemas.microsoft.com/office/drawing/2014/main" id="{F97C127A-FAE3-47D1-9FBA-BE21D284029C}"/>
                </a:ext>
              </a:extLst>
            </p:cNvPr>
            <p:cNvSpPr/>
            <p:nvPr/>
          </p:nvSpPr>
          <p:spPr>
            <a:xfrm rot="16200000">
              <a:off x="7433990" y="3076685"/>
              <a:ext cx="91537" cy="17483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60" name="Block Arc 1759">
              <a:extLst>
                <a:ext uri="{FF2B5EF4-FFF2-40B4-BE49-F238E27FC236}">
                  <a16:creationId xmlns:a16="http://schemas.microsoft.com/office/drawing/2014/main" id="{A270C8B6-96B0-4498-A6F9-A594CEF24545}"/>
                </a:ext>
              </a:extLst>
            </p:cNvPr>
            <p:cNvSpPr/>
            <p:nvPr/>
          </p:nvSpPr>
          <p:spPr>
            <a:xfrm rot="5400000">
              <a:off x="1429509" y="3377120"/>
              <a:ext cx="1132774" cy="1133472"/>
            </a:xfrm>
            <a:prstGeom prst="blockArc">
              <a:avLst>
                <a:gd name="adj1" fmla="val 10789375"/>
                <a:gd name="adj2" fmla="val 66328"/>
                <a:gd name="adj3" fmla="val 8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761" name="Rectangle 1760">
              <a:extLst>
                <a:ext uri="{FF2B5EF4-FFF2-40B4-BE49-F238E27FC236}">
                  <a16:creationId xmlns:a16="http://schemas.microsoft.com/office/drawing/2014/main" id="{E9A86E39-B081-4194-8EE7-87B97EAB8F8F}"/>
                </a:ext>
              </a:extLst>
            </p:cNvPr>
            <p:cNvSpPr/>
            <p:nvPr/>
          </p:nvSpPr>
          <p:spPr>
            <a:xfrm rot="5400000">
              <a:off x="1712327" y="3183203"/>
              <a:ext cx="91537" cy="4800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62" name="Rectangle 1761">
              <a:extLst>
                <a:ext uri="{FF2B5EF4-FFF2-40B4-BE49-F238E27FC236}">
                  <a16:creationId xmlns:a16="http://schemas.microsoft.com/office/drawing/2014/main" id="{23544F5B-CCB3-4AEF-8D77-9045911DFD2A}"/>
                </a:ext>
              </a:extLst>
            </p:cNvPr>
            <p:cNvSpPr/>
            <p:nvPr/>
          </p:nvSpPr>
          <p:spPr>
            <a:xfrm rot="5400000">
              <a:off x="1712327" y="4224440"/>
              <a:ext cx="91537" cy="4800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63" name="Rectangle 1762">
              <a:extLst>
                <a:ext uri="{FF2B5EF4-FFF2-40B4-BE49-F238E27FC236}">
                  <a16:creationId xmlns:a16="http://schemas.microsoft.com/office/drawing/2014/main" id="{BE36DCBD-AF22-4566-ACD2-C89B52A26AD8}"/>
                </a:ext>
              </a:extLst>
            </p:cNvPr>
            <p:cNvSpPr/>
            <p:nvPr/>
          </p:nvSpPr>
          <p:spPr>
            <a:xfrm rot="5400000">
              <a:off x="3167606" y="3212338"/>
              <a:ext cx="91537" cy="1463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64" name="Rectangle 1763">
              <a:extLst>
                <a:ext uri="{FF2B5EF4-FFF2-40B4-BE49-F238E27FC236}">
                  <a16:creationId xmlns:a16="http://schemas.microsoft.com/office/drawing/2014/main" id="{A713C2CF-9415-4BAB-967A-26329B1A8E3B}"/>
                </a:ext>
              </a:extLst>
            </p:cNvPr>
            <p:cNvSpPr/>
            <p:nvPr/>
          </p:nvSpPr>
          <p:spPr>
            <a:xfrm rot="5400000">
              <a:off x="5178333" y="2411905"/>
              <a:ext cx="91537" cy="548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765" name="Rectangle 1764">
              <a:extLst>
                <a:ext uri="{FF2B5EF4-FFF2-40B4-BE49-F238E27FC236}">
                  <a16:creationId xmlns:a16="http://schemas.microsoft.com/office/drawing/2014/main" id="{9EB69FA7-2B61-4098-B658-9858A1A0237D}"/>
                </a:ext>
              </a:extLst>
            </p:cNvPr>
            <p:cNvSpPr/>
            <p:nvPr/>
          </p:nvSpPr>
          <p:spPr>
            <a:xfrm>
              <a:off x="4926556" y="2640454"/>
              <a:ext cx="91537" cy="1054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766" name="Rectangle 1765">
              <a:extLst>
                <a:ext uri="{FF2B5EF4-FFF2-40B4-BE49-F238E27FC236}">
                  <a16:creationId xmlns:a16="http://schemas.microsoft.com/office/drawing/2014/main" id="{B3377E56-7E52-4068-9F40-C1C1F615E5B1}"/>
                </a:ext>
              </a:extLst>
            </p:cNvPr>
            <p:cNvSpPr/>
            <p:nvPr/>
          </p:nvSpPr>
          <p:spPr>
            <a:xfrm>
              <a:off x="5498420" y="2640454"/>
              <a:ext cx="91537" cy="1054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67" name="Rectangle 1766">
              <a:extLst>
                <a:ext uri="{FF2B5EF4-FFF2-40B4-BE49-F238E27FC236}">
                  <a16:creationId xmlns:a16="http://schemas.microsoft.com/office/drawing/2014/main" id="{23A711A4-0D07-4C36-BF7E-D44253730265}"/>
                </a:ext>
              </a:extLst>
            </p:cNvPr>
            <p:cNvSpPr/>
            <p:nvPr/>
          </p:nvSpPr>
          <p:spPr>
            <a:xfrm rot="10800000">
              <a:off x="6525552" y="3635382"/>
              <a:ext cx="91537" cy="548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68" name="Rectangle 1767">
              <a:extLst>
                <a:ext uri="{FF2B5EF4-FFF2-40B4-BE49-F238E27FC236}">
                  <a16:creationId xmlns:a16="http://schemas.microsoft.com/office/drawing/2014/main" id="{C6E99B73-9016-477D-83AA-971AB5D2A114}"/>
                </a:ext>
              </a:extLst>
            </p:cNvPr>
            <p:cNvSpPr/>
            <p:nvPr/>
          </p:nvSpPr>
          <p:spPr>
            <a:xfrm rot="5400000">
              <a:off x="6009467" y="3105122"/>
              <a:ext cx="91537" cy="1105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69" name="Rectangle 1768">
              <a:extLst>
                <a:ext uri="{FF2B5EF4-FFF2-40B4-BE49-F238E27FC236}">
                  <a16:creationId xmlns:a16="http://schemas.microsoft.com/office/drawing/2014/main" id="{8A56C467-AA9C-40FA-A779-66156093B944}"/>
                </a:ext>
              </a:extLst>
            </p:cNvPr>
            <p:cNvSpPr/>
            <p:nvPr/>
          </p:nvSpPr>
          <p:spPr>
            <a:xfrm rot="5400000">
              <a:off x="6009467" y="3676985"/>
              <a:ext cx="91537" cy="1105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70" name="Rectangle 1769">
              <a:extLst>
                <a:ext uri="{FF2B5EF4-FFF2-40B4-BE49-F238E27FC236}">
                  <a16:creationId xmlns:a16="http://schemas.microsoft.com/office/drawing/2014/main" id="{77D3341E-4A92-43E2-ADB2-E901EA34617A}"/>
                </a:ext>
              </a:extLst>
            </p:cNvPr>
            <p:cNvSpPr/>
            <p:nvPr/>
          </p:nvSpPr>
          <p:spPr>
            <a:xfrm rot="16200000">
              <a:off x="5209688" y="4933508"/>
              <a:ext cx="91537" cy="548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71" name="Rectangle 1770">
              <a:extLst>
                <a:ext uri="{FF2B5EF4-FFF2-40B4-BE49-F238E27FC236}">
                  <a16:creationId xmlns:a16="http://schemas.microsoft.com/office/drawing/2014/main" id="{DC2CCBAC-59B2-4EEA-BB92-464A630E7C25}"/>
                </a:ext>
              </a:extLst>
            </p:cNvPr>
            <p:cNvSpPr/>
            <p:nvPr/>
          </p:nvSpPr>
          <p:spPr>
            <a:xfrm rot="10800000">
              <a:off x="5497675" y="4186865"/>
              <a:ext cx="91537" cy="1054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72" name="Rectangle 1771">
              <a:extLst>
                <a:ext uri="{FF2B5EF4-FFF2-40B4-BE49-F238E27FC236}">
                  <a16:creationId xmlns:a16="http://schemas.microsoft.com/office/drawing/2014/main" id="{A770590C-4CBA-4FB5-8310-792B35FDEF59}"/>
                </a:ext>
              </a:extLst>
            </p:cNvPr>
            <p:cNvSpPr/>
            <p:nvPr/>
          </p:nvSpPr>
          <p:spPr>
            <a:xfrm rot="10800000">
              <a:off x="4925811" y="4186865"/>
              <a:ext cx="91537" cy="1054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773" name="Rectangle 1772">
              <a:extLst>
                <a:ext uri="{FF2B5EF4-FFF2-40B4-BE49-F238E27FC236}">
                  <a16:creationId xmlns:a16="http://schemas.microsoft.com/office/drawing/2014/main" id="{44629878-669E-4C8D-89D9-6BCE15F9C779}"/>
                </a:ext>
              </a:extLst>
            </p:cNvPr>
            <p:cNvSpPr/>
            <p:nvPr/>
          </p:nvSpPr>
          <p:spPr>
            <a:xfrm>
              <a:off x="3896677" y="3694640"/>
              <a:ext cx="91537" cy="548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774" name="Rectangle 1773">
              <a:extLst>
                <a:ext uri="{FF2B5EF4-FFF2-40B4-BE49-F238E27FC236}">
                  <a16:creationId xmlns:a16="http://schemas.microsoft.com/office/drawing/2014/main" id="{56470C21-B3D0-4F4F-B247-21662D6A8EE5}"/>
                </a:ext>
              </a:extLst>
            </p:cNvPr>
            <p:cNvSpPr/>
            <p:nvPr/>
          </p:nvSpPr>
          <p:spPr>
            <a:xfrm rot="16200000">
              <a:off x="4403709" y="3676986"/>
              <a:ext cx="91537" cy="1105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75" name="Rectangle 1774">
              <a:extLst>
                <a:ext uri="{FF2B5EF4-FFF2-40B4-BE49-F238E27FC236}">
                  <a16:creationId xmlns:a16="http://schemas.microsoft.com/office/drawing/2014/main" id="{B79874AB-367A-43E0-84C7-A1DBABDF93E4}"/>
                </a:ext>
              </a:extLst>
            </p:cNvPr>
            <p:cNvSpPr/>
            <p:nvPr/>
          </p:nvSpPr>
          <p:spPr>
            <a:xfrm rot="16200000">
              <a:off x="4403709" y="3105121"/>
              <a:ext cx="91537" cy="1105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776" name="Isosceles Triangle 1775">
            <a:extLst>
              <a:ext uri="{FF2B5EF4-FFF2-40B4-BE49-F238E27FC236}">
                <a16:creationId xmlns:a16="http://schemas.microsoft.com/office/drawing/2014/main" id="{7001AF1D-87DA-4EA9-83AE-929484E2903F}"/>
              </a:ext>
            </a:extLst>
          </p:cNvPr>
          <p:cNvSpPr/>
          <p:nvPr/>
        </p:nvSpPr>
        <p:spPr>
          <a:xfrm>
            <a:off x="5146393" y="2807474"/>
            <a:ext cx="221983" cy="19136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77" name="Isosceles Triangle 1776">
            <a:extLst>
              <a:ext uri="{FF2B5EF4-FFF2-40B4-BE49-F238E27FC236}">
                <a16:creationId xmlns:a16="http://schemas.microsoft.com/office/drawing/2014/main" id="{A58B0973-CF6B-422B-96AF-AE10874E1DF6}"/>
              </a:ext>
            </a:extLst>
          </p:cNvPr>
          <p:cNvSpPr/>
          <p:nvPr/>
        </p:nvSpPr>
        <p:spPr>
          <a:xfrm rot="5400000">
            <a:off x="6179450" y="3832855"/>
            <a:ext cx="221983" cy="19136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78" name="Isosceles Triangle 1777">
            <a:extLst>
              <a:ext uri="{FF2B5EF4-FFF2-40B4-BE49-F238E27FC236}">
                <a16:creationId xmlns:a16="http://schemas.microsoft.com/office/drawing/2014/main" id="{126832E9-2FC1-4F2C-A2EA-24ED678F5F04}"/>
              </a:ext>
            </a:extLst>
          </p:cNvPr>
          <p:cNvSpPr/>
          <p:nvPr/>
        </p:nvSpPr>
        <p:spPr>
          <a:xfrm rot="10800000">
            <a:off x="5150198" y="4864702"/>
            <a:ext cx="221983" cy="19136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79" name="Isosceles Triangle 1778">
            <a:extLst>
              <a:ext uri="{FF2B5EF4-FFF2-40B4-BE49-F238E27FC236}">
                <a16:creationId xmlns:a16="http://schemas.microsoft.com/office/drawing/2014/main" id="{1A7CD5FB-A53C-4DBA-BAD4-5BABE8A1DD83}"/>
              </a:ext>
            </a:extLst>
          </p:cNvPr>
          <p:cNvSpPr/>
          <p:nvPr/>
        </p:nvSpPr>
        <p:spPr>
          <a:xfrm rot="16200000">
            <a:off x="4114784" y="3844161"/>
            <a:ext cx="221983" cy="191365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1780" name="Group 1779">
            <a:extLst>
              <a:ext uri="{FF2B5EF4-FFF2-40B4-BE49-F238E27FC236}">
                <a16:creationId xmlns:a16="http://schemas.microsoft.com/office/drawing/2014/main" id="{B4EF97C4-6DCA-4F22-87D9-359281B66470}"/>
              </a:ext>
            </a:extLst>
          </p:cNvPr>
          <p:cNvGrpSpPr/>
          <p:nvPr/>
        </p:nvGrpSpPr>
        <p:grpSpPr>
          <a:xfrm>
            <a:off x="9380014" y="2025643"/>
            <a:ext cx="2066044" cy="3856116"/>
            <a:chOff x="3501573" y="3178068"/>
            <a:chExt cx="1340594" cy="2737840"/>
          </a:xfrm>
        </p:grpSpPr>
        <p:sp>
          <p:nvSpPr>
            <p:cNvPr id="1781" name="Freeform: Shape 1780">
              <a:extLst>
                <a:ext uri="{FF2B5EF4-FFF2-40B4-BE49-F238E27FC236}">
                  <a16:creationId xmlns:a16="http://schemas.microsoft.com/office/drawing/2014/main" id="{62D90F47-D768-436F-B6D1-EEFEAF252B8E}"/>
                </a:ext>
              </a:extLst>
            </p:cNvPr>
            <p:cNvSpPr/>
            <p:nvPr/>
          </p:nvSpPr>
          <p:spPr>
            <a:xfrm>
              <a:off x="3504728" y="3612346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2" name="Freeform: Shape 1781">
              <a:extLst>
                <a:ext uri="{FF2B5EF4-FFF2-40B4-BE49-F238E27FC236}">
                  <a16:creationId xmlns:a16="http://schemas.microsoft.com/office/drawing/2014/main" id="{2C4EC3F7-68EC-4859-9B90-81AAA0DB8A1E}"/>
                </a:ext>
              </a:extLst>
            </p:cNvPr>
            <p:cNvSpPr/>
            <p:nvPr/>
          </p:nvSpPr>
          <p:spPr>
            <a:xfrm>
              <a:off x="3501573" y="3832632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3" name="Freeform: Shape 1782">
              <a:extLst>
                <a:ext uri="{FF2B5EF4-FFF2-40B4-BE49-F238E27FC236}">
                  <a16:creationId xmlns:a16="http://schemas.microsoft.com/office/drawing/2014/main" id="{C5D70F8D-E56C-451B-B01E-0E729F5D76EC}"/>
                </a:ext>
              </a:extLst>
            </p:cNvPr>
            <p:cNvSpPr/>
            <p:nvPr/>
          </p:nvSpPr>
          <p:spPr>
            <a:xfrm>
              <a:off x="4776089" y="3829487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9526" y="65246"/>
                    <a:pt x="16669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4" name="Freeform: Shape 1783">
              <a:extLst>
                <a:ext uri="{FF2B5EF4-FFF2-40B4-BE49-F238E27FC236}">
                  <a16:creationId xmlns:a16="http://schemas.microsoft.com/office/drawing/2014/main" id="{382C6AE6-AD26-4BA7-9E4D-1DA8EDA3DEE8}"/>
                </a:ext>
              </a:extLst>
            </p:cNvPr>
            <p:cNvSpPr/>
            <p:nvPr/>
          </p:nvSpPr>
          <p:spPr>
            <a:xfrm>
              <a:off x="3520451" y="3178068"/>
              <a:ext cx="1321716" cy="2737840"/>
            </a:xfrm>
            <a:custGeom>
              <a:avLst/>
              <a:gdLst>
                <a:gd name="connsiteX0" fmla="*/ 350044 w 400050"/>
                <a:gd name="connsiteY0" fmla="*/ 7144 h 828675"/>
                <a:gd name="connsiteX1" fmla="*/ 53816 w 400050"/>
                <a:gd name="connsiteY1" fmla="*/ 7144 h 828675"/>
                <a:gd name="connsiteX2" fmla="*/ 7144 w 400050"/>
                <a:gd name="connsiteY2" fmla="*/ 53816 h 828675"/>
                <a:gd name="connsiteX3" fmla="*/ 7144 w 400050"/>
                <a:gd name="connsiteY3" fmla="*/ 781526 h 828675"/>
                <a:gd name="connsiteX4" fmla="*/ 53816 w 400050"/>
                <a:gd name="connsiteY4" fmla="*/ 828199 h 828675"/>
                <a:gd name="connsiteX5" fmla="*/ 350044 w 400050"/>
                <a:gd name="connsiteY5" fmla="*/ 828199 h 828675"/>
                <a:gd name="connsiteX6" fmla="*/ 396716 w 400050"/>
                <a:gd name="connsiteY6" fmla="*/ 781526 h 828675"/>
                <a:gd name="connsiteX7" fmla="*/ 396716 w 400050"/>
                <a:gd name="connsiteY7" fmla="*/ 53816 h 828675"/>
                <a:gd name="connsiteX8" fmla="*/ 350044 w 400050"/>
                <a:gd name="connsiteY8" fmla="*/ 7144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828675">
                  <a:moveTo>
                    <a:pt x="350044" y="7144"/>
                  </a:moveTo>
                  <a:lnTo>
                    <a:pt x="53816" y="7144"/>
                  </a:lnTo>
                  <a:cubicBezTo>
                    <a:pt x="28099" y="7144"/>
                    <a:pt x="7144" y="28099"/>
                    <a:pt x="7144" y="53816"/>
                  </a:cubicBezTo>
                  <a:lnTo>
                    <a:pt x="7144" y="781526"/>
                  </a:lnTo>
                  <a:cubicBezTo>
                    <a:pt x="7144" y="807244"/>
                    <a:pt x="28099" y="828199"/>
                    <a:pt x="53816" y="828199"/>
                  </a:cubicBezTo>
                  <a:lnTo>
                    <a:pt x="350044" y="828199"/>
                  </a:lnTo>
                  <a:cubicBezTo>
                    <a:pt x="375761" y="828199"/>
                    <a:pt x="396716" y="807244"/>
                    <a:pt x="396716" y="781526"/>
                  </a:cubicBezTo>
                  <a:lnTo>
                    <a:pt x="396716" y="53816"/>
                  </a:lnTo>
                  <a:cubicBezTo>
                    <a:pt x="396716" y="28099"/>
                    <a:pt x="375761" y="7144"/>
                    <a:pt x="350044" y="71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5" name="Freeform: Shape 1784">
              <a:extLst>
                <a:ext uri="{FF2B5EF4-FFF2-40B4-BE49-F238E27FC236}">
                  <a16:creationId xmlns:a16="http://schemas.microsoft.com/office/drawing/2014/main" id="{D4DFD921-8BEE-4B4C-8821-C282EDE53A9B}"/>
                </a:ext>
              </a:extLst>
            </p:cNvPr>
            <p:cNvSpPr/>
            <p:nvPr/>
          </p:nvSpPr>
          <p:spPr>
            <a:xfrm>
              <a:off x="3529897" y="3190652"/>
              <a:ext cx="1290246" cy="2706371"/>
            </a:xfrm>
            <a:custGeom>
              <a:avLst/>
              <a:gdLst>
                <a:gd name="connsiteX0" fmla="*/ 345281 w 390525"/>
                <a:gd name="connsiteY0" fmla="*/ 7144 h 819150"/>
                <a:gd name="connsiteX1" fmla="*/ 52864 w 390525"/>
                <a:gd name="connsiteY1" fmla="*/ 7144 h 819150"/>
                <a:gd name="connsiteX2" fmla="*/ 7144 w 390525"/>
                <a:gd name="connsiteY2" fmla="*/ 52864 h 819150"/>
                <a:gd name="connsiteX3" fmla="*/ 7144 w 390525"/>
                <a:gd name="connsiteY3" fmla="*/ 772954 h 819150"/>
                <a:gd name="connsiteX4" fmla="*/ 52864 w 390525"/>
                <a:gd name="connsiteY4" fmla="*/ 818674 h 819150"/>
                <a:gd name="connsiteX5" fmla="*/ 345281 w 390525"/>
                <a:gd name="connsiteY5" fmla="*/ 818674 h 819150"/>
                <a:gd name="connsiteX6" fmla="*/ 391001 w 390525"/>
                <a:gd name="connsiteY6" fmla="*/ 772954 h 819150"/>
                <a:gd name="connsiteX7" fmla="*/ 391001 w 390525"/>
                <a:gd name="connsiteY7" fmla="*/ 52864 h 819150"/>
                <a:gd name="connsiteX8" fmla="*/ 345281 w 390525"/>
                <a:gd name="connsiteY8" fmla="*/ 7144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525" h="819150">
                  <a:moveTo>
                    <a:pt x="345281" y="7144"/>
                  </a:moveTo>
                  <a:lnTo>
                    <a:pt x="52864" y="7144"/>
                  </a:lnTo>
                  <a:cubicBezTo>
                    <a:pt x="27146" y="7144"/>
                    <a:pt x="7144" y="27146"/>
                    <a:pt x="7144" y="52864"/>
                  </a:cubicBezTo>
                  <a:lnTo>
                    <a:pt x="7144" y="772954"/>
                  </a:lnTo>
                  <a:cubicBezTo>
                    <a:pt x="7144" y="798671"/>
                    <a:pt x="27146" y="818674"/>
                    <a:pt x="52864" y="818674"/>
                  </a:cubicBezTo>
                  <a:lnTo>
                    <a:pt x="345281" y="818674"/>
                  </a:lnTo>
                  <a:cubicBezTo>
                    <a:pt x="370999" y="818674"/>
                    <a:pt x="391001" y="798671"/>
                    <a:pt x="391001" y="772954"/>
                  </a:cubicBezTo>
                  <a:lnTo>
                    <a:pt x="391001" y="52864"/>
                  </a:lnTo>
                  <a:cubicBezTo>
                    <a:pt x="391001" y="28099"/>
                    <a:pt x="370046" y="7144"/>
                    <a:pt x="345281" y="7144"/>
                  </a:cubicBez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6" name="Freeform: Shape 1785">
              <a:extLst>
                <a:ext uri="{FF2B5EF4-FFF2-40B4-BE49-F238E27FC236}">
                  <a16:creationId xmlns:a16="http://schemas.microsoft.com/office/drawing/2014/main" id="{8CAB16F1-6408-42AE-B272-FC5563F0703F}"/>
                </a:ext>
              </a:extLst>
            </p:cNvPr>
            <p:cNvSpPr/>
            <p:nvPr/>
          </p:nvSpPr>
          <p:spPr>
            <a:xfrm>
              <a:off x="3627447" y="3596610"/>
              <a:ext cx="1101430" cy="1951104"/>
            </a:xfrm>
            <a:custGeom>
              <a:avLst/>
              <a:gdLst>
                <a:gd name="connsiteX0" fmla="*/ 7144 w 333375"/>
                <a:gd name="connsiteY0" fmla="*/ 7144 h 590550"/>
                <a:gd name="connsiteX1" fmla="*/ 331946 w 333375"/>
                <a:gd name="connsiteY1" fmla="*/ 7144 h 590550"/>
                <a:gd name="connsiteX2" fmla="*/ 331946 w 333375"/>
                <a:gd name="connsiteY2" fmla="*/ 586264 h 590550"/>
                <a:gd name="connsiteX3" fmla="*/ 7144 w 333375"/>
                <a:gd name="connsiteY3" fmla="*/ 586264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590550">
                  <a:moveTo>
                    <a:pt x="7144" y="7144"/>
                  </a:moveTo>
                  <a:lnTo>
                    <a:pt x="331946" y="7144"/>
                  </a:lnTo>
                  <a:lnTo>
                    <a:pt x="331946" y="586264"/>
                  </a:lnTo>
                  <a:lnTo>
                    <a:pt x="7144" y="5862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1787" name="Group 1786">
              <a:extLst>
                <a:ext uri="{FF2B5EF4-FFF2-40B4-BE49-F238E27FC236}">
                  <a16:creationId xmlns:a16="http://schemas.microsoft.com/office/drawing/2014/main" id="{3E0627AA-1ED3-4419-BC68-321DD1DF5B5F}"/>
                </a:ext>
              </a:extLst>
            </p:cNvPr>
            <p:cNvGrpSpPr/>
            <p:nvPr/>
          </p:nvGrpSpPr>
          <p:grpSpPr>
            <a:xfrm>
              <a:off x="4088508" y="5635852"/>
              <a:ext cx="173080" cy="173080"/>
              <a:chOff x="6768665" y="6038214"/>
              <a:chExt cx="147968" cy="147968"/>
            </a:xfrm>
          </p:grpSpPr>
          <p:sp>
            <p:nvSpPr>
              <p:cNvPr id="1791" name="Oval 1790">
                <a:extLst>
                  <a:ext uri="{FF2B5EF4-FFF2-40B4-BE49-F238E27FC236}">
                    <a16:creationId xmlns:a16="http://schemas.microsoft.com/office/drawing/2014/main" id="{A2762C2C-9E50-4828-BDAA-5153474667C3}"/>
                  </a:ext>
                </a:extLst>
              </p:cNvPr>
              <p:cNvSpPr/>
              <p:nvPr/>
            </p:nvSpPr>
            <p:spPr>
              <a:xfrm>
                <a:off x="6768665" y="6038214"/>
                <a:ext cx="147968" cy="14796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2" name="Oval 1791">
                <a:extLst>
                  <a:ext uri="{FF2B5EF4-FFF2-40B4-BE49-F238E27FC236}">
                    <a16:creationId xmlns:a16="http://schemas.microsoft.com/office/drawing/2014/main" id="{2E686BCE-EF44-4B81-8AE9-C275EF5F4976}"/>
                  </a:ext>
                </a:extLst>
              </p:cNvPr>
              <p:cNvSpPr/>
              <p:nvPr/>
            </p:nvSpPr>
            <p:spPr>
              <a:xfrm>
                <a:off x="6802088" y="6071634"/>
                <a:ext cx="81180" cy="811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88" name="Freeform: Shape 1787">
              <a:extLst>
                <a:ext uri="{FF2B5EF4-FFF2-40B4-BE49-F238E27FC236}">
                  <a16:creationId xmlns:a16="http://schemas.microsoft.com/office/drawing/2014/main" id="{D8683D69-800D-4AF1-A67F-85BA7F63BB39}"/>
                </a:ext>
              </a:extLst>
            </p:cNvPr>
            <p:cNvSpPr/>
            <p:nvPr/>
          </p:nvSpPr>
          <p:spPr>
            <a:xfrm>
              <a:off x="3821102" y="3628406"/>
              <a:ext cx="906450" cy="1887518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89" name="Rectangle: Rounded Corners 1788">
              <a:extLst>
                <a:ext uri="{FF2B5EF4-FFF2-40B4-BE49-F238E27FC236}">
                  <a16:creationId xmlns:a16="http://schemas.microsoft.com/office/drawing/2014/main" id="{762B7A0A-C492-4739-A3BB-F083F92CE904}"/>
                </a:ext>
              </a:extLst>
            </p:cNvPr>
            <p:cNvSpPr/>
            <p:nvPr/>
          </p:nvSpPr>
          <p:spPr>
            <a:xfrm>
              <a:off x="4058661" y="3449093"/>
              <a:ext cx="254255" cy="5839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0" name="Oval 1789">
              <a:extLst>
                <a:ext uri="{FF2B5EF4-FFF2-40B4-BE49-F238E27FC236}">
                  <a16:creationId xmlns:a16="http://schemas.microsoft.com/office/drawing/2014/main" id="{06F31620-2BB5-4F36-8DF7-749890CBB133}"/>
                </a:ext>
              </a:extLst>
            </p:cNvPr>
            <p:cNvSpPr/>
            <p:nvPr/>
          </p:nvSpPr>
          <p:spPr>
            <a:xfrm>
              <a:off x="3922825" y="3449093"/>
              <a:ext cx="58393" cy="5839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3" name="Group 2">
            <a:extLst>
              <a:ext uri="{FF2B5EF4-FFF2-40B4-BE49-F238E27FC236}">
                <a16:creationId xmlns:a16="http://schemas.microsoft.com/office/drawing/2014/main" id="{7B2EFE59-538F-4603-99D1-6E913E9887BA}"/>
              </a:ext>
            </a:extLst>
          </p:cNvPr>
          <p:cNvGrpSpPr/>
          <p:nvPr/>
        </p:nvGrpSpPr>
        <p:grpSpPr>
          <a:xfrm>
            <a:off x="9876435" y="3390911"/>
            <a:ext cx="1117891" cy="1097865"/>
            <a:chOff x="1619672" y="1450893"/>
            <a:chExt cx="931911" cy="915215"/>
          </a:xfrm>
        </p:grpSpPr>
        <p:grpSp>
          <p:nvGrpSpPr>
            <p:cNvPr id="1794" name="Group 13">
              <a:extLst>
                <a:ext uri="{FF2B5EF4-FFF2-40B4-BE49-F238E27FC236}">
                  <a16:creationId xmlns:a16="http://schemas.microsoft.com/office/drawing/2014/main" id="{BB28D653-A9F3-4C38-9C37-78F8B48B9852}"/>
                </a:ext>
              </a:extLst>
            </p:cNvPr>
            <p:cNvGrpSpPr/>
            <p:nvPr/>
          </p:nvGrpSpPr>
          <p:grpSpPr>
            <a:xfrm>
              <a:off x="1619672" y="1450893"/>
              <a:ext cx="931911" cy="803372"/>
              <a:chOff x="2731306" y="5021709"/>
              <a:chExt cx="1863824" cy="1606745"/>
            </a:xfrm>
          </p:grpSpPr>
          <p:sp>
            <p:nvSpPr>
              <p:cNvPr id="1796" name="Isosceles Triangle 11">
                <a:extLst>
                  <a:ext uri="{FF2B5EF4-FFF2-40B4-BE49-F238E27FC236}">
                    <a16:creationId xmlns:a16="http://schemas.microsoft.com/office/drawing/2014/main" id="{3ED86952-37B6-469D-A11F-2AC648F69E2D}"/>
                  </a:ext>
                </a:extLst>
              </p:cNvPr>
              <p:cNvSpPr/>
              <p:nvPr/>
            </p:nvSpPr>
            <p:spPr>
              <a:xfrm>
                <a:off x="2843808" y="5156793"/>
                <a:ext cx="1638820" cy="1412776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97" name="Isosceles Triangle 12">
                <a:extLst>
                  <a:ext uri="{FF2B5EF4-FFF2-40B4-BE49-F238E27FC236}">
                    <a16:creationId xmlns:a16="http://schemas.microsoft.com/office/drawing/2014/main" id="{00FCF3B7-6266-4A4D-BA2E-D73E3AB96659}"/>
                  </a:ext>
                </a:extLst>
              </p:cNvPr>
              <p:cNvSpPr/>
              <p:nvPr/>
            </p:nvSpPr>
            <p:spPr>
              <a:xfrm>
                <a:off x="2731306" y="5021709"/>
                <a:ext cx="1863824" cy="1606745"/>
              </a:xfrm>
              <a:prstGeom prst="triangle">
                <a:avLst/>
              </a:prstGeom>
              <a:no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1795" name="TextBox 1794">
              <a:extLst>
                <a:ext uri="{FF2B5EF4-FFF2-40B4-BE49-F238E27FC236}">
                  <a16:creationId xmlns:a16="http://schemas.microsoft.com/office/drawing/2014/main" id="{9C151A6A-A8A8-447E-8E43-BBC50060DDDD}"/>
                </a:ext>
              </a:extLst>
            </p:cNvPr>
            <p:cNvSpPr txBox="1"/>
            <p:nvPr/>
          </p:nvSpPr>
          <p:spPr>
            <a:xfrm>
              <a:off x="1840076" y="1491605"/>
              <a:ext cx="510152" cy="87450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!</a:t>
              </a:r>
              <a:endParaRPr lang="ko-KR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98" name="Group 1797">
            <a:extLst>
              <a:ext uri="{FF2B5EF4-FFF2-40B4-BE49-F238E27FC236}">
                <a16:creationId xmlns:a16="http://schemas.microsoft.com/office/drawing/2014/main" id="{DCDF25C0-2D45-462F-B04B-17849F302904}"/>
              </a:ext>
            </a:extLst>
          </p:cNvPr>
          <p:cNvGrpSpPr/>
          <p:nvPr/>
        </p:nvGrpSpPr>
        <p:grpSpPr>
          <a:xfrm>
            <a:off x="6117462" y="1806136"/>
            <a:ext cx="2652566" cy="865838"/>
            <a:chOff x="2079596" y="4282215"/>
            <a:chExt cx="3303213" cy="865838"/>
          </a:xfrm>
        </p:grpSpPr>
        <p:sp>
          <p:nvSpPr>
            <p:cNvPr id="1799" name="TextBox 1798">
              <a:extLst>
                <a:ext uri="{FF2B5EF4-FFF2-40B4-BE49-F238E27FC236}">
                  <a16:creationId xmlns:a16="http://schemas.microsoft.com/office/drawing/2014/main" id="{A7147862-4519-4C7B-B212-AD7143CB5B99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00" name="TextBox 1799">
              <a:extLst>
                <a:ext uri="{FF2B5EF4-FFF2-40B4-BE49-F238E27FC236}">
                  <a16:creationId xmlns:a16="http://schemas.microsoft.com/office/drawing/2014/main" id="{3C8368EA-BA8F-4476-818A-478DBD7D923C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1" name="Group 1800">
            <a:extLst>
              <a:ext uri="{FF2B5EF4-FFF2-40B4-BE49-F238E27FC236}">
                <a16:creationId xmlns:a16="http://schemas.microsoft.com/office/drawing/2014/main" id="{8B343075-FECC-4546-8E8C-504100DD5EC8}"/>
              </a:ext>
            </a:extLst>
          </p:cNvPr>
          <p:cNvGrpSpPr/>
          <p:nvPr/>
        </p:nvGrpSpPr>
        <p:grpSpPr>
          <a:xfrm>
            <a:off x="6108409" y="5356219"/>
            <a:ext cx="2652566" cy="865838"/>
            <a:chOff x="2079596" y="4282215"/>
            <a:chExt cx="3303213" cy="865838"/>
          </a:xfrm>
        </p:grpSpPr>
        <p:sp>
          <p:nvSpPr>
            <p:cNvPr id="1802" name="TextBox 1801">
              <a:extLst>
                <a:ext uri="{FF2B5EF4-FFF2-40B4-BE49-F238E27FC236}">
                  <a16:creationId xmlns:a16="http://schemas.microsoft.com/office/drawing/2014/main" id="{3A66D619-39C5-4F85-873C-6F2B6E70F5F7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03" name="TextBox 1802">
              <a:extLst>
                <a:ext uri="{FF2B5EF4-FFF2-40B4-BE49-F238E27FC236}">
                  <a16:creationId xmlns:a16="http://schemas.microsoft.com/office/drawing/2014/main" id="{5B91A6F3-8892-44BA-A573-2BE60B2E52CE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4" name="Group 1803">
            <a:extLst>
              <a:ext uri="{FF2B5EF4-FFF2-40B4-BE49-F238E27FC236}">
                <a16:creationId xmlns:a16="http://schemas.microsoft.com/office/drawing/2014/main" id="{EAA0C168-C772-41EA-AD9A-992199E957E9}"/>
              </a:ext>
            </a:extLst>
          </p:cNvPr>
          <p:cNvGrpSpPr/>
          <p:nvPr/>
        </p:nvGrpSpPr>
        <p:grpSpPr>
          <a:xfrm flipH="1">
            <a:off x="1955328" y="1806136"/>
            <a:ext cx="2652565" cy="865838"/>
            <a:chOff x="2079597" y="4282215"/>
            <a:chExt cx="3303212" cy="865838"/>
          </a:xfrm>
        </p:grpSpPr>
        <p:sp>
          <p:nvSpPr>
            <p:cNvPr id="1805" name="TextBox 1804">
              <a:extLst>
                <a:ext uri="{FF2B5EF4-FFF2-40B4-BE49-F238E27FC236}">
                  <a16:creationId xmlns:a16="http://schemas.microsoft.com/office/drawing/2014/main" id="{D0F56041-39A6-4D46-8738-59A4BB8325B8}"/>
                </a:ext>
              </a:extLst>
            </p:cNvPr>
            <p:cNvSpPr txBox="1"/>
            <p:nvPr/>
          </p:nvSpPr>
          <p:spPr>
            <a:xfrm>
              <a:off x="2079597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06" name="TextBox 1805">
              <a:extLst>
                <a:ext uri="{FF2B5EF4-FFF2-40B4-BE49-F238E27FC236}">
                  <a16:creationId xmlns:a16="http://schemas.microsoft.com/office/drawing/2014/main" id="{5CEF43A8-0C5A-48FC-8335-ABAC4CB11EEC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7" name="Group 1806">
            <a:extLst>
              <a:ext uri="{FF2B5EF4-FFF2-40B4-BE49-F238E27FC236}">
                <a16:creationId xmlns:a16="http://schemas.microsoft.com/office/drawing/2014/main" id="{06733CBE-A76D-4F13-8CF3-28CFBC361083}"/>
              </a:ext>
            </a:extLst>
          </p:cNvPr>
          <p:cNvGrpSpPr/>
          <p:nvPr/>
        </p:nvGrpSpPr>
        <p:grpSpPr>
          <a:xfrm flipH="1">
            <a:off x="1955328" y="5356219"/>
            <a:ext cx="2652565" cy="865838"/>
            <a:chOff x="2079597" y="4282215"/>
            <a:chExt cx="3303212" cy="865838"/>
          </a:xfrm>
        </p:grpSpPr>
        <p:sp>
          <p:nvSpPr>
            <p:cNvPr id="1808" name="TextBox 1807">
              <a:extLst>
                <a:ext uri="{FF2B5EF4-FFF2-40B4-BE49-F238E27FC236}">
                  <a16:creationId xmlns:a16="http://schemas.microsoft.com/office/drawing/2014/main" id="{8E425439-9F80-4A22-B1CD-62B6D8E5FFCE}"/>
                </a:ext>
              </a:extLst>
            </p:cNvPr>
            <p:cNvSpPr txBox="1"/>
            <p:nvPr/>
          </p:nvSpPr>
          <p:spPr>
            <a:xfrm>
              <a:off x="2079597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09" name="TextBox 1808">
              <a:extLst>
                <a:ext uri="{FF2B5EF4-FFF2-40B4-BE49-F238E27FC236}">
                  <a16:creationId xmlns:a16="http://schemas.microsoft.com/office/drawing/2014/main" id="{A08B7925-643E-4698-9535-0F2949663D60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10" name="Oval 7">
            <a:extLst>
              <a:ext uri="{FF2B5EF4-FFF2-40B4-BE49-F238E27FC236}">
                <a16:creationId xmlns:a16="http://schemas.microsoft.com/office/drawing/2014/main" id="{1923411A-1AA0-492F-9489-264D9886DBA1}"/>
              </a:ext>
            </a:extLst>
          </p:cNvPr>
          <p:cNvSpPr/>
          <p:nvPr/>
        </p:nvSpPr>
        <p:spPr>
          <a:xfrm flipH="1">
            <a:off x="3699261" y="4629660"/>
            <a:ext cx="375598" cy="493373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811" name="Rounded Rectangle 1">
            <a:extLst>
              <a:ext uri="{FF2B5EF4-FFF2-40B4-BE49-F238E27FC236}">
                <a16:creationId xmlns:a16="http://schemas.microsoft.com/office/drawing/2014/main" id="{210B3EDE-E8D0-4E34-9B2E-079F8D297967}"/>
              </a:ext>
            </a:extLst>
          </p:cNvPr>
          <p:cNvSpPr>
            <a:spLocks noChangeAspect="1"/>
          </p:cNvSpPr>
          <p:nvPr/>
        </p:nvSpPr>
        <p:spPr>
          <a:xfrm flipH="1">
            <a:off x="3676999" y="2909671"/>
            <a:ext cx="420120" cy="421663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812" name="TextBox 1811">
            <a:extLst>
              <a:ext uri="{FF2B5EF4-FFF2-40B4-BE49-F238E27FC236}">
                <a16:creationId xmlns:a16="http://schemas.microsoft.com/office/drawing/2014/main" id="{029B5302-E4E7-4B35-8389-D3E6F92C9AD3}"/>
              </a:ext>
            </a:extLst>
          </p:cNvPr>
          <p:cNvSpPr txBox="1"/>
          <p:nvPr/>
        </p:nvSpPr>
        <p:spPr>
          <a:xfrm flipH="1">
            <a:off x="2466104" y="2966612"/>
            <a:ext cx="997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13" name="TextBox 1812">
            <a:extLst>
              <a:ext uri="{FF2B5EF4-FFF2-40B4-BE49-F238E27FC236}">
                <a16:creationId xmlns:a16="http://schemas.microsoft.com/office/drawing/2014/main" id="{C443F9BD-76A7-4828-BB57-93FBC64EDC69}"/>
              </a:ext>
            </a:extLst>
          </p:cNvPr>
          <p:cNvSpPr txBox="1"/>
          <p:nvPr/>
        </p:nvSpPr>
        <p:spPr>
          <a:xfrm flipH="1">
            <a:off x="2466104" y="4722460"/>
            <a:ext cx="997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814" name="Trapezoid 10">
            <a:extLst>
              <a:ext uri="{FF2B5EF4-FFF2-40B4-BE49-F238E27FC236}">
                <a16:creationId xmlns:a16="http://schemas.microsoft.com/office/drawing/2014/main" id="{70495842-187D-43C3-AFC3-D46E265476D1}"/>
              </a:ext>
            </a:extLst>
          </p:cNvPr>
          <p:cNvSpPr>
            <a:spLocks noChangeAspect="1"/>
          </p:cNvSpPr>
          <p:nvPr/>
        </p:nvSpPr>
        <p:spPr>
          <a:xfrm>
            <a:off x="6642667" y="2909671"/>
            <a:ext cx="422158" cy="421663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815" name="Rounded Rectangle 12">
            <a:extLst>
              <a:ext uri="{FF2B5EF4-FFF2-40B4-BE49-F238E27FC236}">
                <a16:creationId xmlns:a16="http://schemas.microsoft.com/office/drawing/2014/main" id="{FEC8FD3B-10E6-47D2-A145-5634E10759C8}"/>
              </a:ext>
            </a:extLst>
          </p:cNvPr>
          <p:cNvSpPr>
            <a:spLocks noChangeAspect="1"/>
          </p:cNvSpPr>
          <p:nvPr/>
        </p:nvSpPr>
        <p:spPr>
          <a:xfrm>
            <a:off x="6648332" y="4642345"/>
            <a:ext cx="392723" cy="468000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816" name="TextBox 1815">
            <a:extLst>
              <a:ext uri="{FF2B5EF4-FFF2-40B4-BE49-F238E27FC236}">
                <a16:creationId xmlns:a16="http://schemas.microsoft.com/office/drawing/2014/main" id="{D0D7B2F3-A7C8-4981-9A44-742E3564880F}"/>
              </a:ext>
            </a:extLst>
          </p:cNvPr>
          <p:cNvSpPr txBox="1"/>
          <p:nvPr/>
        </p:nvSpPr>
        <p:spPr>
          <a:xfrm>
            <a:off x="7238458" y="4722460"/>
            <a:ext cx="997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817" name="TextBox 1816">
            <a:extLst>
              <a:ext uri="{FF2B5EF4-FFF2-40B4-BE49-F238E27FC236}">
                <a16:creationId xmlns:a16="http://schemas.microsoft.com/office/drawing/2014/main" id="{0500D79B-C728-45E2-8DD6-BF1F86EAE2F2}"/>
              </a:ext>
            </a:extLst>
          </p:cNvPr>
          <p:cNvSpPr txBox="1"/>
          <p:nvPr/>
        </p:nvSpPr>
        <p:spPr>
          <a:xfrm>
            <a:off x="7247511" y="2966612"/>
            <a:ext cx="997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101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54</cp:revision>
  <dcterms:created xsi:type="dcterms:W3CDTF">2018-02-18T19:39:47Z</dcterms:created>
  <dcterms:modified xsi:type="dcterms:W3CDTF">2019-04-24T06:59:03Z</dcterms:modified>
</cp:coreProperties>
</file>