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2FC5C34-4C47-4C54-9D9E-B4F4FA597D45}"/>
              </a:ext>
            </a:extLst>
          </p:cNvPr>
          <p:cNvSpPr/>
          <p:nvPr/>
        </p:nvSpPr>
        <p:spPr>
          <a:xfrm>
            <a:off x="3803091" y="4169119"/>
            <a:ext cx="720000" cy="720000"/>
          </a:xfrm>
          <a:prstGeom prst="ellipse">
            <a:avLst/>
          </a:prstGeom>
          <a:solidFill>
            <a:schemeClr val="accent6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B55E06E-499D-4139-81CC-8F9E93AC2F33}"/>
              </a:ext>
            </a:extLst>
          </p:cNvPr>
          <p:cNvSpPr/>
          <p:nvPr/>
        </p:nvSpPr>
        <p:spPr>
          <a:xfrm>
            <a:off x="7508431" y="4529082"/>
            <a:ext cx="720000" cy="720000"/>
          </a:xfrm>
          <a:prstGeom prst="ellipse">
            <a:avLst/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D632E02-DB8C-4DEF-8831-0766C2E34B6D}"/>
              </a:ext>
            </a:extLst>
          </p:cNvPr>
          <p:cNvSpPr/>
          <p:nvPr/>
        </p:nvSpPr>
        <p:spPr>
          <a:xfrm>
            <a:off x="8182487" y="3809159"/>
            <a:ext cx="720000" cy="720000"/>
          </a:xfrm>
          <a:prstGeom prst="ellipse">
            <a:avLst/>
          </a:prstGeom>
          <a:solidFill>
            <a:schemeClr val="accent3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BAE9E8D-654D-4AA0-81F6-3AD2D78212B1}"/>
              </a:ext>
            </a:extLst>
          </p:cNvPr>
          <p:cNvSpPr/>
          <p:nvPr/>
        </p:nvSpPr>
        <p:spPr>
          <a:xfrm>
            <a:off x="8856543" y="3089239"/>
            <a:ext cx="720000" cy="720000"/>
          </a:xfrm>
          <a:prstGeom prst="ellipse">
            <a:avLst/>
          </a:prstGeom>
          <a:solidFill>
            <a:schemeClr val="accent4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3178317-306F-43CA-8F59-4622B3DE20AF}"/>
              </a:ext>
            </a:extLst>
          </p:cNvPr>
          <p:cNvSpPr/>
          <p:nvPr/>
        </p:nvSpPr>
        <p:spPr>
          <a:xfrm>
            <a:off x="3120718" y="3449199"/>
            <a:ext cx="720000" cy="720000"/>
          </a:xfrm>
          <a:prstGeom prst="ellipse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057F29FD-16EF-4EDC-87FC-D5DC153940A7}"/>
              </a:ext>
            </a:extLst>
          </p:cNvPr>
          <p:cNvSpPr/>
          <p:nvPr/>
        </p:nvSpPr>
        <p:spPr>
          <a:xfrm>
            <a:off x="3959528" y="4383358"/>
            <a:ext cx="407135" cy="307202"/>
          </a:xfrm>
          <a:custGeom>
            <a:avLst/>
            <a:gdLst/>
            <a:ahLst/>
            <a:cxnLst/>
            <a:rect l="l" t="t" r="r" b="b"/>
            <a:pathLst>
              <a:path w="3960440" h="2988329">
                <a:moveTo>
                  <a:pt x="1906134" y="1614050"/>
                </a:moveTo>
                <a:cubicBezTo>
                  <a:pt x="1848735" y="1614050"/>
                  <a:pt x="1802205" y="1659775"/>
                  <a:pt x="1802205" y="1716180"/>
                </a:cubicBezTo>
                <a:lnTo>
                  <a:pt x="1802205" y="1952130"/>
                </a:lnTo>
                <a:lnTo>
                  <a:pt x="1562097" y="1952130"/>
                </a:lnTo>
                <a:cubicBezTo>
                  <a:pt x="1504698" y="1952130"/>
                  <a:pt x="1458167" y="1997855"/>
                  <a:pt x="1458167" y="2054260"/>
                </a:cubicBezTo>
                <a:lnTo>
                  <a:pt x="1458167" y="2188080"/>
                </a:lnTo>
                <a:cubicBezTo>
                  <a:pt x="1458167" y="2244485"/>
                  <a:pt x="1504698" y="2290210"/>
                  <a:pt x="1562097" y="2290210"/>
                </a:cubicBezTo>
                <a:lnTo>
                  <a:pt x="1802205" y="2290210"/>
                </a:lnTo>
                <a:lnTo>
                  <a:pt x="1802205" y="2526160"/>
                </a:lnTo>
                <a:cubicBezTo>
                  <a:pt x="1802205" y="2582565"/>
                  <a:pt x="1848735" y="2628290"/>
                  <a:pt x="1906134" y="2628290"/>
                </a:cubicBezTo>
                <a:lnTo>
                  <a:pt x="2042312" y="2628290"/>
                </a:lnTo>
                <a:cubicBezTo>
                  <a:pt x="2099711" y="2628290"/>
                  <a:pt x="2146242" y="2582565"/>
                  <a:pt x="2146242" y="2526160"/>
                </a:cubicBezTo>
                <a:lnTo>
                  <a:pt x="2146242" y="2290210"/>
                </a:lnTo>
                <a:lnTo>
                  <a:pt x="2386349" y="2290210"/>
                </a:lnTo>
                <a:cubicBezTo>
                  <a:pt x="2443749" y="2290210"/>
                  <a:pt x="2490279" y="2244485"/>
                  <a:pt x="2490279" y="2188080"/>
                </a:cubicBezTo>
                <a:lnTo>
                  <a:pt x="2490279" y="2054260"/>
                </a:lnTo>
                <a:cubicBezTo>
                  <a:pt x="2490279" y="1997855"/>
                  <a:pt x="2443749" y="1952130"/>
                  <a:pt x="2386349" y="1952130"/>
                </a:cubicBezTo>
                <a:lnTo>
                  <a:pt x="2146242" y="1952130"/>
                </a:lnTo>
                <a:lnTo>
                  <a:pt x="2146242" y="1716180"/>
                </a:lnTo>
                <a:cubicBezTo>
                  <a:pt x="2146242" y="1659775"/>
                  <a:pt x="2099711" y="1614050"/>
                  <a:pt x="2042312" y="1614050"/>
                </a:cubicBezTo>
                <a:close/>
                <a:moveTo>
                  <a:pt x="0" y="1368149"/>
                </a:moveTo>
                <a:lnTo>
                  <a:pt x="3960440" y="1368149"/>
                </a:lnTo>
                <a:lnTo>
                  <a:pt x="3960440" y="2489988"/>
                </a:lnTo>
                <a:cubicBezTo>
                  <a:pt x="3960440" y="2765214"/>
                  <a:pt x="3737325" y="2988329"/>
                  <a:pt x="3462099" y="2988329"/>
                </a:cubicBezTo>
                <a:lnTo>
                  <a:pt x="498341" y="2988329"/>
                </a:lnTo>
                <a:cubicBezTo>
                  <a:pt x="223115" y="2988329"/>
                  <a:pt x="0" y="2765214"/>
                  <a:pt x="0" y="2489988"/>
                </a:cubicBezTo>
                <a:close/>
                <a:moveTo>
                  <a:pt x="1399199" y="277487"/>
                </a:moveTo>
                <a:cubicBezTo>
                  <a:pt x="1340514" y="277487"/>
                  <a:pt x="1292941" y="325060"/>
                  <a:pt x="1292941" y="383745"/>
                </a:cubicBezTo>
                <a:lnTo>
                  <a:pt x="1292941" y="684073"/>
                </a:lnTo>
                <a:lnTo>
                  <a:pt x="2667496" y="684073"/>
                </a:lnTo>
                <a:lnTo>
                  <a:pt x="2667496" y="383745"/>
                </a:lnTo>
                <a:cubicBezTo>
                  <a:pt x="2667496" y="325060"/>
                  <a:pt x="2619923" y="277487"/>
                  <a:pt x="2561238" y="277487"/>
                </a:cubicBezTo>
                <a:close/>
                <a:moveTo>
                  <a:pt x="1139543" y="0"/>
                </a:moveTo>
                <a:lnTo>
                  <a:pt x="2820896" y="0"/>
                </a:lnTo>
                <a:cubicBezTo>
                  <a:pt x="2920320" y="0"/>
                  <a:pt x="3000919" y="80599"/>
                  <a:pt x="3000919" y="180023"/>
                </a:cubicBezTo>
                <a:lnTo>
                  <a:pt x="3000919" y="684073"/>
                </a:lnTo>
                <a:lnTo>
                  <a:pt x="3462099" y="684073"/>
                </a:lnTo>
                <a:cubicBezTo>
                  <a:pt x="3727111" y="684073"/>
                  <a:pt x="3943808" y="890935"/>
                  <a:pt x="3957387" y="1152125"/>
                </a:cubicBezTo>
                <a:lnTo>
                  <a:pt x="3053" y="1152125"/>
                </a:lnTo>
                <a:cubicBezTo>
                  <a:pt x="16632" y="890935"/>
                  <a:pt x="233329" y="684073"/>
                  <a:pt x="498341" y="684073"/>
                </a:cubicBezTo>
                <a:lnTo>
                  <a:pt x="959520" y="684073"/>
                </a:lnTo>
                <a:lnTo>
                  <a:pt x="959520" y="180023"/>
                </a:lnTo>
                <a:cubicBezTo>
                  <a:pt x="959520" y="80599"/>
                  <a:pt x="1040119" y="0"/>
                  <a:pt x="11395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cs typeface="Arial" pitchFamily="34" charset="0"/>
            </a:endParaRPr>
          </a:p>
        </p:txBody>
      </p:sp>
      <p:sp>
        <p:nvSpPr>
          <p:cNvPr id="11" name="Oval 19">
            <a:extLst>
              <a:ext uri="{FF2B5EF4-FFF2-40B4-BE49-F238E27FC236}">
                <a16:creationId xmlns:a16="http://schemas.microsoft.com/office/drawing/2014/main" id="{9A4489CD-7429-4EC9-8ED4-109D38D27068}"/>
              </a:ext>
            </a:extLst>
          </p:cNvPr>
          <p:cNvSpPr/>
          <p:nvPr/>
        </p:nvSpPr>
        <p:spPr>
          <a:xfrm rot="7840081">
            <a:off x="8381092" y="4011964"/>
            <a:ext cx="407858" cy="347915"/>
          </a:xfrm>
          <a:custGeom>
            <a:avLst/>
            <a:gdLst/>
            <a:ahLst/>
            <a:cxnLst/>
            <a:rect l="l" t="t" r="r" b="b"/>
            <a:pathLst>
              <a:path w="4290840" h="3660228">
                <a:moveTo>
                  <a:pt x="2325835" y="1430901"/>
                </a:moveTo>
                <a:cubicBezTo>
                  <a:pt x="2336670" y="1441414"/>
                  <a:pt x="2351639" y="1447919"/>
                  <a:pt x="2368172" y="1447919"/>
                </a:cubicBezTo>
                <a:cubicBezTo>
                  <a:pt x="2401241" y="1447919"/>
                  <a:pt x="2428048" y="1421905"/>
                  <a:pt x="2428048" y="1389815"/>
                </a:cubicBezTo>
                <a:lnTo>
                  <a:pt x="2428048" y="290423"/>
                </a:lnTo>
                <a:cubicBezTo>
                  <a:pt x="2428048" y="258334"/>
                  <a:pt x="2401241" y="232319"/>
                  <a:pt x="2368173" y="232320"/>
                </a:cubicBezTo>
                <a:cubicBezTo>
                  <a:pt x="2335105" y="232319"/>
                  <a:pt x="2308298" y="258334"/>
                  <a:pt x="2308298" y="290424"/>
                </a:cubicBezTo>
                <a:lnTo>
                  <a:pt x="2308298" y="1389814"/>
                </a:lnTo>
                <a:cubicBezTo>
                  <a:pt x="2308297" y="1405860"/>
                  <a:pt x="2314999" y="1420385"/>
                  <a:pt x="2325835" y="1430901"/>
                </a:cubicBezTo>
                <a:close/>
                <a:moveTo>
                  <a:pt x="1712446" y="1346642"/>
                </a:moveTo>
                <a:cubicBezTo>
                  <a:pt x="1591450" y="1204364"/>
                  <a:pt x="1518764" y="1021961"/>
                  <a:pt x="1518764" y="823084"/>
                </a:cubicBezTo>
                <a:cubicBezTo>
                  <a:pt x="1518764" y="368507"/>
                  <a:pt x="1898505" y="1"/>
                  <a:pt x="2366939" y="0"/>
                </a:cubicBezTo>
                <a:cubicBezTo>
                  <a:pt x="2835373" y="1"/>
                  <a:pt x="3215115" y="368508"/>
                  <a:pt x="3215114" y="823084"/>
                </a:cubicBezTo>
                <a:cubicBezTo>
                  <a:pt x="3215114" y="1277660"/>
                  <a:pt x="2835373" y="1646168"/>
                  <a:pt x="2366939" y="1646167"/>
                </a:cubicBezTo>
                <a:cubicBezTo>
                  <a:pt x="2132723" y="1646167"/>
                  <a:pt x="1920679" y="1554040"/>
                  <a:pt x="1767189" y="1405093"/>
                </a:cubicBezTo>
                <a:cubicBezTo>
                  <a:pt x="1748003" y="1386474"/>
                  <a:pt x="1729732" y="1366968"/>
                  <a:pt x="1712446" y="1346642"/>
                </a:cubicBezTo>
                <a:close/>
                <a:moveTo>
                  <a:pt x="2442785" y="3276067"/>
                </a:moveTo>
                <a:cubicBezTo>
                  <a:pt x="2452539" y="3288725"/>
                  <a:pt x="2467121" y="3297661"/>
                  <a:pt x="2484220" y="3299876"/>
                </a:cubicBezTo>
                <a:lnTo>
                  <a:pt x="3567493" y="3440235"/>
                </a:lnTo>
                <a:cubicBezTo>
                  <a:pt x="3601691" y="3444665"/>
                  <a:pt x="3633005" y="3420535"/>
                  <a:pt x="3637436" y="3386337"/>
                </a:cubicBezTo>
                <a:lnTo>
                  <a:pt x="3638507" y="3378082"/>
                </a:lnTo>
                <a:cubicBezTo>
                  <a:pt x="3642938" y="3343884"/>
                  <a:pt x="3618808" y="3312570"/>
                  <a:pt x="3584610" y="3308139"/>
                </a:cubicBezTo>
                <a:cubicBezTo>
                  <a:pt x="3223518" y="3261353"/>
                  <a:pt x="2862428" y="3214566"/>
                  <a:pt x="2501336" y="3167780"/>
                </a:cubicBezTo>
                <a:cubicBezTo>
                  <a:pt x="2467138" y="3163349"/>
                  <a:pt x="2435824" y="3187479"/>
                  <a:pt x="2431392" y="3221677"/>
                </a:cubicBezTo>
                <a:lnTo>
                  <a:pt x="2430323" y="3229933"/>
                </a:lnTo>
                <a:cubicBezTo>
                  <a:pt x="2428107" y="3247032"/>
                  <a:pt x="2433032" y="3263410"/>
                  <a:pt x="2442785" y="3276067"/>
                </a:cubicBezTo>
                <a:close/>
                <a:moveTo>
                  <a:pt x="2077965" y="3502921"/>
                </a:moveTo>
                <a:cubicBezTo>
                  <a:pt x="2211151" y="3366898"/>
                  <a:pt x="2317658" y="3113548"/>
                  <a:pt x="2352262" y="2815726"/>
                </a:cubicBezTo>
                <a:cubicBezTo>
                  <a:pt x="2386865" y="2517903"/>
                  <a:pt x="2341165" y="2247898"/>
                  <a:pt x="2242534" y="2086510"/>
                </a:cubicBezTo>
                <a:lnTo>
                  <a:pt x="3638641" y="2239266"/>
                </a:lnTo>
                <a:cubicBezTo>
                  <a:pt x="4041695" y="2283368"/>
                  <a:pt x="4331596" y="2636192"/>
                  <a:pt x="4286150" y="3027324"/>
                </a:cubicBezTo>
                <a:cubicBezTo>
                  <a:pt x="4240705" y="3418455"/>
                  <a:pt x="3877125" y="3699778"/>
                  <a:pt x="3474071" y="3655676"/>
                </a:cubicBezTo>
                <a:close/>
                <a:moveTo>
                  <a:pt x="554154" y="3094005"/>
                </a:moveTo>
                <a:cubicBezTo>
                  <a:pt x="563899" y="3106651"/>
                  <a:pt x="578469" y="3115580"/>
                  <a:pt x="595552" y="3117793"/>
                </a:cubicBezTo>
                <a:lnTo>
                  <a:pt x="1844342" y="3279597"/>
                </a:lnTo>
                <a:cubicBezTo>
                  <a:pt x="1878509" y="3284024"/>
                  <a:pt x="1909796" y="3259914"/>
                  <a:pt x="1914223" y="3225747"/>
                </a:cubicBezTo>
                <a:lnTo>
                  <a:pt x="1915292" y="3217498"/>
                </a:lnTo>
                <a:cubicBezTo>
                  <a:pt x="1919719" y="3183330"/>
                  <a:pt x="1895610" y="3152043"/>
                  <a:pt x="1861442" y="3147616"/>
                </a:cubicBezTo>
                <a:lnTo>
                  <a:pt x="612653" y="2985812"/>
                </a:lnTo>
                <a:cubicBezTo>
                  <a:pt x="578485" y="2981385"/>
                  <a:pt x="547198" y="3005495"/>
                  <a:pt x="542771" y="3039662"/>
                </a:cubicBezTo>
                <a:lnTo>
                  <a:pt x="541702" y="3047911"/>
                </a:lnTo>
                <a:cubicBezTo>
                  <a:pt x="539489" y="3064995"/>
                  <a:pt x="544409" y="3081359"/>
                  <a:pt x="554154" y="3094005"/>
                </a:cubicBezTo>
                <a:close/>
                <a:moveTo>
                  <a:pt x="160256" y="3083028"/>
                </a:moveTo>
                <a:cubicBezTo>
                  <a:pt x="43080" y="2940417"/>
                  <a:pt x="-18033" y="2754428"/>
                  <a:pt x="4690" y="2558864"/>
                </a:cubicBezTo>
                <a:cubicBezTo>
                  <a:pt x="50134" y="2167732"/>
                  <a:pt x="413715" y="1886409"/>
                  <a:pt x="816769" y="1930509"/>
                </a:cubicBezTo>
                <a:lnTo>
                  <a:pt x="2159669" y="2077444"/>
                </a:lnTo>
                <a:cubicBezTo>
                  <a:pt x="2252567" y="2248534"/>
                  <a:pt x="2291731" y="2517583"/>
                  <a:pt x="2258286" y="2805444"/>
                </a:cubicBezTo>
                <a:cubicBezTo>
                  <a:pt x="2224840" y="3093304"/>
                  <a:pt x="2124922" y="3347135"/>
                  <a:pt x="1995098" y="3493855"/>
                </a:cubicBezTo>
                <a:lnTo>
                  <a:pt x="652198" y="3346920"/>
                </a:lnTo>
                <a:cubicBezTo>
                  <a:pt x="450671" y="3324868"/>
                  <a:pt x="277431" y="3225638"/>
                  <a:pt x="160256" y="30830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cs typeface="Arial" pitchFamily="34" charset="0"/>
            </a:endParaRPr>
          </a:p>
        </p:txBody>
      </p:sp>
      <p:sp>
        <p:nvSpPr>
          <p:cNvPr id="12" name="Oval 7">
            <a:extLst>
              <a:ext uri="{FF2B5EF4-FFF2-40B4-BE49-F238E27FC236}">
                <a16:creationId xmlns:a16="http://schemas.microsoft.com/office/drawing/2014/main" id="{BA6BB696-D78B-4B1D-B158-DD9A121E2FD0}"/>
              </a:ext>
            </a:extLst>
          </p:cNvPr>
          <p:cNvSpPr/>
          <p:nvPr/>
        </p:nvSpPr>
        <p:spPr>
          <a:xfrm>
            <a:off x="9023116" y="3255892"/>
            <a:ext cx="390630" cy="390630"/>
          </a:xfrm>
          <a:custGeom>
            <a:avLst/>
            <a:gdLst/>
            <a:ahLst/>
            <a:cxnLst/>
            <a:rect l="l" t="t" r="r" b="b"/>
            <a:pathLst>
              <a:path w="3816424" h="3816424">
                <a:moveTo>
                  <a:pt x="2203186" y="2279595"/>
                </a:moveTo>
                <a:lnTo>
                  <a:pt x="2808192" y="3090048"/>
                </a:lnTo>
                <a:cubicBezTo>
                  <a:pt x="2335386" y="3450334"/>
                  <a:pt x="1671399" y="3501280"/>
                  <a:pt x="1136700" y="3171034"/>
                </a:cubicBezTo>
                <a:lnTo>
                  <a:pt x="1672341" y="2318238"/>
                </a:lnTo>
                <a:cubicBezTo>
                  <a:pt x="1741351" y="2359418"/>
                  <a:pt x="1822171" y="2381777"/>
                  <a:pt x="1908212" y="2381777"/>
                </a:cubicBezTo>
                <a:cubicBezTo>
                  <a:pt x="2019680" y="2381777"/>
                  <a:pt x="2122383" y="2344251"/>
                  <a:pt x="2203186" y="2279595"/>
                </a:cubicBezTo>
                <a:close/>
                <a:moveTo>
                  <a:pt x="1908212" y="1559425"/>
                </a:moveTo>
                <a:lnTo>
                  <a:pt x="1980325" y="1567601"/>
                </a:lnTo>
                <a:lnTo>
                  <a:pt x="1993606" y="1571724"/>
                </a:lnTo>
                <a:cubicBezTo>
                  <a:pt x="2013982" y="1576081"/>
                  <a:pt x="2033279" y="1583438"/>
                  <a:pt x="2051568" y="1592606"/>
                </a:cubicBezTo>
                <a:cubicBezTo>
                  <a:pt x="2161269" y="1643381"/>
                  <a:pt x="2238178" y="1752249"/>
                  <a:pt x="2242946" y="1879728"/>
                </a:cubicBezTo>
                <a:lnTo>
                  <a:pt x="2244564" y="1895777"/>
                </a:lnTo>
                <a:lnTo>
                  <a:pt x="2235941" y="1969331"/>
                </a:lnTo>
                <a:lnTo>
                  <a:pt x="2229295" y="1990738"/>
                </a:lnTo>
                <a:lnTo>
                  <a:pt x="2212064" y="2037880"/>
                </a:lnTo>
                <a:lnTo>
                  <a:pt x="2201144" y="2057998"/>
                </a:lnTo>
                <a:lnTo>
                  <a:pt x="2172872" y="2101104"/>
                </a:lnTo>
                <a:lnTo>
                  <a:pt x="2162191" y="2114050"/>
                </a:lnTo>
                <a:lnTo>
                  <a:pt x="2113970" y="2160082"/>
                </a:lnTo>
                <a:cubicBezTo>
                  <a:pt x="2057823" y="2205648"/>
                  <a:pt x="1986110" y="2232129"/>
                  <a:pt x="1908212" y="2232129"/>
                </a:cubicBezTo>
                <a:cubicBezTo>
                  <a:pt x="1851319" y="2232129"/>
                  <a:pt x="1797724" y="2218004"/>
                  <a:pt x="1751478" y="2191687"/>
                </a:cubicBezTo>
                <a:lnTo>
                  <a:pt x="1683784" y="2144677"/>
                </a:lnTo>
                <a:lnTo>
                  <a:pt x="1679431" y="2141086"/>
                </a:lnTo>
                <a:lnTo>
                  <a:pt x="1625925" y="2077610"/>
                </a:lnTo>
                <a:lnTo>
                  <a:pt x="1622829" y="2071906"/>
                </a:lnTo>
                <a:lnTo>
                  <a:pt x="1591352" y="2004343"/>
                </a:lnTo>
                <a:lnTo>
                  <a:pt x="1586740" y="1989486"/>
                </a:lnTo>
                <a:cubicBezTo>
                  <a:pt x="1578347" y="1963748"/>
                  <a:pt x="1573981" y="1936424"/>
                  <a:pt x="1573114" y="1908212"/>
                </a:cubicBezTo>
                <a:lnTo>
                  <a:pt x="1571860" y="1895777"/>
                </a:lnTo>
                <a:cubicBezTo>
                  <a:pt x="1571860" y="1754345"/>
                  <a:pt x="1659153" y="1633301"/>
                  <a:pt x="1783001" y="1584084"/>
                </a:cubicBezTo>
                <a:lnTo>
                  <a:pt x="1842294" y="1566070"/>
                </a:lnTo>
                <a:close/>
                <a:moveTo>
                  <a:pt x="1379953" y="541019"/>
                </a:moveTo>
                <a:lnTo>
                  <a:pt x="1729168" y="1444825"/>
                </a:lnTo>
                <a:cubicBezTo>
                  <a:pt x="1549201" y="1515335"/>
                  <a:pt x="1422212" y="1690726"/>
                  <a:pt x="1422212" y="1895777"/>
                </a:cubicBezTo>
                <a:cubicBezTo>
                  <a:pt x="1422212" y="1899944"/>
                  <a:pt x="1422265" y="1904098"/>
                  <a:pt x="1423466" y="1908212"/>
                </a:cubicBezTo>
                <a:lnTo>
                  <a:pt x="425946" y="1908212"/>
                </a:lnTo>
                <a:cubicBezTo>
                  <a:pt x="430668" y="1282139"/>
                  <a:pt x="825479" y="748981"/>
                  <a:pt x="1379953" y="541019"/>
                </a:cubicBezTo>
                <a:close/>
                <a:moveTo>
                  <a:pt x="2470889" y="507356"/>
                </a:moveTo>
                <a:cubicBezTo>
                  <a:pt x="3027464" y="716106"/>
                  <a:pt x="3423770" y="1251284"/>
                  <a:pt x="3428510" y="1879728"/>
                </a:cubicBezTo>
                <a:lnTo>
                  <a:pt x="2392594" y="1879728"/>
                </a:lnTo>
                <a:cubicBezTo>
                  <a:pt x="2387735" y="1688621"/>
                  <a:pt x="2271236" y="1525440"/>
                  <a:pt x="2105708" y="1452487"/>
                </a:cubicBezTo>
                <a:close/>
                <a:moveTo>
                  <a:pt x="1908212" y="190783"/>
                </a:moveTo>
                <a:cubicBezTo>
                  <a:pt x="959702" y="190783"/>
                  <a:pt x="190783" y="959702"/>
                  <a:pt x="190783" y="1908212"/>
                </a:cubicBezTo>
                <a:cubicBezTo>
                  <a:pt x="190783" y="2856722"/>
                  <a:pt x="959702" y="3625641"/>
                  <a:pt x="1908212" y="3625641"/>
                </a:cubicBezTo>
                <a:cubicBezTo>
                  <a:pt x="2856722" y="3625641"/>
                  <a:pt x="3625641" y="2856722"/>
                  <a:pt x="3625641" y="1908212"/>
                </a:cubicBezTo>
                <a:cubicBezTo>
                  <a:pt x="3625641" y="959702"/>
                  <a:pt x="2856722" y="190783"/>
                  <a:pt x="1908212" y="190783"/>
                </a:cubicBezTo>
                <a:close/>
                <a:moveTo>
                  <a:pt x="1908212" y="0"/>
                </a:moveTo>
                <a:cubicBezTo>
                  <a:pt x="2962088" y="0"/>
                  <a:pt x="3816424" y="854336"/>
                  <a:pt x="3816424" y="1908212"/>
                </a:cubicBezTo>
                <a:cubicBezTo>
                  <a:pt x="3816424" y="2962088"/>
                  <a:pt x="2962088" y="3816424"/>
                  <a:pt x="1908212" y="3816424"/>
                </a:cubicBezTo>
                <a:cubicBezTo>
                  <a:pt x="854336" y="3816424"/>
                  <a:pt x="0" y="2962088"/>
                  <a:pt x="0" y="1908212"/>
                </a:cubicBezTo>
                <a:cubicBezTo>
                  <a:pt x="0" y="854336"/>
                  <a:pt x="854336" y="0"/>
                  <a:pt x="19082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3" name="Oval 12287">
            <a:extLst>
              <a:ext uri="{FF2B5EF4-FFF2-40B4-BE49-F238E27FC236}">
                <a16:creationId xmlns:a16="http://schemas.microsoft.com/office/drawing/2014/main" id="{44F760AF-EA4F-4698-A207-5BD4FF456AC9}"/>
              </a:ext>
            </a:extLst>
          </p:cNvPr>
          <p:cNvSpPr/>
          <p:nvPr/>
        </p:nvSpPr>
        <p:spPr>
          <a:xfrm>
            <a:off x="7650145" y="4682518"/>
            <a:ext cx="438183" cy="436576"/>
          </a:xfrm>
          <a:custGeom>
            <a:avLst/>
            <a:gdLst/>
            <a:ahLst/>
            <a:cxnLst/>
            <a:rect l="l" t="t" r="r" b="b"/>
            <a:pathLst>
              <a:path w="3960440" h="3945921">
                <a:moveTo>
                  <a:pt x="1598844" y="0"/>
                </a:moveTo>
                <a:cubicBezTo>
                  <a:pt x="1857342" y="0"/>
                  <a:pt x="2066896" y="209554"/>
                  <a:pt x="2066896" y="468052"/>
                </a:cubicBezTo>
                <a:cubicBezTo>
                  <a:pt x="2066896" y="646802"/>
                  <a:pt x="1966694" y="802149"/>
                  <a:pt x="1818364" y="879058"/>
                </a:cubicBezTo>
                <a:lnTo>
                  <a:pt x="1965948" y="1429850"/>
                </a:lnTo>
                <a:cubicBezTo>
                  <a:pt x="2234183" y="1439289"/>
                  <a:pt x="2449559" y="1654793"/>
                  <a:pt x="2458766" y="1923094"/>
                </a:cubicBezTo>
                <a:lnTo>
                  <a:pt x="3052787" y="2082261"/>
                </a:lnTo>
                <a:cubicBezTo>
                  <a:pt x="3115207" y="1899813"/>
                  <a:pt x="3288586" y="1769556"/>
                  <a:pt x="3492388" y="1769556"/>
                </a:cubicBezTo>
                <a:cubicBezTo>
                  <a:pt x="3750886" y="1769556"/>
                  <a:pt x="3960440" y="1979110"/>
                  <a:pt x="3960440" y="2237608"/>
                </a:cubicBezTo>
                <a:cubicBezTo>
                  <a:pt x="3960440" y="2496106"/>
                  <a:pt x="3750886" y="2705660"/>
                  <a:pt x="3492388" y="2705660"/>
                </a:cubicBezTo>
                <a:cubicBezTo>
                  <a:pt x="3255123" y="2705660"/>
                  <a:pt x="3059091" y="2529117"/>
                  <a:pt x="3030620" y="2299941"/>
                </a:cubicBezTo>
                <a:lnTo>
                  <a:pt x="2422827" y="2137084"/>
                </a:lnTo>
                <a:cubicBezTo>
                  <a:pt x="2374914" y="2257246"/>
                  <a:pt x="2282973" y="2354960"/>
                  <a:pt x="2166800" y="2410258"/>
                </a:cubicBezTo>
                <a:lnTo>
                  <a:pt x="2329067" y="3015847"/>
                </a:lnTo>
                <a:cubicBezTo>
                  <a:pt x="2559464" y="3043136"/>
                  <a:pt x="2737303" y="3239734"/>
                  <a:pt x="2737303" y="3477869"/>
                </a:cubicBezTo>
                <a:cubicBezTo>
                  <a:pt x="2737303" y="3736367"/>
                  <a:pt x="2527749" y="3945921"/>
                  <a:pt x="2269251" y="3945921"/>
                </a:cubicBezTo>
                <a:cubicBezTo>
                  <a:pt x="2010753" y="3945921"/>
                  <a:pt x="1801199" y="3736367"/>
                  <a:pt x="1801199" y="3477869"/>
                </a:cubicBezTo>
                <a:cubicBezTo>
                  <a:pt x="1801199" y="3274904"/>
                  <a:pt x="1930388" y="3102113"/>
                  <a:pt x="2111643" y="3038969"/>
                </a:cubicBezTo>
                <a:lnTo>
                  <a:pt x="1956503" y="2459980"/>
                </a:lnTo>
                <a:cubicBezTo>
                  <a:pt x="1952432" y="2460875"/>
                  <a:pt x="1948330" y="2460923"/>
                  <a:pt x="1944216" y="2460923"/>
                </a:cubicBezTo>
                <a:cubicBezTo>
                  <a:pt x="1742647" y="2460923"/>
                  <a:pt x="1568040" y="2345487"/>
                  <a:pt x="1484865" y="2176122"/>
                </a:cubicBezTo>
                <a:lnTo>
                  <a:pt x="930415" y="2324686"/>
                </a:lnTo>
                <a:cubicBezTo>
                  <a:pt x="904712" y="2556716"/>
                  <a:pt x="707355" y="2736304"/>
                  <a:pt x="468052" y="2736304"/>
                </a:cubicBezTo>
                <a:cubicBezTo>
                  <a:pt x="209554" y="2736304"/>
                  <a:pt x="0" y="2526750"/>
                  <a:pt x="0" y="2268252"/>
                </a:cubicBezTo>
                <a:cubicBezTo>
                  <a:pt x="0" y="2009754"/>
                  <a:pt x="209554" y="1800200"/>
                  <a:pt x="468052" y="1800200"/>
                </a:cubicBezTo>
                <a:cubicBezTo>
                  <a:pt x="669892" y="1800200"/>
                  <a:pt x="841893" y="1927961"/>
                  <a:pt x="906009" y="2107606"/>
                </a:cubicBezTo>
                <a:lnTo>
                  <a:pt x="1429897" y="1967231"/>
                </a:lnTo>
                <a:cubicBezTo>
                  <a:pt x="1427753" y="1959679"/>
                  <a:pt x="1427584" y="1952005"/>
                  <a:pt x="1427584" y="1944291"/>
                </a:cubicBezTo>
                <a:cubicBezTo>
                  <a:pt x="1427584" y="1727054"/>
                  <a:pt x="1561663" y="1541133"/>
                  <a:pt x="1751891" y="1465536"/>
                </a:cubicBezTo>
                <a:lnTo>
                  <a:pt x="1609736" y="935006"/>
                </a:lnTo>
                <a:cubicBezTo>
                  <a:pt x="1606130" y="936062"/>
                  <a:pt x="1602492" y="936104"/>
                  <a:pt x="1598844" y="936104"/>
                </a:cubicBezTo>
                <a:cubicBezTo>
                  <a:pt x="1340346" y="936104"/>
                  <a:pt x="1130792" y="726550"/>
                  <a:pt x="1130792" y="468052"/>
                </a:cubicBezTo>
                <a:cubicBezTo>
                  <a:pt x="1130792" y="209554"/>
                  <a:pt x="1340346" y="0"/>
                  <a:pt x="159884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4A24E07B-389C-4386-9CD7-E6D9030281C4}"/>
              </a:ext>
            </a:extLst>
          </p:cNvPr>
          <p:cNvSpPr>
            <a:spLocks noEditPoints="1"/>
          </p:cNvSpPr>
          <p:nvPr/>
        </p:nvSpPr>
        <p:spPr bwMode="auto">
          <a:xfrm>
            <a:off x="3240897" y="3687179"/>
            <a:ext cx="479650" cy="336382"/>
          </a:xfrm>
          <a:custGeom>
            <a:avLst/>
            <a:gdLst>
              <a:gd name="T0" fmla="*/ 1182 w 4436"/>
              <a:gd name="T1" fmla="*/ 1064 h 3111"/>
              <a:gd name="T2" fmla="*/ 1302 w 4436"/>
              <a:gd name="T3" fmla="*/ 1351 h 3111"/>
              <a:gd name="T4" fmla="*/ 1236 w 4436"/>
              <a:gd name="T5" fmla="*/ 1649 h 3111"/>
              <a:gd name="T6" fmla="*/ 976 w 4436"/>
              <a:gd name="T7" fmla="*/ 1793 h 3111"/>
              <a:gd name="T8" fmla="*/ 702 w 4436"/>
              <a:gd name="T9" fmla="*/ 1633 h 3111"/>
              <a:gd name="T10" fmla="*/ 611 w 4436"/>
              <a:gd name="T11" fmla="*/ 1300 h 3111"/>
              <a:gd name="T12" fmla="*/ 744 w 4436"/>
              <a:gd name="T13" fmla="*/ 1027 h 3111"/>
              <a:gd name="T14" fmla="*/ 3564 w 4436"/>
              <a:gd name="T15" fmla="*/ 958 h 3111"/>
              <a:gd name="T16" fmla="*/ 3798 w 4436"/>
              <a:gd name="T17" fmla="*/ 1113 h 3111"/>
              <a:gd name="T18" fmla="*/ 3851 w 4436"/>
              <a:gd name="T19" fmla="*/ 1396 h 3111"/>
              <a:gd name="T20" fmla="*/ 3749 w 4436"/>
              <a:gd name="T21" fmla="*/ 1671 h 3111"/>
              <a:gd name="T22" fmla="*/ 3520 w 4436"/>
              <a:gd name="T23" fmla="*/ 1795 h 3111"/>
              <a:gd name="T24" fmla="*/ 3235 w 4436"/>
              <a:gd name="T25" fmla="*/ 1644 h 3111"/>
              <a:gd name="T26" fmla="*/ 3167 w 4436"/>
              <a:gd name="T27" fmla="*/ 1302 h 3111"/>
              <a:gd name="T28" fmla="*/ 3325 w 4436"/>
              <a:gd name="T29" fmla="*/ 1027 h 3111"/>
              <a:gd name="T30" fmla="*/ 2318 w 4436"/>
              <a:gd name="T31" fmla="*/ 2 h 3111"/>
              <a:gd name="T32" fmla="*/ 2613 w 4436"/>
              <a:gd name="T33" fmla="*/ 102 h 3111"/>
              <a:gd name="T34" fmla="*/ 2871 w 4436"/>
              <a:gd name="T35" fmla="*/ 233 h 3111"/>
              <a:gd name="T36" fmla="*/ 3215 w 4436"/>
              <a:gd name="T37" fmla="*/ 218 h 3111"/>
              <a:gd name="T38" fmla="*/ 3642 w 4436"/>
              <a:gd name="T39" fmla="*/ 153 h 3111"/>
              <a:gd name="T40" fmla="*/ 4082 w 4436"/>
              <a:gd name="T41" fmla="*/ 240 h 3111"/>
              <a:gd name="T42" fmla="*/ 4364 w 4436"/>
              <a:gd name="T43" fmla="*/ 467 h 3111"/>
              <a:gd name="T44" fmla="*/ 4418 w 4436"/>
              <a:gd name="T45" fmla="*/ 884 h 3111"/>
              <a:gd name="T46" fmla="*/ 4222 w 4436"/>
              <a:gd name="T47" fmla="*/ 1284 h 3111"/>
              <a:gd name="T48" fmla="*/ 3955 w 4436"/>
              <a:gd name="T49" fmla="*/ 1565 h 3111"/>
              <a:gd name="T50" fmla="*/ 3944 w 4436"/>
              <a:gd name="T51" fmla="*/ 1400 h 3111"/>
              <a:gd name="T52" fmla="*/ 3880 w 4436"/>
              <a:gd name="T53" fmla="*/ 1027 h 3111"/>
              <a:gd name="T54" fmla="*/ 4071 w 4436"/>
              <a:gd name="T55" fmla="*/ 1022 h 3111"/>
              <a:gd name="T56" fmla="*/ 4236 w 4436"/>
              <a:gd name="T57" fmla="*/ 831 h 3111"/>
              <a:gd name="T58" fmla="*/ 4167 w 4436"/>
              <a:gd name="T59" fmla="*/ 562 h 3111"/>
              <a:gd name="T60" fmla="*/ 3938 w 4436"/>
              <a:gd name="T61" fmla="*/ 438 h 3111"/>
              <a:gd name="T62" fmla="*/ 3584 w 4436"/>
              <a:gd name="T63" fmla="*/ 431 h 3111"/>
              <a:gd name="T64" fmla="*/ 3165 w 4436"/>
              <a:gd name="T65" fmla="*/ 582 h 3111"/>
              <a:gd name="T66" fmla="*/ 2933 w 4436"/>
              <a:gd name="T67" fmla="*/ 918 h 3111"/>
              <a:gd name="T68" fmla="*/ 2865 w 4436"/>
              <a:gd name="T69" fmla="*/ 1396 h 3111"/>
              <a:gd name="T70" fmla="*/ 2738 w 4436"/>
              <a:gd name="T71" fmla="*/ 1847 h 3111"/>
              <a:gd name="T72" fmla="*/ 2513 w 4436"/>
              <a:gd name="T73" fmla="*/ 2264 h 3111"/>
              <a:gd name="T74" fmla="*/ 2347 w 4436"/>
              <a:gd name="T75" fmla="*/ 2738 h 3111"/>
              <a:gd name="T76" fmla="*/ 2309 w 4436"/>
              <a:gd name="T77" fmla="*/ 3084 h 3111"/>
              <a:gd name="T78" fmla="*/ 2198 w 4436"/>
              <a:gd name="T79" fmla="*/ 3104 h 3111"/>
              <a:gd name="T80" fmla="*/ 2155 w 4436"/>
              <a:gd name="T81" fmla="*/ 2942 h 3111"/>
              <a:gd name="T82" fmla="*/ 2029 w 4436"/>
              <a:gd name="T83" fmla="*/ 2424 h 3111"/>
              <a:gd name="T84" fmla="*/ 1798 w 4436"/>
              <a:gd name="T85" fmla="*/ 2005 h 3111"/>
              <a:gd name="T86" fmla="*/ 1615 w 4436"/>
              <a:gd name="T87" fmla="*/ 1584 h 3111"/>
              <a:gd name="T88" fmla="*/ 1542 w 4436"/>
              <a:gd name="T89" fmla="*/ 1105 h 3111"/>
              <a:gd name="T90" fmla="*/ 1407 w 4436"/>
              <a:gd name="T91" fmla="*/ 691 h 3111"/>
              <a:gd name="T92" fmla="*/ 1093 w 4436"/>
              <a:gd name="T93" fmla="*/ 475 h 3111"/>
              <a:gd name="T94" fmla="*/ 640 w 4436"/>
              <a:gd name="T95" fmla="*/ 424 h 3111"/>
              <a:gd name="T96" fmla="*/ 360 w 4436"/>
              <a:gd name="T97" fmla="*/ 509 h 3111"/>
              <a:gd name="T98" fmla="*/ 191 w 4436"/>
              <a:gd name="T99" fmla="*/ 715 h 3111"/>
              <a:gd name="T100" fmla="*/ 260 w 4436"/>
              <a:gd name="T101" fmla="*/ 965 h 3111"/>
              <a:gd name="T102" fmla="*/ 451 w 4436"/>
              <a:gd name="T103" fmla="*/ 1044 h 3111"/>
              <a:gd name="T104" fmla="*/ 513 w 4436"/>
              <a:gd name="T105" fmla="*/ 1213 h 3111"/>
              <a:gd name="T106" fmla="*/ 547 w 4436"/>
              <a:gd name="T107" fmla="*/ 1607 h 3111"/>
              <a:gd name="T108" fmla="*/ 204 w 4436"/>
              <a:gd name="T109" fmla="*/ 1264 h 3111"/>
              <a:gd name="T110" fmla="*/ 16 w 4436"/>
              <a:gd name="T111" fmla="*/ 889 h 3111"/>
              <a:gd name="T112" fmla="*/ 69 w 4436"/>
              <a:gd name="T113" fmla="*/ 493 h 3111"/>
              <a:gd name="T114" fmla="*/ 371 w 4436"/>
              <a:gd name="T115" fmla="*/ 240 h 3111"/>
              <a:gd name="T116" fmla="*/ 815 w 4436"/>
              <a:gd name="T117" fmla="*/ 145 h 3111"/>
              <a:gd name="T118" fmla="*/ 1333 w 4436"/>
              <a:gd name="T119" fmla="*/ 215 h 3111"/>
              <a:gd name="T120" fmla="*/ 1669 w 4436"/>
              <a:gd name="T121" fmla="*/ 235 h 3111"/>
              <a:gd name="T122" fmla="*/ 1876 w 4436"/>
              <a:gd name="T123" fmla="*/ 115 h 3111"/>
              <a:gd name="T124" fmla="*/ 2125 w 4436"/>
              <a:gd name="T125" fmla="*/ 9 h 3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436" h="3111">
                <a:moveTo>
                  <a:pt x="951" y="956"/>
                </a:moveTo>
                <a:lnTo>
                  <a:pt x="1005" y="964"/>
                </a:lnTo>
                <a:lnTo>
                  <a:pt x="1056" y="978"/>
                </a:lnTo>
                <a:lnTo>
                  <a:pt x="1104" y="1002"/>
                </a:lnTo>
                <a:lnTo>
                  <a:pt x="1144" y="1029"/>
                </a:lnTo>
                <a:lnTo>
                  <a:pt x="1182" y="1064"/>
                </a:lnTo>
                <a:lnTo>
                  <a:pt x="1213" y="1104"/>
                </a:lnTo>
                <a:lnTo>
                  <a:pt x="1240" y="1147"/>
                </a:lnTo>
                <a:lnTo>
                  <a:pt x="1264" y="1196"/>
                </a:lnTo>
                <a:lnTo>
                  <a:pt x="1282" y="1245"/>
                </a:lnTo>
                <a:lnTo>
                  <a:pt x="1295" y="1298"/>
                </a:lnTo>
                <a:lnTo>
                  <a:pt x="1302" y="1351"/>
                </a:lnTo>
                <a:lnTo>
                  <a:pt x="1304" y="1404"/>
                </a:lnTo>
                <a:lnTo>
                  <a:pt x="1302" y="1458"/>
                </a:lnTo>
                <a:lnTo>
                  <a:pt x="1293" y="1509"/>
                </a:lnTo>
                <a:lnTo>
                  <a:pt x="1280" y="1560"/>
                </a:lnTo>
                <a:lnTo>
                  <a:pt x="1262" y="1605"/>
                </a:lnTo>
                <a:lnTo>
                  <a:pt x="1236" y="1649"/>
                </a:lnTo>
                <a:lnTo>
                  <a:pt x="1207" y="1689"/>
                </a:lnTo>
                <a:lnTo>
                  <a:pt x="1173" y="1724"/>
                </a:lnTo>
                <a:lnTo>
                  <a:pt x="1131" y="1751"/>
                </a:lnTo>
                <a:lnTo>
                  <a:pt x="1084" y="1773"/>
                </a:lnTo>
                <a:lnTo>
                  <a:pt x="1033" y="1787"/>
                </a:lnTo>
                <a:lnTo>
                  <a:pt x="976" y="1793"/>
                </a:lnTo>
                <a:lnTo>
                  <a:pt x="922" y="1785"/>
                </a:lnTo>
                <a:lnTo>
                  <a:pt x="871" y="1771"/>
                </a:lnTo>
                <a:lnTo>
                  <a:pt x="822" y="1747"/>
                </a:lnTo>
                <a:lnTo>
                  <a:pt x="778" y="1715"/>
                </a:lnTo>
                <a:lnTo>
                  <a:pt x="738" y="1676"/>
                </a:lnTo>
                <a:lnTo>
                  <a:pt x="702" y="1633"/>
                </a:lnTo>
                <a:lnTo>
                  <a:pt x="671" y="1584"/>
                </a:lnTo>
                <a:lnTo>
                  <a:pt x="645" y="1531"/>
                </a:lnTo>
                <a:lnTo>
                  <a:pt x="627" y="1475"/>
                </a:lnTo>
                <a:lnTo>
                  <a:pt x="615" y="1418"/>
                </a:lnTo>
                <a:lnTo>
                  <a:pt x="609" y="1360"/>
                </a:lnTo>
                <a:lnTo>
                  <a:pt x="611" y="1300"/>
                </a:lnTo>
                <a:lnTo>
                  <a:pt x="620" y="1244"/>
                </a:lnTo>
                <a:lnTo>
                  <a:pt x="636" y="1185"/>
                </a:lnTo>
                <a:lnTo>
                  <a:pt x="656" y="1135"/>
                </a:lnTo>
                <a:lnTo>
                  <a:pt x="680" y="1093"/>
                </a:lnTo>
                <a:lnTo>
                  <a:pt x="709" y="1056"/>
                </a:lnTo>
                <a:lnTo>
                  <a:pt x="744" y="1027"/>
                </a:lnTo>
                <a:lnTo>
                  <a:pt x="785" y="1002"/>
                </a:lnTo>
                <a:lnTo>
                  <a:pt x="835" y="978"/>
                </a:lnTo>
                <a:lnTo>
                  <a:pt x="893" y="960"/>
                </a:lnTo>
                <a:lnTo>
                  <a:pt x="951" y="956"/>
                </a:lnTo>
                <a:close/>
                <a:moveTo>
                  <a:pt x="3504" y="955"/>
                </a:moveTo>
                <a:lnTo>
                  <a:pt x="3564" y="958"/>
                </a:lnTo>
                <a:lnTo>
                  <a:pt x="3616" y="969"/>
                </a:lnTo>
                <a:lnTo>
                  <a:pt x="3664" y="987"/>
                </a:lnTo>
                <a:lnTo>
                  <a:pt x="3705" y="1011"/>
                </a:lnTo>
                <a:lnTo>
                  <a:pt x="3742" y="1040"/>
                </a:lnTo>
                <a:lnTo>
                  <a:pt x="3773" y="1075"/>
                </a:lnTo>
                <a:lnTo>
                  <a:pt x="3798" y="1113"/>
                </a:lnTo>
                <a:lnTo>
                  <a:pt x="3818" y="1155"/>
                </a:lnTo>
                <a:lnTo>
                  <a:pt x="3835" y="1200"/>
                </a:lnTo>
                <a:lnTo>
                  <a:pt x="3845" y="1247"/>
                </a:lnTo>
                <a:lnTo>
                  <a:pt x="3853" y="1296"/>
                </a:lnTo>
                <a:lnTo>
                  <a:pt x="3853" y="1347"/>
                </a:lnTo>
                <a:lnTo>
                  <a:pt x="3851" y="1396"/>
                </a:lnTo>
                <a:lnTo>
                  <a:pt x="3844" y="1447"/>
                </a:lnTo>
                <a:lnTo>
                  <a:pt x="3833" y="1496"/>
                </a:lnTo>
                <a:lnTo>
                  <a:pt x="3818" y="1544"/>
                </a:lnTo>
                <a:lnTo>
                  <a:pt x="3798" y="1589"/>
                </a:lnTo>
                <a:lnTo>
                  <a:pt x="3775" y="1633"/>
                </a:lnTo>
                <a:lnTo>
                  <a:pt x="3749" y="1671"/>
                </a:lnTo>
                <a:lnTo>
                  <a:pt x="3718" y="1705"/>
                </a:lnTo>
                <a:lnTo>
                  <a:pt x="3685" y="1736"/>
                </a:lnTo>
                <a:lnTo>
                  <a:pt x="3649" y="1760"/>
                </a:lnTo>
                <a:lnTo>
                  <a:pt x="3609" y="1778"/>
                </a:lnTo>
                <a:lnTo>
                  <a:pt x="3565" y="1791"/>
                </a:lnTo>
                <a:lnTo>
                  <a:pt x="3520" y="1795"/>
                </a:lnTo>
                <a:lnTo>
                  <a:pt x="3473" y="1791"/>
                </a:lnTo>
                <a:lnTo>
                  <a:pt x="3413" y="1776"/>
                </a:lnTo>
                <a:lnTo>
                  <a:pt x="3360" y="1755"/>
                </a:lnTo>
                <a:lnTo>
                  <a:pt x="3313" y="1724"/>
                </a:lnTo>
                <a:lnTo>
                  <a:pt x="3271" y="1687"/>
                </a:lnTo>
                <a:lnTo>
                  <a:pt x="3235" y="1644"/>
                </a:lnTo>
                <a:lnTo>
                  <a:pt x="3205" y="1596"/>
                </a:lnTo>
                <a:lnTo>
                  <a:pt x="3184" y="1544"/>
                </a:lnTo>
                <a:lnTo>
                  <a:pt x="3169" y="1487"/>
                </a:lnTo>
                <a:lnTo>
                  <a:pt x="3160" y="1427"/>
                </a:lnTo>
                <a:lnTo>
                  <a:pt x="3160" y="1365"/>
                </a:lnTo>
                <a:lnTo>
                  <a:pt x="3167" y="1302"/>
                </a:lnTo>
                <a:lnTo>
                  <a:pt x="3184" y="1238"/>
                </a:lnTo>
                <a:lnTo>
                  <a:pt x="3207" y="1175"/>
                </a:lnTo>
                <a:lnTo>
                  <a:pt x="3233" y="1127"/>
                </a:lnTo>
                <a:lnTo>
                  <a:pt x="3260" y="1087"/>
                </a:lnTo>
                <a:lnTo>
                  <a:pt x="3291" y="1053"/>
                </a:lnTo>
                <a:lnTo>
                  <a:pt x="3325" y="1027"/>
                </a:lnTo>
                <a:lnTo>
                  <a:pt x="3362" y="1004"/>
                </a:lnTo>
                <a:lnTo>
                  <a:pt x="3405" y="985"/>
                </a:lnTo>
                <a:lnTo>
                  <a:pt x="3451" y="969"/>
                </a:lnTo>
                <a:lnTo>
                  <a:pt x="3504" y="955"/>
                </a:lnTo>
                <a:close/>
                <a:moveTo>
                  <a:pt x="2253" y="0"/>
                </a:moveTo>
                <a:lnTo>
                  <a:pt x="2318" y="2"/>
                </a:lnTo>
                <a:lnTo>
                  <a:pt x="2378" y="9"/>
                </a:lnTo>
                <a:lnTo>
                  <a:pt x="2433" y="22"/>
                </a:lnTo>
                <a:lnTo>
                  <a:pt x="2482" y="38"/>
                </a:lnTo>
                <a:lnTo>
                  <a:pt x="2529" y="58"/>
                </a:lnTo>
                <a:lnTo>
                  <a:pt x="2571" y="80"/>
                </a:lnTo>
                <a:lnTo>
                  <a:pt x="2613" y="102"/>
                </a:lnTo>
                <a:lnTo>
                  <a:pt x="2653" y="127"/>
                </a:lnTo>
                <a:lnTo>
                  <a:pt x="2693" y="151"/>
                </a:lnTo>
                <a:lnTo>
                  <a:pt x="2735" y="175"/>
                </a:lnTo>
                <a:lnTo>
                  <a:pt x="2776" y="196"/>
                </a:lnTo>
                <a:lnTo>
                  <a:pt x="2822" y="216"/>
                </a:lnTo>
                <a:lnTo>
                  <a:pt x="2871" y="233"/>
                </a:lnTo>
                <a:lnTo>
                  <a:pt x="2924" y="247"/>
                </a:lnTo>
                <a:lnTo>
                  <a:pt x="2982" y="255"/>
                </a:lnTo>
                <a:lnTo>
                  <a:pt x="3042" y="253"/>
                </a:lnTo>
                <a:lnTo>
                  <a:pt x="3100" y="245"/>
                </a:lnTo>
                <a:lnTo>
                  <a:pt x="3158" y="233"/>
                </a:lnTo>
                <a:lnTo>
                  <a:pt x="3215" y="218"/>
                </a:lnTo>
                <a:lnTo>
                  <a:pt x="3267" y="204"/>
                </a:lnTo>
                <a:lnTo>
                  <a:pt x="3316" y="191"/>
                </a:lnTo>
                <a:lnTo>
                  <a:pt x="3393" y="175"/>
                </a:lnTo>
                <a:lnTo>
                  <a:pt x="3473" y="162"/>
                </a:lnTo>
                <a:lnTo>
                  <a:pt x="3556" y="155"/>
                </a:lnTo>
                <a:lnTo>
                  <a:pt x="3642" y="153"/>
                </a:lnTo>
                <a:lnTo>
                  <a:pt x="3727" y="156"/>
                </a:lnTo>
                <a:lnTo>
                  <a:pt x="3809" y="164"/>
                </a:lnTo>
                <a:lnTo>
                  <a:pt x="3887" y="176"/>
                </a:lnTo>
                <a:lnTo>
                  <a:pt x="3960" y="195"/>
                </a:lnTo>
                <a:lnTo>
                  <a:pt x="4022" y="216"/>
                </a:lnTo>
                <a:lnTo>
                  <a:pt x="4082" y="240"/>
                </a:lnTo>
                <a:lnTo>
                  <a:pt x="4138" y="269"/>
                </a:lnTo>
                <a:lnTo>
                  <a:pt x="4193" y="300"/>
                </a:lnTo>
                <a:lnTo>
                  <a:pt x="4244" y="335"/>
                </a:lnTo>
                <a:lnTo>
                  <a:pt x="4289" y="375"/>
                </a:lnTo>
                <a:lnTo>
                  <a:pt x="4329" y="418"/>
                </a:lnTo>
                <a:lnTo>
                  <a:pt x="4364" y="467"/>
                </a:lnTo>
                <a:lnTo>
                  <a:pt x="4398" y="533"/>
                </a:lnTo>
                <a:lnTo>
                  <a:pt x="4420" y="602"/>
                </a:lnTo>
                <a:lnTo>
                  <a:pt x="4433" y="671"/>
                </a:lnTo>
                <a:lnTo>
                  <a:pt x="4436" y="742"/>
                </a:lnTo>
                <a:lnTo>
                  <a:pt x="4431" y="813"/>
                </a:lnTo>
                <a:lnTo>
                  <a:pt x="4418" y="884"/>
                </a:lnTo>
                <a:lnTo>
                  <a:pt x="4398" y="955"/>
                </a:lnTo>
                <a:lnTo>
                  <a:pt x="4371" y="1024"/>
                </a:lnTo>
                <a:lnTo>
                  <a:pt x="4340" y="1091"/>
                </a:lnTo>
                <a:lnTo>
                  <a:pt x="4304" y="1158"/>
                </a:lnTo>
                <a:lnTo>
                  <a:pt x="4265" y="1222"/>
                </a:lnTo>
                <a:lnTo>
                  <a:pt x="4222" y="1284"/>
                </a:lnTo>
                <a:lnTo>
                  <a:pt x="4178" y="1342"/>
                </a:lnTo>
                <a:lnTo>
                  <a:pt x="4133" y="1396"/>
                </a:lnTo>
                <a:lnTo>
                  <a:pt x="4087" y="1445"/>
                </a:lnTo>
                <a:lnTo>
                  <a:pt x="4042" y="1491"/>
                </a:lnTo>
                <a:lnTo>
                  <a:pt x="3996" y="1531"/>
                </a:lnTo>
                <a:lnTo>
                  <a:pt x="3955" y="1565"/>
                </a:lnTo>
                <a:lnTo>
                  <a:pt x="3916" y="1595"/>
                </a:lnTo>
                <a:lnTo>
                  <a:pt x="3904" y="1595"/>
                </a:lnTo>
                <a:lnTo>
                  <a:pt x="3904" y="1591"/>
                </a:lnTo>
                <a:lnTo>
                  <a:pt x="3924" y="1531"/>
                </a:lnTo>
                <a:lnTo>
                  <a:pt x="3936" y="1467"/>
                </a:lnTo>
                <a:lnTo>
                  <a:pt x="3944" y="1400"/>
                </a:lnTo>
                <a:lnTo>
                  <a:pt x="3944" y="1333"/>
                </a:lnTo>
                <a:lnTo>
                  <a:pt x="3940" y="1265"/>
                </a:lnTo>
                <a:lnTo>
                  <a:pt x="3933" y="1200"/>
                </a:lnTo>
                <a:lnTo>
                  <a:pt x="3918" y="1138"/>
                </a:lnTo>
                <a:lnTo>
                  <a:pt x="3902" y="1080"/>
                </a:lnTo>
                <a:lnTo>
                  <a:pt x="3880" y="1027"/>
                </a:lnTo>
                <a:lnTo>
                  <a:pt x="3880" y="1024"/>
                </a:lnTo>
                <a:lnTo>
                  <a:pt x="3916" y="1025"/>
                </a:lnTo>
                <a:lnTo>
                  <a:pt x="3955" y="1027"/>
                </a:lnTo>
                <a:lnTo>
                  <a:pt x="3993" y="1027"/>
                </a:lnTo>
                <a:lnTo>
                  <a:pt x="4033" y="1025"/>
                </a:lnTo>
                <a:lnTo>
                  <a:pt x="4071" y="1022"/>
                </a:lnTo>
                <a:lnTo>
                  <a:pt x="4107" y="1016"/>
                </a:lnTo>
                <a:lnTo>
                  <a:pt x="4140" y="1005"/>
                </a:lnTo>
                <a:lnTo>
                  <a:pt x="4171" y="993"/>
                </a:lnTo>
                <a:lnTo>
                  <a:pt x="4195" y="976"/>
                </a:lnTo>
                <a:lnTo>
                  <a:pt x="4213" y="955"/>
                </a:lnTo>
                <a:lnTo>
                  <a:pt x="4236" y="831"/>
                </a:lnTo>
                <a:lnTo>
                  <a:pt x="4242" y="775"/>
                </a:lnTo>
                <a:lnTo>
                  <a:pt x="4240" y="724"/>
                </a:lnTo>
                <a:lnTo>
                  <a:pt x="4231" y="676"/>
                </a:lnTo>
                <a:lnTo>
                  <a:pt x="4215" y="635"/>
                </a:lnTo>
                <a:lnTo>
                  <a:pt x="4193" y="596"/>
                </a:lnTo>
                <a:lnTo>
                  <a:pt x="4167" y="562"/>
                </a:lnTo>
                <a:lnTo>
                  <a:pt x="4136" y="533"/>
                </a:lnTo>
                <a:lnTo>
                  <a:pt x="4102" y="505"/>
                </a:lnTo>
                <a:lnTo>
                  <a:pt x="4065" y="484"/>
                </a:lnTo>
                <a:lnTo>
                  <a:pt x="4027" y="465"/>
                </a:lnTo>
                <a:lnTo>
                  <a:pt x="3987" y="451"/>
                </a:lnTo>
                <a:lnTo>
                  <a:pt x="3938" y="438"/>
                </a:lnTo>
                <a:lnTo>
                  <a:pt x="3884" y="427"/>
                </a:lnTo>
                <a:lnTo>
                  <a:pt x="3824" y="422"/>
                </a:lnTo>
                <a:lnTo>
                  <a:pt x="3762" y="418"/>
                </a:lnTo>
                <a:lnTo>
                  <a:pt x="3700" y="418"/>
                </a:lnTo>
                <a:lnTo>
                  <a:pt x="3640" y="424"/>
                </a:lnTo>
                <a:lnTo>
                  <a:pt x="3584" y="431"/>
                </a:lnTo>
                <a:lnTo>
                  <a:pt x="3500" y="449"/>
                </a:lnTo>
                <a:lnTo>
                  <a:pt x="3424" y="467"/>
                </a:lnTo>
                <a:lnTo>
                  <a:pt x="3351" y="491"/>
                </a:lnTo>
                <a:lnTo>
                  <a:pt x="3284" y="516"/>
                </a:lnTo>
                <a:lnTo>
                  <a:pt x="3222" y="547"/>
                </a:lnTo>
                <a:lnTo>
                  <a:pt x="3165" y="582"/>
                </a:lnTo>
                <a:lnTo>
                  <a:pt x="3113" y="622"/>
                </a:lnTo>
                <a:lnTo>
                  <a:pt x="3067" y="669"/>
                </a:lnTo>
                <a:lnTo>
                  <a:pt x="3025" y="720"/>
                </a:lnTo>
                <a:lnTo>
                  <a:pt x="2989" y="780"/>
                </a:lnTo>
                <a:lnTo>
                  <a:pt x="2958" y="845"/>
                </a:lnTo>
                <a:lnTo>
                  <a:pt x="2933" y="918"/>
                </a:lnTo>
                <a:lnTo>
                  <a:pt x="2913" y="993"/>
                </a:lnTo>
                <a:lnTo>
                  <a:pt x="2900" y="1069"/>
                </a:lnTo>
                <a:lnTo>
                  <a:pt x="2889" y="1151"/>
                </a:lnTo>
                <a:lnTo>
                  <a:pt x="2882" y="1231"/>
                </a:lnTo>
                <a:lnTo>
                  <a:pt x="2875" y="1315"/>
                </a:lnTo>
                <a:lnTo>
                  <a:pt x="2865" y="1396"/>
                </a:lnTo>
                <a:lnTo>
                  <a:pt x="2856" y="1476"/>
                </a:lnTo>
                <a:lnTo>
                  <a:pt x="2844" y="1555"/>
                </a:lnTo>
                <a:lnTo>
                  <a:pt x="2827" y="1629"/>
                </a:lnTo>
                <a:lnTo>
                  <a:pt x="2804" y="1698"/>
                </a:lnTo>
                <a:lnTo>
                  <a:pt x="2773" y="1775"/>
                </a:lnTo>
                <a:lnTo>
                  <a:pt x="2738" y="1847"/>
                </a:lnTo>
                <a:lnTo>
                  <a:pt x="2702" y="1918"/>
                </a:lnTo>
                <a:lnTo>
                  <a:pt x="2664" y="1987"/>
                </a:lnTo>
                <a:lnTo>
                  <a:pt x="2625" y="2056"/>
                </a:lnTo>
                <a:lnTo>
                  <a:pt x="2587" y="2124"/>
                </a:lnTo>
                <a:lnTo>
                  <a:pt x="2549" y="2193"/>
                </a:lnTo>
                <a:lnTo>
                  <a:pt x="2513" y="2264"/>
                </a:lnTo>
                <a:lnTo>
                  <a:pt x="2476" y="2335"/>
                </a:lnTo>
                <a:lnTo>
                  <a:pt x="2444" y="2409"/>
                </a:lnTo>
                <a:lnTo>
                  <a:pt x="2415" y="2485"/>
                </a:lnTo>
                <a:lnTo>
                  <a:pt x="2387" y="2565"/>
                </a:lnTo>
                <a:lnTo>
                  <a:pt x="2365" y="2649"/>
                </a:lnTo>
                <a:lnTo>
                  <a:pt x="2347" y="2738"/>
                </a:lnTo>
                <a:lnTo>
                  <a:pt x="2336" y="2833"/>
                </a:lnTo>
                <a:lnTo>
                  <a:pt x="2331" y="2933"/>
                </a:lnTo>
                <a:lnTo>
                  <a:pt x="2333" y="3038"/>
                </a:lnTo>
                <a:lnTo>
                  <a:pt x="2324" y="3056"/>
                </a:lnTo>
                <a:lnTo>
                  <a:pt x="2316" y="3071"/>
                </a:lnTo>
                <a:lnTo>
                  <a:pt x="2309" y="3084"/>
                </a:lnTo>
                <a:lnTo>
                  <a:pt x="2300" y="3095"/>
                </a:lnTo>
                <a:lnTo>
                  <a:pt x="2287" y="3104"/>
                </a:lnTo>
                <a:lnTo>
                  <a:pt x="2269" y="3109"/>
                </a:lnTo>
                <a:lnTo>
                  <a:pt x="2244" y="3111"/>
                </a:lnTo>
                <a:lnTo>
                  <a:pt x="2218" y="3109"/>
                </a:lnTo>
                <a:lnTo>
                  <a:pt x="2198" y="3104"/>
                </a:lnTo>
                <a:lnTo>
                  <a:pt x="2184" y="3096"/>
                </a:lnTo>
                <a:lnTo>
                  <a:pt x="2173" y="3085"/>
                </a:lnTo>
                <a:lnTo>
                  <a:pt x="2165" y="3073"/>
                </a:lnTo>
                <a:lnTo>
                  <a:pt x="2160" y="3060"/>
                </a:lnTo>
                <a:lnTo>
                  <a:pt x="2156" y="3047"/>
                </a:lnTo>
                <a:lnTo>
                  <a:pt x="2155" y="2942"/>
                </a:lnTo>
                <a:lnTo>
                  <a:pt x="2147" y="2844"/>
                </a:lnTo>
                <a:lnTo>
                  <a:pt x="2133" y="2749"/>
                </a:lnTo>
                <a:lnTo>
                  <a:pt x="2115" y="2662"/>
                </a:lnTo>
                <a:lnTo>
                  <a:pt x="2089" y="2578"/>
                </a:lnTo>
                <a:lnTo>
                  <a:pt x="2062" y="2498"/>
                </a:lnTo>
                <a:lnTo>
                  <a:pt x="2029" y="2424"/>
                </a:lnTo>
                <a:lnTo>
                  <a:pt x="1995" y="2349"/>
                </a:lnTo>
                <a:lnTo>
                  <a:pt x="1956" y="2278"/>
                </a:lnTo>
                <a:lnTo>
                  <a:pt x="1918" y="2209"/>
                </a:lnTo>
                <a:lnTo>
                  <a:pt x="1878" y="2142"/>
                </a:lnTo>
                <a:lnTo>
                  <a:pt x="1838" y="2073"/>
                </a:lnTo>
                <a:lnTo>
                  <a:pt x="1798" y="2005"/>
                </a:lnTo>
                <a:lnTo>
                  <a:pt x="1760" y="1936"/>
                </a:lnTo>
                <a:lnTo>
                  <a:pt x="1724" y="1865"/>
                </a:lnTo>
                <a:lnTo>
                  <a:pt x="1687" y="1795"/>
                </a:lnTo>
                <a:lnTo>
                  <a:pt x="1656" y="1720"/>
                </a:lnTo>
                <a:lnTo>
                  <a:pt x="1633" y="1653"/>
                </a:lnTo>
                <a:lnTo>
                  <a:pt x="1615" y="1584"/>
                </a:lnTo>
                <a:lnTo>
                  <a:pt x="1600" y="1507"/>
                </a:lnTo>
                <a:lnTo>
                  <a:pt x="1587" y="1429"/>
                </a:lnTo>
                <a:lnTo>
                  <a:pt x="1575" y="1349"/>
                </a:lnTo>
                <a:lnTo>
                  <a:pt x="1565" y="1267"/>
                </a:lnTo>
                <a:lnTo>
                  <a:pt x="1555" y="1185"/>
                </a:lnTo>
                <a:lnTo>
                  <a:pt x="1542" y="1105"/>
                </a:lnTo>
                <a:lnTo>
                  <a:pt x="1529" y="1025"/>
                </a:lnTo>
                <a:lnTo>
                  <a:pt x="1515" y="949"/>
                </a:lnTo>
                <a:lnTo>
                  <a:pt x="1495" y="876"/>
                </a:lnTo>
                <a:lnTo>
                  <a:pt x="1471" y="809"/>
                </a:lnTo>
                <a:lnTo>
                  <a:pt x="1442" y="745"/>
                </a:lnTo>
                <a:lnTo>
                  <a:pt x="1407" y="691"/>
                </a:lnTo>
                <a:lnTo>
                  <a:pt x="1369" y="644"/>
                </a:lnTo>
                <a:lnTo>
                  <a:pt x="1324" y="602"/>
                </a:lnTo>
                <a:lnTo>
                  <a:pt x="1273" y="562"/>
                </a:lnTo>
                <a:lnTo>
                  <a:pt x="1216" y="529"/>
                </a:lnTo>
                <a:lnTo>
                  <a:pt x="1156" y="500"/>
                </a:lnTo>
                <a:lnTo>
                  <a:pt x="1093" y="475"/>
                </a:lnTo>
                <a:lnTo>
                  <a:pt x="1025" y="453"/>
                </a:lnTo>
                <a:lnTo>
                  <a:pt x="956" y="435"/>
                </a:lnTo>
                <a:lnTo>
                  <a:pt x="800" y="424"/>
                </a:lnTo>
                <a:lnTo>
                  <a:pt x="749" y="418"/>
                </a:lnTo>
                <a:lnTo>
                  <a:pt x="695" y="418"/>
                </a:lnTo>
                <a:lnTo>
                  <a:pt x="640" y="424"/>
                </a:lnTo>
                <a:lnTo>
                  <a:pt x="585" y="433"/>
                </a:lnTo>
                <a:lnTo>
                  <a:pt x="536" y="444"/>
                </a:lnTo>
                <a:lnTo>
                  <a:pt x="493" y="455"/>
                </a:lnTo>
                <a:lnTo>
                  <a:pt x="447" y="471"/>
                </a:lnTo>
                <a:lnTo>
                  <a:pt x="402" y="489"/>
                </a:lnTo>
                <a:lnTo>
                  <a:pt x="360" y="509"/>
                </a:lnTo>
                <a:lnTo>
                  <a:pt x="320" y="535"/>
                </a:lnTo>
                <a:lnTo>
                  <a:pt x="284" y="562"/>
                </a:lnTo>
                <a:lnTo>
                  <a:pt x="251" y="595"/>
                </a:lnTo>
                <a:lnTo>
                  <a:pt x="224" y="631"/>
                </a:lnTo>
                <a:lnTo>
                  <a:pt x="204" y="671"/>
                </a:lnTo>
                <a:lnTo>
                  <a:pt x="191" y="715"/>
                </a:lnTo>
                <a:lnTo>
                  <a:pt x="187" y="760"/>
                </a:lnTo>
                <a:lnTo>
                  <a:pt x="191" y="805"/>
                </a:lnTo>
                <a:lnTo>
                  <a:pt x="202" y="849"/>
                </a:lnTo>
                <a:lnTo>
                  <a:pt x="216" y="893"/>
                </a:lnTo>
                <a:lnTo>
                  <a:pt x="236" y="931"/>
                </a:lnTo>
                <a:lnTo>
                  <a:pt x="260" y="965"/>
                </a:lnTo>
                <a:lnTo>
                  <a:pt x="285" y="996"/>
                </a:lnTo>
                <a:lnTo>
                  <a:pt x="313" y="1020"/>
                </a:lnTo>
                <a:lnTo>
                  <a:pt x="340" y="1035"/>
                </a:lnTo>
                <a:lnTo>
                  <a:pt x="378" y="1045"/>
                </a:lnTo>
                <a:lnTo>
                  <a:pt x="415" y="1047"/>
                </a:lnTo>
                <a:lnTo>
                  <a:pt x="451" y="1044"/>
                </a:lnTo>
                <a:lnTo>
                  <a:pt x="487" y="1036"/>
                </a:lnTo>
                <a:lnTo>
                  <a:pt x="522" y="1027"/>
                </a:lnTo>
                <a:lnTo>
                  <a:pt x="555" y="1018"/>
                </a:lnTo>
                <a:lnTo>
                  <a:pt x="587" y="1011"/>
                </a:lnTo>
                <a:lnTo>
                  <a:pt x="527" y="1147"/>
                </a:lnTo>
                <a:lnTo>
                  <a:pt x="513" y="1213"/>
                </a:lnTo>
                <a:lnTo>
                  <a:pt x="505" y="1280"/>
                </a:lnTo>
                <a:lnTo>
                  <a:pt x="505" y="1349"/>
                </a:lnTo>
                <a:lnTo>
                  <a:pt x="511" y="1416"/>
                </a:lnTo>
                <a:lnTo>
                  <a:pt x="520" y="1484"/>
                </a:lnTo>
                <a:lnTo>
                  <a:pt x="533" y="1547"/>
                </a:lnTo>
                <a:lnTo>
                  <a:pt x="547" y="1607"/>
                </a:lnTo>
                <a:lnTo>
                  <a:pt x="482" y="1560"/>
                </a:lnTo>
                <a:lnTo>
                  <a:pt x="420" y="1507"/>
                </a:lnTo>
                <a:lnTo>
                  <a:pt x="360" y="1451"/>
                </a:lnTo>
                <a:lnTo>
                  <a:pt x="305" y="1391"/>
                </a:lnTo>
                <a:lnTo>
                  <a:pt x="253" y="1327"/>
                </a:lnTo>
                <a:lnTo>
                  <a:pt x="204" y="1264"/>
                </a:lnTo>
                <a:lnTo>
                  <a:pt x="165" y="1209"/>
                </a:lnTo>
                <a:lnTo>
                  <a:pt x="129" y="1155"/>
                </a:lnTo>
                <a:lnTo>
                  <a:pt x="96" y="1095"/>
                </a:lnTo>
                <a:lnTo>
                  <a:pt x="65" y="1033"/>
                </a:lnTo>
                <a:lnTo>
                  <a:pt x="40" y="967"/>
                </a:lnTo>
                <a:lnTo>
                  <a:pt x="16" y="889"/>
                </a:lnTo>
                <a:lnTo>
                  <a:pt x="4" y="813"/>
                </a:lnTo>
                <a:lnTo>
                  <a:pt x="0" y="742"/>
                </a:lnTo>
                <a:lnTo>
                  <a:pt x="5" y="675"/>
                </a:lnTo>
                <a:lnTo>
                  <a:pt x="18" y="609"/>
                </a:lnTo>
                <a:lnTo>
                  <a:pt x="40" y="549"/>
                </a:lnTo>
                <a:lnTo>
                  <a:pt x="69" y="493"/>
                </a:lnTo>
                <a:lnTo>
                  <a:pt x="105" y="440"/>
                </a:lnTo>
                <a:lnTo>
                  <a:pt x="147" y="393"/>
                </a:lnTo>
                <a:lnTo>
                  <a:pt x="195" y="347"/>
                </a:lnTo>
                <a:lnTo>
                  <a:pt x="249" y="307"/>
                </a:lnTo>
                <a:lnTo>
                  <a:pt x="307" y="273"/>
                </a:lnTo>
                <a:lnTo>
                  <a:pt x="371" y="240"/>
                </a:lnTo>
                <a:lnTo>
                  <a:pt x="436" y="213"/>
                </a:lnTo>
                <a:lnTo>
                  <a:pt x="507" y="191"/>
                </a:lnTo>
                <a:lnTo>
                  <a:pt x="580" y="173"/>
                </a:lnTo>
                <a:lnTo>
                  <a:pt x="656" y="158"/>
                </a:lnTo>
                <a:lnTo>
                  <a:pt x="735" y="151"/>
                </a:lnTo>
                <a:lnTo>
                  <a:pt x="815" y="145"/>
                </a:lnTo>
                <a:lnTo>
                  <a:pt x="895" y="147"/>
                </a:lnTo>
                <a:lnTo>
                  <a:pt x="975" y="153"/>
                </a:lnTo>
                <a:lnTo>
                  <a:pt x="1056" y="164"/>
                </a:lnTo>
                <a:lnTo>
                  <a:pt x="1236" y="187"/>
                </a:lnTo>
                <a:lnTo>
                  <a:pt x="1282" y="200"/>
                </a:lnTo>
                <a:lnTo>
                  <a:pt x="1333" y="215"/>
                </a:lnTo>
                <a:lnTo>
                  <a:pt x="1385" y="231"/>
                </a:lnTo>
                <a:lnTo>
                  <a:pt x="1444" y="244"/>
                </a:lnTo>
                <a:lnTo>
                  <a:pt x="1502" y="253"/>
                </a:lnTo>
                <a:lnTo>
                  <a:pt x="1562" y="255"/>
                </a:lnTo>
                <a:lnTo>
                  <a:pt x="1624" y="247"/>
                </a:lnTo>
                <a:lnTo>
                  <a:pt x="1669" y="235"/>
                </a:lnTo>
                <a:lnTo>
                  <a:pt x="1709" y="220"/>
                </a:lnTo>
                <a:lnTo>
                  <a:pt x="1745" y="202"/>
                </a:lnTo>
                <a:lnTo>
                  <a:pt x="1780" y="182"/>
                </a:lnTo>
                <a:lnTo>
                  <a:pt x="1813" y="160"/>
                </a:lnTo>
                <a:lnTo>
                  <a:pt x="1844" y="136"/>
                </a:lnTo>
                <a:lnTo>
                  <a:pt x="1876" y="115"/>
                </a:lnTo>
                <a:lnTo>
                  <a:pt x="1909" y="93"/>
                </a:lnTo>
                <a:lnTo>
                  <a:pt x="1944" y="71"/>
                </a:lnTo>
                <a:lnTo>
                  <a:pt x="1982" y="51"/>
                </a:lnTo>
                <a:lnTo>
                  <a:pt x="2025" y="35"/>
                </a:lnTo>
                <a:lnTo>
                  <a:pt x="2073" y="20"/>
                </a:lnTo>
                <a:lnTo>
                  <a:pt x="2125" y="9"/>
                </a:lnTo>
                <a:lnTo>
                  <a:pt x="2185" y="2"/>
                </a:lnTo>
                <a:lnTo>
                  <a:pt x="22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20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80EBEC8-F128-4061-A97A-70BFB94E0D82}"/>
              </a:ext>
            </a:extLst>
          </p:cNvPr>
          <p:cNvGrpSpPr/>
          <p:nvPr/>
        </p:nvGrpSpPr>
        <p:grpSpPr>
          <a:xfrm>
            <a:off x="8969450" y="4142640"/>
            <a:ext cx="2550779" cy="904115"/>
            <a:chOff x="395534" y="3737446"/>
            <a:chExt cx="3972999" cy="904115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DB79320-AC26-4438-A1AF-88114AFD8CB9}"/>
                </a:ext>
              </a:extLst>
            </p:cNvPr>
            <p:cNvSpPr txBox="1"/>
            <p:nvPr/>
          </p:nvSpPr>
          <p:spPr>
            <a:xfrm>
              <a:off x="395534" y="3737446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6F97CB1-666F-4310-84BB-871C192EEDFC}"/>
                </a:ext>
              </a:extLst>
            </p:cNvPr>
            <p:cNvSpPr txBox="1"/>
            <p:nvPr/>
          </p:nvSpPr>
          <p:spPr>
            <a:xfrm>
              <a:off x="395537" y="3995230"/>
              <a:ext cx="3972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98A6630-466E-42E5-BF10-5E42FBE21DB2}"/>
              </a:ext>
            </a:extLst>
          </p:cNvPr>
          <p:cNvGrpSpPr/>
          <p:nvPr/>
        </p:nvGrpSpPr>
        <p:grpSpPr>
          <a:xfrm>
            <a:off x="2031323" y="4959147"/>
            <a:ext cx="2535251" cy="904115"/>
            <a:chOff x="395534" y="3737446"/>
            <a:chExt cx="3972999" cy="904115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26F4A40-FC77-4612-93CE-957E9307D0B9}"/>
                </a:ext>
              </a:extLst>
            </p:cNvPr>
            <p:cNvSpPr txBox="1"/>
            <p:nvPr/>
          </p:nvSpPr>
          <p:spPr>
            <a:xfrm>
              <a:off x="395534" y="3737446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412F0D0-6841-4F88-B306-0FB2424CFF19}"/>
                </a:ext>
              </a:extLst>
            </p:cNvPr>
            <p:cNvSpPr txBox="1"/>
            <p:nvPr/>
          </p:nvSpPr>
          <p:spPr>
            <a:xfrm>
              <a:off x="395537" y="3995230"/>
              <a:ext cx="3972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B35C5D4-19AE-4CE6-A90D-6F5D2A356A36}"/>
              </a:ext>
            </a:extLst>
          </p:cNvPr>
          <p:cNvGrpSpPr/>
          <p:nvPr/>
        </p:nvGrpSpPr>
        <p:grpSpPr>
          <a:xfrm>
            <a:off x="743817" y="4192445"/>
            <a:ext cx="2535251" cy="904115"/>
            <a:chOff x="395534" y="3737446"/>
            <a:chExt cx="3972999" cy="904115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8F9FAB2-A367-4536-9B36-31A2A3183E56}"/>
                </a:ext>
              </a:extLst>
            </p:cNvPr>
            <p:cNvSpPr txBox="1"/>
            <p:nvPr/>
          </p:nvSpPr>
          <p:spPr>
            <a:xfrm>
              <a:off x="395534" y="3737446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D5C23DD-5EF2-472D-9A97-C213C7D5316F}"/>
                </a:ext>
              </a:extLst>
            </p:cNvPr>
            <p:cNvSpPr txBox="1"/>
            <p:nvPr/>
          </p:nvSpPr>
          <p:spPr>
            <a:xfrm>
              <a:off x="395537" y="3995230"/>
              <a:ext cx="3972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490E5D9-9B1C-4AF1-A587-15D0899EA208}"/>
              </a:ext>
            </a:extLst>
          </p:cNvPr>
          <p:cNvGrpSpPr/>
          <p:nvPr/>
        </p:nvGrpSpPr>
        <p:grpSpPr>
          <a:xfrm>
            <a:off x="8182491" y="5209477"/>
            <a:ext cx="2668703" cy="904115"/>
            <a:chOff x="395534" y="3737446"/>
            <a:chExt cx="3972999" cy="904115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6EC25E6-DBFF-488F-9103-00EA39752604}"/>
                </a:ext>
              </a:extLst>
            </p:cNvPr>
            <p:cNvSpPr txBox="1"/>
            <p:nvPr/>
          </p:nvSpPr>
          <p:spPr>
            <a:xfrm>
              <a:off x="395534" y="3737446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951027C-70DD-47AC-9197-760D24C4BBF4}"/>
                </a:ext>
              </a:extLst>
            </p:cNvPr>
            <p:cNvSpPr txBox="1"/>
            <p:nvPr/>
          </p:nvSpPr>
          <p:spPr>
            <a:xfrm>
              <a:off x="395537" y="3995230"/>
              <a:ext cx="3972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9F63D7C-2D9E-45B5-A36E-0D947CE6F2BC}"/>
              </a:ext>
            </a:extLst>
          </p:cNvPr>
          <p:cNvGrpSpPr/>
          <p:nvPr/>
        </p:nvGrpSpPr>
        <p:grpSpPr>
          <a:xfrm>
            <a:off x="8936623" y="2114018"/>
            <a:ext cx="2550779" cy="904115"/>
            <a:chOff x="395534" y="3737446"/>
            <a:chExt cx="3972999" cy="904115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4F57A1C-DF55-49AA-97FC-B6E8D018E27B}"/>
                </a:ext>
              </a:extLst>
            </p:cNvPr>
            <p:cNvSpPr txBox="1"/>
            <p:nvPr/>
          </p:nvSpPr>
          <p:spPr>
            <a:xfrm>
              <a:off x="395534" y="3737446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F843774-3812-4BAD-8084-27B40CC6295F}"/>
                </a:ext>
              </a:extLst>
            </p:cNvPr>
            <p:cNvSpPr txBox="1"/>
            <p:nvPr/>
          </p:nvSpPr>
          <p:spPr>
            <a:xfrm>
              <a:off x="395537" y="3995230"/>
              <a:ext cx="3972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30" name="그룹 4">
            <a:extLst>
              <a:ext uri="{FF2B5EF4-FFF2-40B4-BE49-F238E27FC236}">
                <a16:creationId xmlns:a16="http://schemas.microsoft.com/office/drawing/2014/main" id="{B230A5EA-DE0D-4E3C-B956-84EB58DB40C9}"/>
              </a:ext>
            </a:extLst>
          </p:cNvPr>
          <p:cNvGrpSpPr/>
          <p:nvPr/>
        </p:nvGrpSpPr>
        <p:grpSpPr>
          <a:xfrm>
            <a:off x="3994931" y="1772117"/>
            <a:ext cx="4692302" cy="4366138"/>
            <a:chOff x="2287046" y="1628800"/>
            <a:chExt cx="5050734" cy="4699654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1DEF959-895A-42F7-BEB6-36DEA3B54D3A}"/>
                </a:ext>
              </a:extLst>
            </p:cNvPr>
            <p:cNvSpPr/>
            <p:nvPr/>
          </p:nvSpPr>
          <p:spPr>
            <a:xfrm>
              <a:off x="4382507" y="5906604"/>
              <a:ext cx="318122" cy="31812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cs typeface="Arial" pitchFamily="34" charset="0"/>
              </a:endParaRPr>
            </a:p>
          </p:txBody>
        </p:sp>
        <p:sp>
          <p:nvSpPr>
            <p:cNvPr id="32" name="Block Arc 31">
              <a:extLst>
                <a:ext uri="{FF2B5EF4-FFF2-40B4-BE49-F238E27FC236}">
                  <a16:creationId xmlns:a16="http://schemas.microsoft.com/office/drawing/2014/main" id="{62697AB4-8314-4638-A628-197C6CDCAE28}"/>
                </a:ext>
              </a:extLst>
            </p:cNvPr>
            <p:cNvSpPr/>
            <p:nvPr/>
          </p:nvSpPr>
          <p:spPr>
            <a:xfrm rot="10800000">
              <a:off x="4086206" y="1989981"/>
              <a:ext cx="914400" cy="914400"/>
            </a:xfrm>
            <a:prstGeom prst="blockArc">
              <a:avLst>
                <a:gd name="adj1" fmla="val 10728016"/>
                <a:gd name="adj2" fmla="val 25462"/>
                <a:gd name="adj3" fmla="val 14843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33" name="Freeform 15">
              <a:extLst>
                <a:ext uri="{FF2B5EF4-FFF2-40B4-BE49-F238E27FC236}">
                  <a16:creationId xmlns:a16="http://schemas.microsoft.com/office/drawing/2014/main" id="{8BFA29E9-F4BA-435A-A539-5167B1869749}"/>
                </a:ext>
              </a:extLst>
            </p:cNvPr>
            <p:cNvSpPr/>
            <p:nvPr/>
          </p:nvSpPr>
          <p:spPr>
            <a:xfrm>
              <a:off x="3909934" y="1745085"/>
              <a:ext cx="300122" cy="702096"/>
            </a:xfrm>
            <a:custGeom>
              <a:avLst/>
              <a:gdLst>
                <a:gd name="connsiteX0" fmla="*/ 0 w 304800"/>
                <a:gd name="connsiteY0" fmla="*/ 0 h 923925"/>
                <a:gd name="connsiteX1" fmla="*/ 161925 w 304800"/>
                <a:gd name="connsiteY1" fmla="*/ 923925 h 923925"/>
                <a:gd name="connsiteX2" fmla="*/ 304800 w 304800"/>
                <a:gd name="connsiteY2" fmla="*/ 923925 h 923925"/>
                <a:gd name="connsiteX3" fmla="*/ 142875 w 304800"/>
                <a:gd name="connsiteY3" fmla="*/ 314325 h 923925"/>
                <a:gd name="connsiteX4" fmla="*/ 0 w 304800"/>
                <a:gd name="connsiteY4" fmla="*/ 0 h 923925"/>
                <a:gd name="connsiteX0" fmla="*/ 0 w 291220"/>
                <a:gd name="connsiteY0" fmla="*/ 0 h 901291"/>
                <a:gd name="connsiteX1" fmla="*/ 148345 w 291220"/>
                <a:gd name="connsiteY1" fmla="*/ 901291 h 901291"/>
                <a:gd name="connsiteX2" fmla="*/ 291220 w 291220"/>
                <a:gd name="connsiteY2" fmla="*/ 901291 h 901291"/>
                <a:gd name="connsiteX3" fmla="*/ 129295 w 291220"/>
                <a:gd name="connsiteY3" fmla="*/ 291691 h 901291"/>
                <a:gd name="connsiteX4" fmla="*/ 0 w 291220"/>
                <a:gd name="connsiteY4" fmla="*/ 0 h 901291"/>
                <a:gd name="connsiteX0" fmla="*/ 106504 w 397724"/>
                <a:gd name="connsiteY0" fmla="*/ 0 h 901291"/>
                <a:gd name="connsiteX1" fmla="*/ 254849 w 397724"/>
                <a:gd name="connsiteY1" fmla="*/ 901291 h 901291"/>
                <a:gd name="connsiteX2" fmla="*/ 397724 w 397724"/>
                <a:gd name="connsiteY2" fmla="*/ 901291 h 901291"/>
                <a:gd name="connsiteX3" fmla="*/ 235799 w 397724"/>
                <a:gd name="connsiteY3" fmla="*/ 291691 h 901291"/>
                <a:gd name="connsiteX4" fmla="*/ 106504 w 397724"/>
                <a:gd name="connsiteY4" fmla="*/ 0 h 901291"/>
                <a:gd name="connsiteX0" fmla="*/ 125052 w 416272"/>
                <a:gd name="connsiteY0" fmla="*/ 0 h 901291"/>
                <a:gd name="connsiteX1" fmla="*/ 273397 w 416272"/>
                <a:gd name="connsiteY1" fmla="*/ 901291 h 901291"/>
                <a:gd name="connsiteX2" fmla="*/ 416272 w 416272"/>
                <a:gd name="connsiteY2" fmla="*/ 901291 h 901291"/>
                <a:gd name="connsiteX3" fmla="*/ 254347 w 416272"/>
                <a:gd name="connsiteY3" fmla="*/ 291691 h 901291"/>
                <a:gd name="connsiteX4" fmla="*/ 125052 w 416272"/>
                <a:gd name="connsiteY4" fmla="*/ 0 h 901291"/>
                <a:gd name="connsiteX0" fmla="*/ 122990 w 414210"/>
                <a:gd name="connsiteY0" fmla="*/ 0 h 905817"/>
                <a:gd name="connsiteX1" fmla="*/ 280388 w 414210"/>
                <a:gd name="connsiteY1" fmla="*/ 905817 h 905817"/>
                <a:gd name="connsiteX2" fmla="*/ 414210 w 414210"/>
                <a:gd name="connsiteY2" fmla="*/ 901291 h 905817"/>
                <a:gd name="connsiteX3" fmla="*/ 252285 w 414210"/>
                <a:gd name="connsiteY3" fmla="*/ 291691 h 905817"/>
                <a:gd name="connsiteX4" fmla="*/ 122990 w 414210"/>
                <a:gd name="connsiteY4" fmla="*/ 0 h 905817"/>
                <a:gd name="connsiteX0" fmla="*/ 110983 w 402203"/>
                <a:gd name="connsiteY0" fmla="*/ 0 h 905817"/>
                <a:gd name="connsiteX1" fmla="*/ 268381 w 402203"/>
                <a:gd name="connsiteY1" fmla="*/ 905817 h 905817"/>
                <a:gd name="connsiteX2" fmla="*/ 402203 w 402203"/>
                <a:gd name="connsiteY2" fmla="*/ 901291 h 905817"/>
                <a:gd name="connsiteX3" fmla="*/ 240278 w 402203"/>
                <a:gd name="connsiteY3" fmla="*/ 291691 h 905817"/>
                <a:gd name="connsiteX4" fmla="*/ 110983 w 402203"/>
                <a:gd name="connsiteY4" fmla="*/ 0 h 905817"/>
                <a:gd name="connsiteX0" fmla="*/ 90724 w 381944"/>
                <a:gd name="connsiteY0" fmla="*/ 0 h 905817"/>
                <a:gd name="connsiteX1" fmla="*/ 248122 w 381944"/>
                <a:gd name="connsiteY1" fmla="*/ 905817 h 905817"/>
                <a:gd name="connsiteX2" fmla="*/ 381944 w 381944"/>
                <a:gd name="connsiteY2" fmla="*/ 901291 h 905817"/>
                <a:gd name="connsiteX3" fmla="*/ 220019 w 381944"/>
                <a:gd name="connsiteY3" fmla="*/ 291691 h 905817"/>
                <a:gd name="connsiteX4" fmla="*/ 90724 w 381944"/>
                <a:gd name="connsiteY4" fmla="*/ 0 h 905817"/>
                <a:gd name="connsiteX0" fmla="*/ 104153 w 395373"/>
                <a:gd name="connsiteY0" fmla="*/ 0 h 905817"/>
                <a:gd name="connsiteX1" fmla="*/ 261551 w 395373"/>
                <a:gd name="connsiteY1" fmla="*/ 905817 h 905817"/>
                <a:gd name="connsiteX2" fmla="*/ 395373 w 395373"/>
                <a:gd name="connsiteY2" fmla="*/ 901291 h 905817"/>
                <a:gd name="connsiteX3" fmla="*/ 233448 w 395373"/>
                <a:gd name="connsiteY3" fmla="*/ 291691 h 905817"/>
                <a:gd name="connsiteX4" fmla="*/ 104153 w 395373"/>
                <a:gd name="connsiteY4" fmla="*/ 0 h 905817"/>
                <a:gd name="connsiteX0" fmla="*/ 104153 w 395373"/>
                <a:gd name="connsiteY0" fmla="*/ 0 h 905817"/>
                <a:gd name="connsiteX1" fmla="*/ 261551 w 395373"/>
                <a:gd name="connsiteY1" fmla="*/ 905817 h 905817"/>
                <a:gd name="connsiteX2" fmla="*/ 395373 w 395373"/>
                <a:gd name="connsiteY2" fmla="*/ 901291 h 905817"/>
                <a:gd name="connsiteX3" fmla="*/ 165547 w 395373"/>
                <a:gd name="connsiteY3" fmla="*/ 101568 h 905817"/>
                <a:gd name="connsiteX4" fmla="*/ 104153 w 395373"/>
                <a:gd name="connsiteY4" fmla="*/ 0 h 905817"/>
                <a:gd name="connsiteX0" fmla="*/ 104153 w 395373"/>
                <a:gd name="connsiteY0" fmla="*/ 0 h 905817"/>
                <a:gd name="connsiteX1" fmla="*/ 261551 w 395373"/>
                <a:gd name="connsiteY1" fmla="*/ 905817 h 905817"/>
                <a:gd name="connsiteX2" fmla="*/ 395373 w 395373"/>
                <a:gd name="connsiteY2" fmla="*/ 901291 h 905817"/>
                <a:gd name="connsiteX3" fmla="*/ 165547 w 395373"/>
                <a:gd name="connsiteY3" fmla="*/ 101568 h 905817"/>
                <a:gd name="connsiteX4" fmla="*/ 104153 w 395373"/>
                <a:gd name="connsiteY4" fmla="*/ 0 h 905817"/>
                <a:gd name="connsiteX0" fmla="*/ 104153 w 395373"/>
                <a:gd name="connsiteY0" fmla="*/ 0 h 905817"/>
                <a:gd name="connsiteX1" fmla="*/ 261551 w 395373"/>
                <a:gd name="connsiteY1" fmla="*/ 905817 h 905817"/>
                <a:gd name="connsiteX2" fmla="*/ 395373 w 395373"/>
                <a:gd name="connsiteY2" fmla="*/ 901291 h 905817"/>
                <a:gd name="connsiteX3" fmla="*/ 165547 w 395373"/>
                <a:gd name="connsiteY3" fmla="*/ 101568 h 905817"/>
                <a:gd name="connsiteX4" fmla="*/ 104153 w 395373"/>
                <a:gd name="connsiteY4" fmla="*/ 0 h 905817"/>
                <a:gd name="connsiteX0" fmla="*/ 104153 w 395373"/>
                <a:gd name="connsiteY0" fmla="*/ 0 h 905817"/>
                <a:gd name="connsiteX1" fmla="*/ 261551 w 395373"/>
                <a:gd name="connsiteY1" fmla="*/ 905817 h 905817"/>
                <a:gd name="connsiteX2" fmla="*/ 395373 w 395373"/>
                <a:gd name="connsiteY2" fmla="*/ 901291 h 905817"/>
                <a:gd name="connsiteX3" fmla="*/ 165547 w 395373"/>
                <a:gd name="connsiteY3" fmla="*/ 101568 h 905817"/>
                <a:gd name="connsiteX4" fmla="*/ 104153 w 395373"/>
                <a:gd name="connsiteY4" fmla="*/ 0 h 905817"/>
                <a:gd name="connsiteX0" fmla="*/ 101970 w 406770"/>
                <a:gd name="connsiteY0" fmla="*/ 0 h 910344"/>
                <a:gd name="connsiteX1" fmla="*/ 272948 w 406770"/>
                <a:gd name="connsiteY1" fmla="*/ 910344 h 910344"/>
                <a:gd name="connsiteX2" fmla="*/ 406770 w 406770"/>
                <a:gd name="connsiteY2" fmla="*/ 905818 h 910344"/>
                <a:gd name="connsiteX3" fmla="*/ 176944 w 406770"/>
                <a:gd name="connsiteY3" fmla="*/ 106095 h 910344"/>
                <a:gd name="connsiteX4" fmla="*/ 101970 w 406770"/>
                <a:gd name="connsiteY4" fmla="*/ 0 h 910344"/>
                <a:gd name="connsiteX0" fmla="*/ 106429 w 384069"/>
                <a:gd name="connsiteY0" fmla="*/ 0 h 919398"/>
                <a:gd name="connsiteX1" fmla="*/ 250247 w 384069"/>
                <a:gd name="connsiteY1" fmla="*/ 919398 h 919398"/>
                <a:gd name="connsiteX2" fmla="*/ 384069 w 384069"/>
                <a:gd name="connsiteY2" fmla="*/ 914872 h 919398"/>
                <a:gd name="connsiteX3" fmla="*/ 154243 w 384069"/>
                <a:gd name="connsiteY3" fmla="*/ 115149 h 919398"/>
                <a:gd name="connsiteX4" fmla="*/ 106429 w 384069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77635 w 407461"/>
                <a:gd name="connsiteY3" fmla="*/ 115149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77635 w 407461"/>
                <a:gd name="connsiteY3" fmla="*/ 115149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77635 w 407461"/>
                <a:gd name="connsiteY3" fmla="*/ 115149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77635 w 407461"/>
                <a:gd name="connsiteY3" fmla="*/ 115149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77635 w 407461"/>
                <a:gd name="connsiteY3" fmla="*/ 115149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77635 w 407461"/>
                <a:gd name="connsiteY3" fmla="*/ 115149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77635 w 407461"/>
                <a:gd name="connsiteY3" fmla="*/ 115149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82161 w 407461"/>
                <a:gd name="connsiteY3" fmla="*/ 142310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82161 w 407461"/>
                <a:gd name="connsiteY3" fmla="*/ 142310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82161 w 407461"/>
                <a:gd name="connsiteY3" fmla="*/ 142310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82161 w 407461"/>
                <a:gd name="connsiteY3" fmla="*/ 142310 h 919398"/>
                <a:gd name="connsiteX4" fmla="*/ 129821 w 407461"/>
                <a:gd name="connsiteY4" fmla="*/ 0 h 919398"/>
                <a:gd name="connsiteX0" fmla="*/ 129821 w 393881"/>
                <a:gd name="connsiteY0" fmla="*/ 0 h 919398"/>
                <a:gd name="connsiteX1" fmla="*/ 273639 w 393881"/>
                <a:gd name="connsiteY1" fmla="*/ 919398 h 919398"/>
                <a:gd name="connsiteX2" fmla="*/ 393881 w 393881"/>
                <a:gd name="connsiteY2" fmla="*/ 914872 h 919398"/>
                <a:gd name="connsiteX3" fmla="*/ 182161 w 393881"/>
                <a:gd name="connsiteY3" fmla="*/ 142310 h 919398"/>
                <a:gd name="connsiteX4" fmla="*/ 129821 w 393881"/>
                <a:gd name="connsiteY4" fmla="*/ 0 h 919398"/>
                <a:gd name="connsiteX0" fmla="*/ 129821 w 393881"/>
                <a:gd name="connsiteY0" fmla="*/ 0 h 919398"/>
                <a:gd name="connsiteX1" fmla="*/ 273639 w 393881"/>
                <a:gd name="connsiteY1" fmla="*/ 919398 h 919398"/>
                <a:gd name="connsiteX2" fmla="*/ 393881 w 393881"/>
                <a:gd name="connsiteY2" fmla="*/ 914872 h 919398"/>
                <a:gd name="connsiteX3" fmla="*/ 182161 w 393881"/>
                <a:gd name="connsiteY3" fmla="*/ 142310 h 919398"/>
                <a:gd name="connsiteX4" fmla="*/ 129821 w 393881"/>
                <a:gd name="connsiteY4" fmla="*/ 0 h 919398"/>
                <a:gd name="connsiteX0" fmla="*/ 129821 w 393881"/>
                <a:gd name="connsiteY0" fmla="*/ 0 h 919398"/>
                <a:gd name="connsiteX1" fmla="*/ 273639 w 393881"/>
                <a:gd name="connsiteY1" fmla="*/ 919398 h 919398"/>
                <a:gd name="connsiteX2" fmla="*/ 393881 w 393881"/>
                <a:gd name="connsiteY2" fmla="*/ 914872 h 919398"/>
                <a:gd name="connsiteX3" fmla="*/ 182161 w 393881"/>
                <a:gd name="connsiteY3" fmla="*/ 142310 h 919398"/>
                <a:gd name="connsiteX4" fmla="*/ 129821 w 393881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188038 w 399758"/>
                <a:gd name="connsiteY3" fmla="*/ 142310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188038 w 399758"/>
                <a:gd name="connsiteY3" fmla="*/ 142310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188038 w 399758"/>
                <a:gd name="connsiteY3" fmla="*/ 142310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188038 w 399758"/>
                <a:gd name="connsiteY3" fmla="*/ 142310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188038 w 399758"/>
                <a:gd name="connsiteY3" fmla="*/ 142310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206749 w 399758"/>
                <a:gd name="connsiteY3" fmla="*/ 98655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219222 w 399758"/>
                <a:gd name="connsiteY3" fmla="*/ 98655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209868 w 399758"/>
                <a:gd name="connsiteY3" fmla="*/ 83065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209868 w 399758"/>
                <a:gd name="connsiteY3" fmla="*/ 83065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209868 w 399758"/>
                <a:gd name="connsiteY3" fmla="*/ 83065 h 919398"/>
                <a:gd name="connsiteX4" fmla="*/ 135698 w 399758"/>
                <a:gd name="connsiteY4" fmla="*/ 0 h 919398"/>
                <a:gd name="connsiteX0" fmla="*/ 128951 w 393011"/>
                <a:gd name="connsiteY0" fmla="*/ 0 h 919398"/>
                <a:gd name="connsiteX1" fmla="*/ 272769 w 393011"/>
                <a:gd name="connsiteY1" fmla="*/ 919398 h 919398"/>
                <a:gd name="connsiteX2" fmla="*/ 393011 w 393011"/>
                <a:gd name="connsiteY2" fmla="*/ 914872 h 919398"/>
                <a:gd name="connsiteX3" fmla="*/ 203121 w 393011"/>
                <a:gd name="connsiteY3" fmla="*/ 83065 h 919398"/>
                <a:gd name="connsiteX4" fmla="*/ 128951 w 393011"/>
                <a:gd name="connsiteY4" fmla="*/ 0 h 919398"/>
                <a:gd name="connsiteX0" fmla="*/ 128951 w 393011"/>
                <a:gd name="connsiteY0" fmla="*/ 0 h 919398"/>
                <a:gd name="connsiteX1" fmla="*/ 272769 w 393011"/>
                <a:gd name="connsiteY1" fmla="*/ 919398 h 919398"/>
                <a:gd name="connsiteX2" fmla="*/ 393011 w 393011"/>
                <a:gd name="connsiteY2" fmla="*/ 914872 h 919398"/>
                <a:gd name="connsiteX3" fmla="*/ 203121 w 393011"/>
                <a:gd name="connsiteY3" fmla="*/ 83065 h 919398"/>
                <a:gd name="connsiteX4" fmla="*/ 128951 w 393011"/>
                <a:gd name="connsiteY4" fmla="*/ 0 h 919398"/>
                <a:gd name="connsiteX0" fmla="*/ 128951 w 393011"/>
                <a:gd name="connsiteY0" fmla="*/ 0 h 919398"/>
                <a:gd name="connsiteX1" fmla="*/ 272769 w 393011"/>
                <a:gd name="connsiteY1" fmla="*/ 919398 h 919398"/>
                <a:gd name="connsiteX2" fmla="*/ 393011 w 393011"/>
                <a:gd name="connsiteY2" fmla="*/ 914872 h 919398"/>
                <a:gd name="connsiteX3" fmla="*/ 203121 w 393011"/>
                <a:gd name="connsiteY3" fmla="*/ 83065 h 919398"/>
                <a:gd name="connsiteX4" fmla="*/ 128951 w 393011"/>
                <a:gd name="connsiteY4" fmla="*/ 0 h 919398"/>
                <a:gd name="connsiteX0" fmla="*/ 128951 w 393011"/>
                <a:gd name="connsiteY0" fmla="*/ 0 h 919398"/>
                <a:gd name="connsiteX1" fmla="*/ 272769 w 393011"/>
                <a:gd name="connsiteY1" fmla="*/ 919398 h 919398"/>
                <a:gd name="connsiteX2" fmla="*/ 393011 w 393011"/>
                <a:gd name="connsiteY2" fmla="*/ 914872 h 919398"/>
                <a:gd name="connsiteX3" fmla="*/ 203121 w 393011"/>
                <a:gd name="connsiteY3" fmla="*/ 83065 h 919398"/>
                <a:gd name="connsiteX4" fmla="*/ 128951 w 393011"/>
                <a:gd name="connsiteY4" fmla="*/ 0 h 919398"/>
                <a:gd name="connsiteX0" fmla="*/ 128951 w 393011"/>
                <a:gd name="connsiteY0" fmla="*/ 0 h 919398"/>
                <a:gd name="connsiteX1" fmla="*/ 272769 w 393011"/>
                <a:gd name="connsiteY1" fmla="*/ 919398 h 919398"/>
                <a:gd name="connsiteX2" fmla="*/ 393011 w 393011"/>
                <a:gd name="connsiteY2" fmla="*/ 914872 h 919398"/>
                <a:gd name="connsiteX3" fmla="*/ 203121 w 393011"/>
                <a:gd name="connsiteY3" fmla="*/ 83065 h 919398"/>
                <a:gd name="connsiteX4" fmla="*/ 128951 w 393011"/>
                <a:gd name="connsiteY4" fmla="*/ 0 h 919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011" h="919398">
                  <a:moveTo>
                    <a:pt x="128951" y="0"/>
                  </a:moveTo>
                  <a:cubicBezTo>
                    <a:pt x="-217941" y="346902"/>
                    <a:pt x="241428" y="514854"/>
                    <a:pt x="272769" y="919398"/>
                  </a:cubicBezTo>
                  <a:lnTo>
                    <a:pt x="393011" y="914872"/>
                  </a:lnTo>
                  <a:cubicBezTo>
                    <a:pt x="368711" y="517829"/>
                    <a:pt x="-34219" y="380414"/>
                    <a:pt x="203121" y="83065"/>
                  </a:cubicBezTo>
                  <a:cubicBezTo>
                    <a:pt x="173301" y="44983"/>
                    <a:pt x="149416" y="33856"/>
                    <a:pt x="12895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4" name="Freeform 16">
              <a:extLst>
                <a:ext uri="{FF2B5EF4-FFF2-40B4-BE49-F238E27FC236}">
                  <a16:creationId xmlns:a16="http://schemas.microsoft.com/office/drawing/2014/main" id="{8C2E2FAC-DE1C-4C0F-ADA4-D7F99F533046}"/>
                </a:ext>
              </a:extLst>
            </p:cNvPr>
            <p:cNvSpPr/>
            <p:nvPr/>
          </p:nvSpPr>
          <p:spPr>
            <a:xfrm flipH="1">
              <a:off x="4884888" y="1745085"/>
              <a:ext cx="300122" cy="702096"/>
            </a:xfrm>
            <a:custGeom>
              <a:avLst/>
              <a:gdLst>
                <a:gd name="connsiteX0" fmla="*/ 0 w 304800"/>
                <a:gd name="connsiteY0" fmla="*/ 0 h 923925"/>
                <a:gd name="connsiteX1" fmla="*/ 161925 w 304800"/>
                <a:gd name="connsiteY1" fmla="*/ 923925 h 923925"/>
                <a:gd name="connsiteX2" fmla="*/ 304800 w 304800"/>
                <a:gd name="connsiteY2" fmla="*/ 923925 h 923925"/>
                <a:gd name="connsiteX3" fmla="*/ 142875 w 304800"/>
                <a:gd name="connsiteY3" fmla="*/ 314325 h 923925"/>
                <a:gd name="connsiteX4" fmla="*/ 0 w 304800"/>
                <a:gd name="connsiteY4" fmla="*/ 0 h 923925"/>
                <a:gd name="connsiteX0" fmla="*/ 0 w 291220"/>
                <a:gd name="connsiteY0" fmla="*/ 0 h 901291"/>
                <a:gd name="connsiteX1" fmla="*/ 148345 w 291220"/>
                <a:gd name="connsiteY1" fmla="*/ 901291 h 901291"/>
                <a:gd name="connsiteX2" fmla="*/ 291220 w 291220"/>
                <a:gd name="connsiteY2" fmla="*/ 901291 h 901291"/>
                <a:gd name="connsiteX3" fmla="*/ 129295 w 291220"/>
                <a:gd name="connsiteY3" fmla="*/ 291691 h 901291"/>
                <a:gd name="connsiteX4" fmla="*/ 0 w 291220"/>
                <a:gd name="connsiteY4" fmla="*/ 0 h 901291"/>
                <a:gd name="connsiteX0" fmla="*/ 106504 w 397724"/>
                <a:gd name="connsiteY0" fmla="*/ 0 h 901291"/>
                <a:gd name="connsiteX1" fmla="*/ 254849 w 397724"/>
                <a:gd name="connsiteY1" fmla="*/ 901291 h 901291"/>
                <a:gd name="connsiteX2" fmla="*/ 397724 w 397724"/>
                <a:gd name="connsiteY2" fmla="*/ 901291 h 901291"/>
                <a:gd name="connsiteX3" fmla="*/ 235799 w 397724"/>
                <a:gd name="connsiteY3" fmla="*/ 291691 h 901291"/>
                <a:gd name="connsiteX4" fmla="*/ 106504 w 397724"/>
                <a:gd name="connsiteY4" fmla="*/ 0 h 901291"/>
                <a:gd name="connsiteX0" fmla="*/ 125052 w 416272"/>
                <a:gd name="connsiteY0" fmla="*/ 0 h 901291"/>
                <a:gd name="connsiteX1" fmla="*/ 273397 w 416272"/>
                <a:gd name="connsiteY1" fmla="*/ 901291 h 901291"/>
                <a:gd name="connsiteX2" fmla="*/ 416272 w 416272"/>
                <a:gd name="connsiteY2" fmla="*/ 901291 h 901291"/>
                <a:gd name="connsiteX3" fmla="*/ 254347 w 416272"/>
                <a:gd name="connsiteY3" fmla="*/ 291691 h 901291"/>
                <a:gd name="connsiteX4" fmla="*/ 125052 w 416272"/>
                <a:gd name="connsiteY4" fmla="*/ 0 h 901291"/>
                <a:gd name="connsiteX0" fmla="*/ 122990 w 414210"/>
                <a:gd name="connsiteY0" fmla="*/ 0 h 905817"/>
                <a:gd name="connsiteX1" fmla="*/ 280388 w 414210"/>
                <a:gd name="connsiteY1" fmla="*/ 905817 h 905817"/>
                <a:gd name="connsiteX2" fmla="*/ 414210 w 414210"/>
                <a:gd name="connsiteY2" fmla="*/ 901291 h 905817"/>
                <a:gd name="connsiteX3" fmla="*/ 252285 w 414210"/>
                <a:gd name="connsiteY3" fmla="*/ 291691 h 905817"/>
                <a:gd name="connsiteX4" fmla="*/ 122990 w 414210"/>
                <a:gd name="connsiteY4" fmla="*/ 0 h 905817"/>
                <a:gd name="connsiteX0" fmla="*/ 110983 w 402203"/>
                <a:gd name="connsiteY0" fmla="*/ 0 h 905817"/>
                <a:gd name="connsiteX1" fmla="*/ 268381 w 402203"/>
                <a:gd name="connsiteY1" fmla="*/ 905817 h 905817"/>
                <a:gd name="connsiteX2" fmla="*/ 402203 w 402203"/>
                <a:gd name="connsiteY2" fmla="*/ 901291 h 905817"/>
                <a:gd name="connsiteX3" fmla="*/ 240278 w 402203"/>
                <a:gd name="connsiteY3" fmla="*/ 291691 h 905817"/>
                <a:gd name="connsiteX4" fmla="*/ 110983 w 402203"/>
                <a:gd name="connsiteY4" fmla="*/ 0 h 905817"/>
                <a:gd name="connsiteX0" fmla="*/ 90724 w 381944"/>
                <a:gd name="connsiteY0" fmla="*/ 0 h 905817"/>
                <a:gd name="connsiteX1" fmla="*/ 248122 w 381944"/>
                <a:gd name="connsiteY1" fmla="*/ 905817 h 905817"/>
                <a:gd name="connsiteX2" fmla="*/ 381944 w 381944"/>
                <a:gd name="connsiteY2" fmla="*/ 901291 h 905817"/>
                <a:gd name="connsiteX3" fmla="*/ 220019 w 381944"/>
                <a:gd name="connsiteY3" fmla="*/ 291691 h 905817"/>
                <a:gd name="connsiteX4" fmla="*/ 90724 w 381944"/>
                <a:gd name="connsiteY4" fmla="*/ 0 h 905817"/>
                <a:gd name="connsiteX0" fmla="*/ 104153 w 395373"/>
                <a:gd name="connsiteY0" fmla="*/ 0 h 905817"/>
                <a:gd name="connsiteX1" fmla="*/ 261551 w 395373"/>
                <a:gd name="connsiteY1" fmla="*/ 905817 h 905817"/>
                <a:gd name="connsiteX2" fmla="*/ 395373 w 395373"/>
                <a:gd name="connsiteY2" fmla="*/ 901291 h 905817"/>
                <a:gd name="connsiteX3" fmla="*/ 233448 w 395373"/>
                <a:gd name="connsiteY3" fmla="*/ 291691 h 905817"/>
                <a:gd name="connsiteX4" fmla="*/ 104153 w 395373"/>
                <a:gd name="connsiteY4" fmla="*/ 0 h 905817"/>
                <a:gd name="connsiteX0" fmla="*/ 104153 w 395373"/>
                <a:gd name="connsiteY0" fmla="*/ 0 h 905817"/>
                <a:gd name="connsiteX1" fmla="*/ 261551 w 395373"/>
                <a:gd name="connsiteY1" fmla="*/ 905817 h 905817"/>
                <a:gd name="connsiteX2" fmla="*/ 395373 w 395373"/>
                <a:gd name="connsiteY2" fmla="*/ 901291 h 905817"/>
                <a:gd name="connsiteX3" fmla="*/ 165547 w 395373"/>
                <a:gd name="connsiteY3" fmla="*/ 101568 h 905817"/>
                <a:gd name="connsiteX4" fmla="*/ 104153 w 395373"/>
                <a:gd name="connsiteY4" fmla="*/ 0 h 905817"/>
                <a:gd name="connsiteX0" fmla="*/ 104153 w 395373"/>
                <a:gd name="connsiteY0" fmla="*/ 0 h 905817"/>
                <a:gd name="connsiteX1" fmla="*/ 261551 w 395373"/>
                <a:gd name="connsiteY1" fmla="*/ 905817 h 905817"/>
                <a:gd name="connsiteX2" fmla="*/ 395373 w 395373"/>
                <a:gd name="connsiteY2" fmla="*/ 901291 h 905817"/>
                <a:gd name="connsiteX3" fmla="*/ 165547 w 395373"/>
                <a:gd name="connsiteY3" fmla="*/ 101568 h 905817"/>
                <a:gd name="connsiteX4" fmla="*/ 104153 w 395373"/>
                <a:gd name="connsiteY4" fmla="*/ 0 h 905817"/>
                <a:gd name="connsiteX0" fmla="*/ 104153 w 395373"/>
                <a:gd name="connsiteY0" fmla="*/ 0 h 905817"/>
                <a:gd name="connsiteX1" fmla="*/ 261551 w 395373"/>
                <a:gd name="connsiteY1" fmla="*/ 905817 h 905817"/>
                <a:gd name="connsiteX2" fmla="*/ 395373 w 395373"/>
                <a:gd name="connsiteY2" fmla="*/ 901291 h 905817"/>
                <a:gd name="connsiteX3" fmla="*/ 165547 w 395373"/>
                <a:gd name="connsiteY3" fmla="*/ 101568 h 905817"/>
                <a:gd name="connsiteX4" fmla="*/ 104153 w 395373"/>
                <a:gd name="connsiteY4" fmla="*/ 0 h 905817"/>
                <a:gd name="connsiteX0" fmla="*/ 104153 w 395373"/>
                <a:gd name="connsiteY0" fmla="*/ 0 h 905817"/>
                <a:gd name="connsiteX1" fmla="*/ 261551 w 395373"/>
                <a:gd name="connsiteY1" fmla="*/ 905817 h 905817"/>
                <a:gd name="connsiteX2" fmla="*/ 395373 w 395373"/>
                <a:gd name="connsiteY2" fmla="*/ 901291 h 905817"/>
                <a:gd name="connsiteX3" fmla="*/ 165547 w 395373"/>
                <a:gd name="connsiteY3" fmla="*/ 101568 h 905817"/>
                <a:gd name="connsiteX4" fmla="*/ 104153 w 395373"/>
                <a:gd name="connsiteY4" fmla="*/ 0 h 905817"/>
                <a:gd name="connsiteX0" fmla="*/ 101970 w 406770"/>
                <a:gd name="connsiteY0" fmla="*/ 0 h 910344"/>
                <a:gd name="connsiteX1" fmla="*/ 272948 w 406770"/>
                <a:gd name="connsiteY1" fmla="*/ 910344 h 910344"/>
                <a:gd name="connsiteX2" fmla="*/ 406770 w 406770"/>
                <a:gd name="connsiteY2" fmla="*/ 905818 h 910344"/>
                <a:gd name="connsiteX3" fmla="*/ 176944 w 406770"/>
                <a:gd name="connsiteY3" fmla="*/ 106095 h 910344"/>
                <a:gd name="connsiteX4" fmla="*/ 101970 w 406770"/>
                <a:gd name="connsiteY4" fmla="*/ 0 h 910344"/>
                <a:gd name="connsiteX0" fmla="*/ 106429 w 384069"/>
                <a:gd name="connsiteY0" fmla="*/ 0 h 919398"/>
                <a:gd name="connsiteX1" fmla="*/ 250247 w 384069"/>
                <a:gd name="connsiteY1" fmla="*/ 919398 h 919398"/>
                <a:gd name="connsiteX2" fmla="*/ 384069 w 384069"/>
                <a:gd name="connsiteY2" fmla="*/ 914872 h 919398"/>
                <a:gd name="connsiteX3" fmla="*/ 154243 w 384069"/>
                <a:gd name="connsiteY3" fmla="*/ 115149 h 919398"/>
                <a:gd name="connsiteX4" fmla="*/ 106429 w 384069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77635 w 407461"/>
                <a:gd name="connsiteY3" fmla="*/ 115149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77635 w 407461"/>
                <a:gd name="connsiteY3" fmla="*/ 115149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77635 w 407461"/>
                <a:gd name="connsiteY3" fmla="*/ 115149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77635 w 407461"/>
                <a:gd name="connsiteY3" fmla="*/ 115149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77635 w 407461"/>
                <a:gd name="connsiteY3" fmla="*/ 115149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77635 w 407461"/>
                <a:gd name="connsiteY3" fmla="*/ 115149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77635 w 407461"/>
                <a:gd name="connsiteY3" fmla="*/ 115149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82161 w 407461"/>
                <a:gd name="connsiteY3" fmla="*/ 142310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82161 w 407461"/>
                <a:gd name="connsiteY3" fmla="*/ 142310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82161 w 407461"/>
                <a:gd name="connsiteY3" fmla="*/ 142310 h 919398"/>
                <a:gd name="connsiteX4" fmla="*/ 129821 w 407461"/>
                <a:gd name="connsiteY4" fmla="*/ 0 h 919398"/>
                <a:gd name="connsiteX0" fmla="*/ 129821 w 407461"/>
                <a:gd name="connsiteY0" fmla="*/ 0 h 919398"/>
                <a:gd name="connsiteX1" fmla="*/ 273639 w 407461"/>
                <a:gd name="connsiteY1" fmla="*/ 919398 h 919398"/>
                <a:gd name="connsiteX2" fmla="*/ 407461 w 407461"/>
                <a:gd name="connsiteY2" fmla="*/ 914872 h 919398"/>
                <a:gd name="connsiteX3" fmla="*/ 182161 w 407461"/>
                <a:gd name="connsiteY3" fmla="*/ 142310 h 919398"/>
                <a:gd name="connsiteX4" fmla="*/ 129821 w 407461"/>
                <a:gd name="connsiteY4" fmla="*/ 0 h 919398"/>
                <a:gd name="connsiteX0" fmla="*/ 129821 w 393881"/>
                <a:gd name="connsiteY0" fmla="*/ 0 h 919398"/>
                <a:gd name="connsiteX1" fmla="*/ 273639 w 393881"/>
                <a:gd name="connsiteY1" fmla="*/ 919398 h 919398"/>
                <a:gd name="connsiteX2" fmla="*/ 393881 w 393881"/>
                <a:gd name="connsiteY2" fmla="*/ 914872 h 919398"/>
                <a:gd name="connsiteX3" fmla="*/ 182161 w 393881"/>
                <a:gd name="connsiteY3" fmla="*/ 142310 h 919398"/>
                <a:gd name="connsiteX4" fmla="*/ 129821 w 393881"/>
                <a:gd name="connsiteY4" fmla="*/ 0 h 919398"/>
                <a:gd name="connsiteX0" fmla="*/ 129821 w 393881"/>
                <a:gd name="connsiteY0" fmla="*/ 0 h 919398"/>
                <a:gd name="connsiteX1" fmla="*/ 273639 w 393881"/>
                <a:gd name="connsiteY1" fmla="*/ 919398 h 919398"/>
                <a:gd name="connsiteX2" fmla="*/ 393881 w 393881"/>
                <a:gd name="connsiteY2" fmla="*/ 914872 h 919398"/>
                <a:gd name="connsiteX3" fmla="*/ 182161 w 393881"/>
                <a:gd name="connsiteY3" fmla="*/ 142310 h 919398"/>
                <a:gd name="connsiteX4" fmla="*/ 129821 w 393881"/>
                <a:gd name="connsiteY4" fmla="*/ 0 h 919398"/>
                <a:gd name="connsiteX0" fmla="*/ 129821 w 393881"/>
                <a:gd name="connsiteY0" fmla="*/ 0 h 919398"/>
                <a:gd name="connsiteX1" fmla="*/ 273639 w 393881"/>
                <a:gd name="connsiteY1" fmla="*/ 919398 h 919398"/>
                <a:gd name="connsiteX2" fmla="*/ 393881 w 393881"/>
                <a:gd name="connsiteY2" fmla="*/ 914872 h 919398"/>
                <a:gd name="connsiteX3" fmla="*/ 182161 w 393881"/>
                <a:gd name="connsiteY3" fmla="*/ 142310 h 919398"/>
                <a:gd name="connsiteX4" fmla="*/ 129821 w 393881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188038 w 399758"/>
                <a:gd name="connsiteY3" fmla="*/ 142310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188038 w 399758"/>
                <a:gd name="connsiteY3" fmla="*/ 142310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188038 w 399758"/>
                <a:gd name="connsiteY3" fmla="*/ 142310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188038 w 399758"/>
                <a:gd name="connsiteY3" fmla="*/ 142310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188038 w 399758"/>
                <a:gd name="connsiteY3" fmla="*/ 142310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206749 w 399758"/>
                <a:gd name="connsiteY3" fmla="*/ 98655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219222 w 399758"/>
                <a:gd name="connsiteY3" fmla="*/ 98655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209868 w 399758"/>
                <a:gd name="connsiteY3" fmla="*/ 83065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209868 w 399758"/>
                <a:gd name="connsiteY3" fmla="*/ 83065 h 919398"/>
                <a:gd name="connsiteX4" fmla="*/ 135698 w 399758"/>
                <a:gd name="connsiteY4" fmla="*/ 0 h 919398"/>
                <a:gd name="connsiteX0" fmla="*/ 135698 w 399758"/>
                <a:gd name="connsiteY0" fmla="*/ 0 h 919398"/>
                <a:gd name="connsiteX1" fmla="*/ 279516 w 399758"/>
                <a:gd name="connsiteY1" fmla="*/ 919398 h 919398"/>
                <a:gd name="connsiteX2" fmla="*/ 399758 w 399758"/>
                <a:gd name="connsiteY2" fmla="*/ 914872 h 919398"/>
                <a:gd name="connsiteX3" fmla="*/ 209868 w 399758"/>
                <a:gd name="connsiteY3" fmla="*/ 83065 h 919398"/>
                <a:gd name="connsiteX4" fmla="*/ 135698 w 399758"/>
                <a:gd name="connsiteY4" fmla="*/ 0 h 919398"/>
                <a:gd name="connsiteX0" fmla="*/ 128951 w 393011"/>
                <a:gd name="connsiteY0" fmla="*/ 0 h 919398"/>
                <a:gd name="connsiteX1" fmla="*/ 272769 w 393011"/>
                <a:gd name="connsiteY1" fmla="*/ 919398 h 919398"/>
                <a:gd name="connsiteX2" fmla="*/ 393011 w 393011"/>
                <a:gd name="connsiteY2" fmla="*/ 914872 h 919398"/>
                <a:gd name="connsiteX3" fmla="*/ 203121 w 393011"/>
                <a:gd name="connsiteY3" fmla="*/ 83065 h 919398"/>
                <a:gd name="connsiteX4" fmla="*/ 128951 w 393011"/>
                <a:gd name="connsiteY4" fmla="*/ 0 h 919398"/>
                <a:gd name="connsiteX0" fmla="*/ 128951 w 393011"/>
                <a:gd name="connsiteY0" fmla="*/ 0 h 919398"/>
                <a:gd name="connsiteX1" fmla="*/ 272769 w 393011"/>
                <a:gd name="connsiteY1" fmla="*/ 919398 h 919398"/>
                <a:gd name="connsiteX2" fmla="*/ 393011 w 393011"/>
                <a:gd name="connsiteY2" fmla="*/ 914872 h 919398"/>
                <a:gd name="connsiteX3" fmla="*/ 203121 w 393011"/>
                <a:gd name="connsiteY3" fmla="*/ 83065 h 919398"/>
                <a:gd name="connsiteX4" fmla="*/ 128951 w 393011"/>
                <a:gd name="connsiteY4" fmla="*/ 0 h 919398"/>
                <a:gd name="connsiteX0" fmla="*/ 128951 w 393011"/>
                <a:gd name="connsiteY0" fmla="*/ 0 h 919398"/>
                <a:gd name="connsiteX1" fmla="*/ 272769 w 393011"/>
                <a:gd name="connsiteY1" fmla="*/ 919398 h 919398"/>
                <a:gd name="connsiteX2" fmla="*/ 393011 w 393011"/>
                <a:gd name="connsiteY2" fmla="*/ 914872 h 919398"/>
                <a:gd name="connsiteX3" fmla="*/ 203121 w 393011"/>
                <a:gd name="connsiteY3" fmla="*/ 83065 h 919398"/>
                <a:gd name="connsiteX4" fmla="*/ 128951 w 393011"/>
                <a:gd name="connsiteY4" fmla="*/ 0 h 919398"/>
                <a:gd name="connsiteX0" fmla="*/ 128951 w 393011"/>
                <a:gd name="connsiteY0" fmla="*/ 0 h 919398"/>
                <a:gd name="connsiteX1" fmla="*/ 272769 w 393011"/>
                <a:gd name="connsiteY1" fmla="*/ 919398 h 919398"/>
                <a:gd name="connsiteX2" fmla="*/ 393011 w 393011"/>
                <a:gd name="connsiteY2" fmla="*/ 914872 h 919398"/>
                <a:gd name="connsiteX3" fmla="*/ 203121 w 393011"/>
                <a:gd name="connsiteY3" fmla="*/ 83065 h 919398"/>
                <a:gd name="connsiteX4" fmla="*/ 128951 w 393011"/>
                <a:gd name="connsiteY4" fmla="*/ 0 h 919398"/>
                <a:gd name="connsiteX0" fmla="*/ 128951 w 393011"/>
                <a:gd name="connsiteY0" fmla="*/ 0 h 919398"/>
                <a:gd name="connsiteX1" fmla="*/ 272769 w 393011"/>
                <a:gd name="connsiteY1" fmla="*/ 919398 h 919398"/>
                <a:gd name="connsiteX2" fmla="*/ 393011 w 393011"/>
                <a:gd name="connsiteY2" fmla="*/ 914872 h 919398"/>
                <a:gd name="connsiteX3" fmla="*/ 203121 w 393011"/>
                <a:gd name="connsiteY3" fmla="*/ 83065 h 919398"/>
                <a:gd name="connsiteX4" fmla="*/ 128951 w 393011"/>
                <a:gd name="connsiteY4" fmla="*/ 0 h 919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011" h="919398">
                  <a:moveTo>
                    <a:pt x="128951" y="0"/>
                  </a:moveTo>
                  <a:cubicBezTo>
                    <a:pt x="-217941" y="346902"/>
                    <a:pt x="241428" y="514854"/>
                    <a:pt x="272769" y="919398"/>
                  </a:cubicBezTo>
                  <a:lnTo>
                    <a:pt x="393011" y="914872"/>
                  </a:lnTo>
                  <a:cubicBezTo>
                    <a:pt x="368711" y="517829"/>
                    <a:pt x="-34219" y="380414"/>
                    <a:pt x="203121" y="83065"/>
                  </a:cubicBezTo>
                  <a:cubicBezTo>
                    <a:pt x="173301" y="44983"/>
                    <a:pt x="149416" y="33856"/>
                    <a:pt x="12895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5" name="Donut 17">
              <a:extLst>
                <a:ext uri="{FF2B5EF4-FFF2-40B4-BE49-F238E27FC236}">
                  <a16:creationId xmlns:a16="http://schemas.microsoft.com/office/drawing/2014/main" id="{53C4B60B-FE68-475F-BD96-B0C8958E13F6}"/>
                </a:ext>
              </a:extLst>
            </p:cNvPr>
            <p:cNvSpPr/>
            <p:nvPr/>
          </p:nvSpPr>
          <p:spPr>
            <a:xfrm>
              <a:off x="3994032" y="1628800"/>
              <a:ext cx="216024" cy="216024"/>
            </a:xfrm>
            <a:prstGeom prst="donu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36" name="Donut 18">
              <a:extLst>
                <a:ext uri="{FF2B5EF4-FFF2-40B4-BE49-F238E27FC236}">
                  <a16:creationId xmlns:a16="http://schemas.microsoft.com/office/drawing/2014/main" id="{86140C5F-1E16-4C9C-B658-D9C9DEC450A1}"/>
                </a:ext>
              </a:extLst>
            </p:cNvPr>
            <p:cNvSpPr/>
            <p:nvPr/>
          </p:nvSpPr>
          <p:spPr>
            <a:xfrm>
              <a:off x="4891639" y="1637073"/>
              <a:ext cx="216024" cy="216024"/>
            </a:xfrm>
            <a:prstGeom prst="donu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A46484F-4EC8-43BC-B374-B43B9B743E96}"/>
                </a:ext>
              </a:extLst>
            </p:cNvPr>
            <p:cNvSpPr/>
            <p:nvPr/>
          </p:nvSpPr>
          <p:spPr>
            <a:xfrm>
              <a:off x="4458350" y="2852936"/>
              <a:ext cx="144000" cy="36004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D72B2857-259E-4527-84C5-88221D9A4D42}"/>
                </a:ext>
              </a:extLst>
            </p:cNvPr>
            <p:cNvSpPr/>
            <p:nvPr/>
          </p:nvSpPr>
          <p:spPr>
            <a:xfrm>
              <a:off x="4459072" y="3192942"/>
              <a:ext cx="2388590" cy="144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16DE376-28F5-446F-AF28-CDC612A01363}"/>
                </a:ext>
              </a:extLst>
            </p:cNvPr>
            <p:cNvSpPr/>
            <p:nvPr/>
          </p:nvSpPr>
          <p:spPr>
            <a:xfrm>
              <a:off x="2815214" y="3574849"/>
              <a:ext cx="4032448" cy="144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604AE54C-BD68-4C17-92FB-7F547D295899}"/>
                </a:ext>
              </a:extLst>
            </p:cNvPr>
            <p:cNvSpPr/>
            <p:nvPr/>
          </p:nvSpPr>
          <p:spPr>
            <a:xfrm>
              <a:off x="2815214" y="3956756"/>
              <a:ext cx="3312368" cy="144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301FEDB7-DAC2-4463-B222-A7F96F25A797}"/>
                </a:ext>
              </a:extLst>
            </p:cNvPr>
            <p:cNvSpPr/>
            <p:nvPr/>
          </p:nvSpPr>
          <p:spPr>
            <a:xfrm>
              <a:off x="3535294" y="4338663"/>
              <a:ext cx="2592288" cy="144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144C330E-2908-43A7-A4A2-182C42DEB709}"/>
                </a:ext>
              </a:extLst>
            </p:cNvPr>
            <p:cNvSpPr/>
            <p:nvPr/>
          </p:nvSpPr>
          <p:spPr>
            <a:xfrm>
              <a:off x="3535294" y="4720570"/>
              <a:ext cx="1872208" cy="144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F1E6FA9-15EB-4541-B0DC-2B83BA6DB0BC}"/>
                </a:ext>
              </a:extLst>
            </p:cNvPr>
            <p:cNvSpPr/>
            <p:nvPr/>
          </p:nvSpPr>
          <p:spPr>
            <a:xfrm>
              <a:off x="4540983" y="5102476"/>
              <a:ext cx="866519" cy="144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8FC3E1AB-D3B8-4558-A904-41F75E14EECB}"/>
                </a:ext>
              </a:extLst>
            </p:cNvPr>
            <p:cNvSpPr/>
            <p:nvPr/>
          </p:nvSpPr>
          <p:spPr>
            <a:xfrm>
              <a:off x="4468983" y="5102476"/>
              <a:ext cx="144000" cy="70913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5" name="Freeform 32">
              <a:extLst>
                <a:ext uri="{FF2B5EF4-FFF2-40B4-BE49-F238E27FC236}">
                  <a16:creationId xmlns:a16="http://schemas.microsoft.com/office/drawing/2014/main" id="{7F193745-9275-4368-ABE8-20EA48A955B6}"/>
                </a:ext>
              </a:extLst>
            </p:cNvPr>
            <p:cNvSpPr/>
            <p:nvPr/>
          </p:nvSpPr>
          <p:spPr>
            <a:xfrm>
              <a:off x="6737604" y="3044180"/>
              <a:ext cx="600176" cy="819902"/>
            </a:xfrm>
            <a:custGeom>
              <a:avLst/>
              <a:gdLst>
                <a:gd name="connsiteX0" fmla="*/ 0 w 557442"/>
                <a:gd name="connsiteY0" fmla="*/ 114911 h 740811"/>
                <a:gd name="connsiteX1" fmla="*/ 7335 w 557442"/>
                <a:gd name="connsiteY1" fmla="*/ 0 h 740811"/>
                <a:gd name="connsiteX2" fmla="*/ 557442 w 557442"/>
                <a:gd name="connsiteY2" fmla="*/ 378963 h 740811"/>
                <a:gd name="connsiteX3" fmla="*/ 7335 w 557442"/>
                <a:gd name="connsiteY3" fmla="*/ 740811 h 740811"/>
                <a:gd name="connsiteX4" fmla="*/ 7335 w 557442"/>
                <a:gd name="connsiteY4" fmla="*/ 625900 h 740811"/>
                <a:gd name="connsiteX5" fmla="*/ 398522 w 557442"/>
                <a:gd name="connsiteY5" fmla="*/ 386297 h 740811"/>
                <a:gd name="connsiteX6" fmla="*/ 0 w 557442"/>
                <a:gd name="connsiteY6" fmla="*/ 114911 h 740811"/>
                <a:gd name="connsiteX0" fmla="*/ 0 w 550107"/>
                <a:gd name="connsiteY0" fmla="*/ 114911 h 740811"/>
                <a:gd name="connsiteX1" fmla="*/ 7335 w 550107"/>
                <a:gd name="connsiteY1" fmla="*/ 0 h 740811"/>
                <a:gd name="connsiteX2" fmla="*/ 550107 w 550107"/>
                <a:gd name="connsiteY2" fmla="*/ 369183 h 740811"/>
                <a:gd name="connsiteX3" fmla="*/ 7335 w 550107"/>
                <a:gd name="connsiteY3" fmla="*/ 740811 h 740811"/>
                <a:gd name="connsiteX4" fmla="*/ 7335 w 550107"/>
                <a:gd name="connsiteY4" fmla="*/ 625900 h 740811"/>
                <a:gd name="connsiteX5" fmla="*/ 398522 w 550107"/>
                <a:gd name="connsiteY5" fmla="*/ 386297 h 740811"/>
                <a:gd name="connsiteX6" fmla="*/ 0 w 550107"/>
                <a:gd name="connsiteY6" fmla="*/ 114911 h 740811"/>
                <a:gd name="connsiteX0" fmla="*/ 0 w 535438"/>
                <a:gd name="connsiteY0" fmla="*/ 114911 h 740811"/>
                <a:gd name="connsiteX1" fmla="*/ 7335 w 535438"/>
                <a:gd name="connsiteY1" fmla="*/ 0 h 740811"/>
                <a:gd name="connsiteX2" fmla="*/ 535438 w 535438"/>
                <a:gd name="connsiteY2" fmla="*/ 371628 h 740811"/>
                <a:gd name="connsiteX3" fmla="*/ 7335 w 535438"/>
                <a:gd name="connsiteY3" fmla="*/ 740811 h 740811"/>
                <a:gd name="connsiteX4" fmla="*/ 7335 w 535438"/>
                <a:gd name="connsiteY4" fmla="*/ 625900 h 740811"/>
                <a:gd name="connsiteX5" fmla="*/ 398522 w 535438"/>
                <a:gd name="connsiteY5" fmla="*/ 386297 h 740811"/>
                <a:gd name="connsiteX6" fmla="*/ 0 w 535438"/>
                <a:gd name="connsiteY6" fmla="*/ 114911 h 740811"/>
                <a:gd name="connsiteX0" fmla="*/ 0 w 535438"/>
                <a:gd name="connsiteY0" fmla="*/ 114911 h 740811"/>
                <a:gd name="connsiteX1" fmla="*/ 7335 w 535438"/>
                <a:gd name="connsiteY1" fmla="*/ 0 h 740811"/>
                <a:gd name="connsiteX2" fmla="*/ 535438 w 535438"/>
                <a:gd name="connsiteY2" fmla="*/ 361848 h 740811"/>
                <a:gd name="connsiteX3" fmla="*/ 7335 w 535438"/>
                <a:gd name="connsiteY3" fmla="*/ 740811 h 740811"/>
                <a:gd name="connsiteX4" fmla="*/ 7335 w 535438"/>
                <a:gd name="connsiteY4" fmla="*/ 625900 h 740811"/>
                <a:gd name="connsiteX5" fmla="*/ 398522 w 535438"/>
                <a:gd name="connsiteY5" fmla="*/ 386297 h 740811"/>
                <a:gd name="connsiteX6" fmla="*/ 0 w 535438"/>
                <a:gd name="connsiteY6" fmla="*/ 114911 h 740811"/>
                <a:gd name="connsiteX0" fmla="*/ 0 w 547662"/>
                <a:gd name="connsiteY0" fmla="*/ 114911 h 740811"/>
                <a:gd name="connsiteX1" fmla="*/ 7335 w 547662"/>
                <a:gd name="connsiteY1" fmla="*/ 0 h 740811"/>
                <a:gd name="connsiteX2" fmla="*/ 547662 w 547662"/>
                <a:gd name="connsiteY2" fmla="*/ 369183 h 740811"/>
                <a:gd name="connsiteX3" fmla="*/ 7335 w 547662"/>
                <a:gd name="connsiteY3" fmla="*/ 740811 h 740811"/>
                <a:gd name="connsiteX4" fmla="*/ 7335 w 547662"/>
                <a:gd name="connsiteY4" fmla="*/ 625900 h 740811"/>
                <a:gd name="connsiteX5" fmla="*/ 398522 w 547662"/>
                <a:gd name="connsiteY5" fmla="*/ 386297 h 740811"/>
                <a:gd name="connsiteX6" fmla="*/ 0 w 547662"/>
                <a:gd name="connsiteY6" fmla="*/ 114911 h 740811"/>
                <a:gd name="connsiteX0" fmla="*/ 0 w 547662"/>
                <a:gd name="connsiteY0" fmla="*/ 114911 h 740811"/>
                <a:gd name="connsiteX1" fmla="*/ 7335 w 547662"/>
                <a:gd name="connsiteY1" fmla="*/ 0 h 740811"/>
                <a:gd name="connsiteX2" fmla="*/ 547662 w 547662"/>
                <a:gd name="connsiteY2" fmla="*/ 369183 h 740811"/>
                <a:gd name="connsiteX3" fmla="*/ 7335 w 547662"/>
                <a:gd name="connsiteY3" fmla="*/ 740811 h 740811"/>
                <a:gd name="connsiteX4" fmla="*/ 7335 w 547662"/>
                <a:gd name="connsiteY4" fmla="*/ 625900 h 740811"/>
                <a:gd name="connsiteX5" fmla="*/ 400967 w 547662"/>
                <a:gd name="connsiteY5" fmla="*/ 364292 h 740811"/>
                <a:gd name="connsiteX6" fmla="*/ 0 w 547662"/>
                <a:gd name="connsiteY6" fmla="*/ 114911 h 740811"/>
                <a:gd name="connsiteX0" fmla="*/ 2445 w 550107"/>
                <a:gd name="connsiteY0" fmla="*/ 117356 h 743256"/>
                <a:gd name="connsiteX1" fmla="*/ 0 w 550107"/>
                <a:gd name="connsiteY1" fmla="*/ 0 h 743256"/>
                <a:gd name="connsiteX2" fmla="*/ 550107 w 550107"/>
                <a:gd name="connsiteY2" fmla="*/ 371628 h 743256"/>
                <a:gd name="connsiteX3" fmla="*/ 9780 w 550107"/>
                <a:gd name="connsiteY3" fmla="*/ 743256 h 743256"/>
                <a:gd name="connsiteX4" fmla="*/ 9780 w 550107"/>
                <a:gd name="connsiteY4" fmla="*/ 628345 h 743256"/>
                <a:gd name="connsiteX5" fmla="*/ 403412 w 550107"/>
                <a:gd name="connsiteY5" fmla="*/ 366737 h 743256"/>
                <a:gd name="connsiteX6" fmla="*/ 2445 w 550107"/>
                <a:gd name="connsiteY6" fmla="*/ 117356 h 743256"/>
                <a:gd name="connsiteX0" fmla="*/ 2445 w 550107"/>
                <a:gd name="connsiteY0" fmla="*/ 129580 h 743256"/>
                <a:gd name="connsiteX1" fmla="*/ 0 w 550107"/>
                <a:gd name="connsiteY1" fmla="*/ 0 h 743256"/>
                <a:gd name="connsiteX2" fmla="*/ 550107 w 550107"/>
                <a:gd name="connsiteY2" fmla="*/ 371628 h 743256"/>
                <a:gd name="connsiteX3" fmla="*/ 9780 w 550107"/>
                <a:gd name="connsiteY3" fmla="*/ 743256 h 743256"/>
                <a:gd name="connsiteX4" fmla="*/ 9780 w 550107"/>
                <a:gd name="connsiteY4" fmla="*/ 628345 h 743256"/>
                <a:gd name="connsiteX5" fmla="*/ 403412 w 550107"/>
                <a:gd name="connsiteY5" fmla="*/ 366737 h 743256"/>
                <a:gd name="connsiteX6" fmla="*/ 2445 w 550107"/>
                <a:gd name="connsiteY6" fmla="*/ 129580 h 743256"/>
                <a:gd name="connsiteX0" fmla="*/ 4889 w 552551"/>
                <a:gd name="connsiteY0" fmla="*/ 146694 h 760370"/>
                <a:gd name="connsiteX1" fmla="*/ 0 w 552551"/>
                <a:gd name="connsiteY1" fmla="*/ 0 h 760370"/>
                <a:gd name="connsiteX2" fmla="*/ 552551 w 552551"/>
                <a:gd name="connsiteY2" fmla="*/ 388742 h 760370"/>
                <a:gd name="connsiteX3" fmla="*/ 12224 w 552551"/>
                <a:gd name="connsiteY3" fmla="*/ 760370 h 760370"/>
                <a:gd name="connsiteX4" fmla="*/ 12224 w 552551"/>
                <a:gd name="connsiteY4" fmla="*/ 645459 h 760370"/>
                <a:gd name="connsiteX5" fmla="*/ 405856 w 552551"/>
                <a:gd name="connsiteY5" fmla="*/ 383851 h 760370"/>
                <a:gd name="connsiteX6" fmla="*/ 4889 w 552551"/>
                <a:gd name="connsiteY6" fmla="*/ 146694 h 760370"/>
                <a:gd name="connsiteX0" fmla="*/ 4889 w 552551"/>
                <a:gd name="connsiteY0" fmla="*/ 156219 h 769895"/>
                <a:gd name="connsiteX1" fmla="*/ 0 w 552551"/>
                <a:gd name="connsiteY1" fmla="*/ 0 h 769895"/>
                <a:gd name="connsiteX2" fmla="*/ 552551 w 552551"/>
                <a:gd name="connsiteY2" fmla="*/ 398267 h 769895"/>
                <a:gd name="connsiteX3" fmla="*/ 12224 w 552551"/>
                <a:gd name="connsiteY3" fmla="*/ 769895 h 769895"/>
                <a:gd name="connsiteX4" fmla="*/ 12224 w 552551"/>
                <a:gd name="connsiteY4" fmla="*/ 654984 h 769895"/>
                <a:gd name="connsiteX5" fmla="*/ 405856 w 552551"/>
                <a:gd name="connsiteY5" fmla="*/ 393376 h 769895"/>
                <a:gd name="connsiteX6" fmla="*/ 4889 w 552551"/>
                <a:gd name="connsiteY6" fmla="*/ 156219 h 769895"/>
                <a:gd name="connsiteX0" fmla="*/ 4889 w 552551"/>
                <a:gd name="connsiteY0" fmla="*/ 156219 h 769895"/>
                <a:gd name="connsiteX1" fmla="*/ 0 w 552551"/>
                <a:gd name="connsiteY1" fmla="*/ 0 h 769895"/>
                <a:gd name="connsiteX2" fmla="*/ 552551 w 552551"/>
                <a:gd name="connsiteY2" fmla="*/ 398267 h 769895"/>
                <a:gd name="connsiteX3" fmla="*/ 12224 w 552551"/>
                <a:gd name="connsiteY3" fmla="*/ 769895 h 769895"/>
                <a:gd name="connsiteX4" fmla="*/ 12224 w 552551"/>
                <a:gd name="connsiteY4" fmla="*/ 669272 h 769895"/>
                <a:gd name="connsiteX5" fmla="*/ 405856 w 552551"/>
                <a:gd name="connsiteY5" fmla="*/ 393376 h 769895"/>
                <a:gd name="connsiteX6" fmla="*/ 4889 w 552551"/>
                <a:gd name="connsiteY6" fmla="*/ 156219 h 769895"/>
                <a:gd name="connsiteX0" fmla="*/ 4889 w 552551"/>
                <a:gd name="connsiteY0" fmla="*/ 156219 h 819902"/>
                <a:gd name="connsiteX1" fmla="*/ 0 w 552551"/>
                <a:gd name="connsiteY1" fmla="*/ 0 h 819902"/>
                <a:gd name="connsiteX2" fmla="*/ 552551 w 552551"/>
                <a:gd name="connsiteY2" fmla="*/ 398267 h 819902"/>
                <a:gd name="connsiteX3" fmla="*/ 9843 w 552551"/>
                <a:gd name="connsiteY3" fmla="*/ 819902 h 819902"/>
                <a:gd name="connsiteX4" fmla="*/ 12224 w 552551"/>
                <a:gd name="connsiteY4" fmla="*/ 669272 h 819902"/>
                <a:gd name="connsiteX5" fmla="*/ 405856 w 552551"/>
                <a:gd name="connsiteY5" fmla="*/ 393376 h 819902"/>
                <a:gd name="connsiteX6" fmla="*/ 4889 w 552551"/>
                <a:gd name="connsiteY6" fmla="*/ 156219 h 819902"/>
                <a:gd name="connsiteX0" fmla="*/ 4889 w 552551"/>
                <a:gd name="connsiteY0" fmla="*/ 156219 h 819902"/>
                <a:gd name="connsiteX1" fmla="*/ 0 w 552551"/>
                <a:gd name="connsiteY1" fmla="*/ 0 h 819902"/>
                <a:gd name="connsiteX2" fmla="*/ 552551 w 552551"/>
                <a:gd name="connsiteY2" fmla="*/ 398267 h 819902"/>
                <a:gd name="connsiteX3" fmla="*/ 9843 w 552551"/>
                <a:gd name="connsiteY3" fmla="*/ 819902 h 819902"/>
                <a:gd name="connsiteX4" fmla="*/ 9843 w 552551"/>
                <a:gd name="connsiteY4" fmla="*/ 674035 h 819902"/>
                <a:gd name="connsiteX5" fmla="*/ 405856 w 552551"/>
                <a:gd name="connsiteY5" fmla="*/ 393376 h 819902"/>
                <a:gd name="connsiteX6" fmla="*/ 4889 w 552551"/>
                <a:gd name="connsiteY6" fmla="*/ 156219 h 819902"/>
                <a:gd name="connsiteX0" fmla="*/ 4889 w 600176"/>
                <a:gd name="connsiteY0" fmla="*/ 156219 h 819902"/>
                <a:gd name="connsiteX1" fmla="*/ 0 w 600176"/>
                <a:gd name="connsiteY1" fmla="*/ 0 h 819902"/>
                <a:gd name="connsiteX2" fmla="*/ 600176 w 600176"/>
                <a:gd name="connsiteY2" fmla="*/ 405411 h 819902"/>
                <a:gd name="connsiteX3" fmla="*/ 9843 w 600176"/>
                <a:gd name="connsiteY3" fmla="*/ 819902 h 819902"/>
                <a:gd name="connsiteX4" fmla="*/ 9843 w 600176"/>
                <a:gd name="connsiteY4" fmla="*/ 674035 h 819902"/>
                <a:gd name="connsiteX5" fmla="*/ 405856 w 600176"/>
                <a:gd name="connsiteY5" fmla="*/ 393376 h 819902"/>
                <a:gd name="connsiteX6" fmla="*/ 4889 w 600176"/>
                <a:gd name="connsiteY6" fmla="*/ 156219 h 819902"/>
                <a:gd name="connsiteX0" fmla="*/ 4889 w 600176"/>
                <a:gd name="connsiteY0" fmla="*/ 156219 h 819902"/>
                <a:gd name="connsiteX1" fmla="*/ 0 w 600176"/>
                <a:gd name="connsiteY1" fmla="*/ 0 h 819902"/>
                <a:gd name="connsiteX2" fmla="*/ 600176 w 600176"/>
                <a:gd name="connsiteY2" fmla="*/ 405411 h 819902"/>
                <a:gd name="connsiteX3" fmla="*/ 9843 w 600176"/>
                <a:gd name="connsiteY3" fmla="*/ 819902 h 819902"/>
                <a:gd name="connsiteX4" fmla="*/ 9843 w 600176"/>
                <a:gd name="connsiteY4" fmla="*/ 674035 h 819902"/>
                <a:gd name="connsiteX5" fmla="*/ 391569 w 600176"/>
                <a:gd name="connsiteY5" fmla="*/ 405282 h 819902"/>
                <a:gd name="connsiteX6" fmla="*/ 4889 w 600176"/>
                <a:gd name="connsiteY6" fmla="*/ 156219 h 819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0176" h="819902">
                  <a:moveTo>
                    <a:pt x="4889" y="156219"/>
                  </a:moveTo>
                  <a:lnTo>
                    <a:pt x="0" y="0"/>
                  </a:lnTo>
                  <a:lnTo>
                    <a:pt x="600176" y="405411"/>
                  </a:lnTo>
                  <a:lnTo>
                    <a:pt x="9843" y="819902"/>
                  </a:lnTo>
                  <a:cubicBezTo>
                    <a:pt x="10637" y="769692"/>
                    <a:pt x="9049" y="724245"/>
                    <a:pt x="9843" y="674035"/>
                  </a:cubicBezTo>
                  <a:lnTo>
                    <a:pt x="391569" y="405282"/>
                  </a:lnTo>
                  <a:lnTo>
                    <a:pt x="4889" y="156219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6" name="Freeform 35">
              <a:extLst>
                <a:ext uri="{FF2B5EF4-FFF2-40B4-BE49-F238E27FC236}">
                  <a16:creationId xmlns:a16="http://schemas.microsoft.com/office/drawing/2014/main" id="{CE2796B2-26EB-4342-A694-09DC8E274A60}"/>
                </a:ext>
              </a:extLst>
            </p:cNvPr>
            <p:cNvSpPr/>
            <p:nvPr/>
          </p:nvSpPr>
          <p:spPr>
            <a:xfrm rot="10800000">
              <a:off x="2287046" y="3443018"/>
              <a:ext cx="600176" cy="819902"/>
            </a:xfrm>
            <a:custGeom>
              <a:avLst/>
              <a:gdLst>
                <a:gd name="connsiteX0" fmla="*/ 0 w 557442"/>
                <a:gd name="connsiteY0" fmla="*/ 114911 h 740811"/>
                <a:gd name="connsiteX1" fmla="*/ 7335 w 557442"/>
                <a:gd name="connsiteY1" fmla="*/ 0 h 740811"/>
                <a:gd name="connsiteX2" fmla="*/ 557442 w 557442"/>
                <a:gd name="connsiteY2" fmla="*/ 378963 h 740811"/>
                <a:gd name="connsiteX3" fmla="*/ 7335 w 557442"/>
                <a:gd name="connsiteY3" fmla="*/ 740811 h 740811"/>
                <a:gd name="connsiteX4" fmla="*/ 7335 w 557442"/>
                <a:gd name="connsiteY4" fmla="*/ 625900 h 740811"/>
                <a:gd name="connsiteX5" fmla="*/ 398522 w 557442"/>
                <a:gd name="connsiteY5" fmla="*/ 386297 h 740811"/>
                <a:gd name="connsiteX6" fmla="*/ 0 w 557442"/>
                <a:gd name="connsiteY6" fmla="*/ 114911 h 740811"/>
                <a:gd name="connsiteX0" fmla="*/ 0 w 550107"/>
                <a:gd name="connsiteY0" fmla="*/ 114911 h 740811"/>
                <a:gd name="connsiteX1" fmla="*/ 7335 w 550107"/>
                <a:gd name="connsiteY1" fmla="*/ 0 h 740811"/>
                <a:gd name="connsiteX2" fmla="*/ 550107 w 550107"/>
                <a:gd name="connsiteY2" fmla="*/ 369183 h 740811"/>
                <a:gd name="connsiteX3" fmla="*/ 7335 w 550107"/>
                <a:gd name="connsiteY3" fmla="*/ 740811 h 740811"/>
                <a:gd name="connsiteX4" fmla="*/ 7335 w 550107"/>
                <a:gd name="connsiteY4" fmla="*/ 625900 h 740811"/>
                <a:gd name="connsiteX5" fmla="*/ 398522 w 550107"/>
                <a:gd name="connsiteY5" fmla="*/ 386297 h 740811"/>
                <a:gd name="connsiteX6" fmla="*/ 0 w 550107"/>
                <a:gd name="connsiteY6" fmla="*/ 114911 h 740811"/>
                <a:gd name="connsiteX0" fmla="*/ 0 w 535438"/>
                <a:gd name="connsiteY0" fmla="*/ 114911 h 740811"/>
                <a:gd name="connsiteX1" fmla="*/ 7335 w 535438"/>
                <a:gd name="connsiteY1" fmla="*/ 0 h 740811"/>
                <a:gd name="connsiteX2" fmla="*/ 535438 w 535438"/>
                <a:gd name="connsiteY2" fmla="*/ 371628 h 740811"/>
                <a:gd name="connsiteX3" fmla="*/ 7335 w 535438"/>
                <a:gd name="connsiteY3" fmla="*/ 740811 h 740811"/>
                <a:gd name="connsiteX4" fmla="*/ 7335 w 535438"/>
                <a:gd name="connsiteY4" fmla="*/ 625900 h 740811"/>
                <a:gd name="connsiteX5" fmla="*/ 398522 w 535438"/>
                <a:gd name="connsiteY5" fmla="*/ 386297 h 740811"/>
                <a:gd name="connsiteX6" fmla="*/ 0 w 535438"/>
                <a:gd name="connsiteY6" fmla="*/ 114911 h 740811"/>
                <a:gd name="connsiteX0" fmla="*/ 0 w 535438"/>
                <a:gd name="connsiteY0" fmla="*/ 114911 h 740811"/>
                <a:gd name="connsiteX1" fmla="*/ 7335 w 535438"/>
                <a:gd name="connsiteY1" fmla="*/ 0 h 740811"/>
                <a:gd name="connsiteX2" fmla="*/ 535438 w 535438"/>
                <a:gd name="connsiteY2" fmla="*/ 361848 h 740811"/>
                <a:gd name="connsiteX3" fmla="*/ 7335 w 535438"/>
                <a:gd name="connsiteY3" fmla="*/ 740811 h 740811"/>
                <a:gd name="connsiteX4" fmla="*/ 7335 w 535438"/>
                <a:gd name="connsiteY4" fmla="*/ 625900 h 740811"/>
                <a:gd name="connsiteX5" fmla="*/ 398522 w 535438"/>
                <a:gd name="connsiteY5" fmla="*/ 386297 h 740811"/>
                <a:gd name="connsiteX6" fmla="*/ 0 w 535438"/>
                <a:gd name="connsiteY6" fmla="*/ 114911 h 740811"/>
                <a:gd name="connsiteX0" fmla="*/ 0 w 547662"/>
                <a:gd name="connsiteY0" fmla="*/ 114911 h 740811"/>
                <a:gd name="connsiteX1" fmla="*/ 7335 w 547662"/>
                <a:gd name="connsiteY1" fmla="*/ 0 h 740811"/>
                <a:gd name="connsiteX2" fmla="*/ 547662 w 547662"/>
                <a:gd name="connsiteY2" fmla="*/ 369183 h 740811"/>
                <a:gd name="connsiteX3" fmla="*/ 7335 w 547662"/>
                <a:gd name="connsiteY3" fmla="*/ 740811 h 740811"/>
                <a:gd name="connsiteX4" fmla="*/ 7335 w 547662"/>
                <a:gd name="connsiteY4" fmla="*/ 625900 h 740811"/>
                <a:gd name="connsiteX5" fmla="*/ 398522 w 547662"/>
                <a:gd name="connsiteY5" fmla="*/ 386297 h 740811"/>
                <a:gd name="connsiteX6" fmla="*/ 0 w 547662"/>
                <a:gd name="connsiteY6" fmla="*/ 114911 h 740811"/>
                <a:gd name="connsiteX0" fmla="*/ 0 w 547662"/>
                <a:gd name="connsiteY0" fmla="*/ 114911 h 740811"/>
                <a:gd name="connsiteX1" fmla="*/ 7335 w 547662"/>
                <a:gd name="connsiteY1" fmla="*/ 0 h 740811"/>
                <a:gd name="connsiteX2" fmla="*/ 547662 w 547662"/>
                <a:gd name="connsiteY2" fmla="*/ 369183 h 740811"/>
                <a:gd name="connsiteX3" fmla="*/ 7335 w 547662"/>
                <a:gd name="connsiteY3" fmla="*/ 740811 h 740811"/>
                <a:gd name="connsiteX4" fmla="*/ 7335 w 547662"/>
                <a:gd name="connsiteY4" fmla="*/ 625900 h 740811"/>
                <a:gd name="connsiteX5" fmla="*/ 400967 w 547662"/>
                <a:gd name="connsiteY5" fmla="*/ 364292 h 740811"/>
                <a:gd name="connsiteX6" fmla="*/ 0 w 547662"/>
                <a:gd name="connsiteY6" fmla="*/ 114911 h 740811"/>
                <a:gd name="connsiteX0" fmla="*/ 2445 w 550107"/>
                <a:gd name="connsiteY0" fmla="*/ 117356 h 743256"/>
                <a:gd name="connsiteX1" fmla="*/ 0 w 550107"/>
                <a:gd name="connsiteY1" fmla="*/ 0 h 743256"/>
                <a:gd name="connsiteX2" fmla="*/ 550107 w 550107"/>
                <a:gd name="connsiteY2" fmla="*/ 371628 h 743256"/>
                <a:gd name="connsiteX3" fmla="*/ 9780 w 550107"/>
                <a:gd name="connsiteY3" fmla="*/ 743256 h 743256"/>
                <a:gd name="connsiteX4" fmla="*/ 9780 w 550107"/>
                <a:gd name="connsiteY4" fmla="*/ 628345 h 743256"/>
                <a:gd name="connsiteX5" fmla="*/ 403412 w 550107"/>
                <a:gd name="connsiteY5" fmla="*/ 366737 h 743256"/>
                <a:gd name="connsiteX6" fmla="*/ 2445 w 550107"/>
                <a:gd name="connsiteY6" fmla="*/ 117356 h 743256"/>
                <a:gd name="connsiteX0" fmla="*/ 2445 w 550107"/>
                <a:gd name="connsiteY0" fmla="*/ 129580 h 743256"/>
                <a:gd name="connsiteX1" fmla="*/ 0 w 550107"/>
                <a:gd name="connsiteY1" fmla="*/ 0 h 743256"/>
                <a:gd name="connsiteX2" fmla="*/ 550107 w 550107"/>
                <a:gd name="connsiteY2" fmla="*/ 371628 h 743256"/>
                <a:gd name="connsiteX3" fmla="*/ 9780 w 550107"/>
                <a:gd name="connsiteY3" fmla="*/ 743256 h 743256"/>
                <a:gd name="connsiteX4" fmla="*/ 9780 w 550107"/>
                <a:gd name="connsiteY4" fmla="*/ 628345 h 743256"/>
                <a:gd name="connsiteX5" fmla="*/ 403412 w 550107"/>
                <a:gd name="connsiteY5" fmla="*/ 366737 h 743256"/>
                <a:gd name="connsiteX6" fmla="*/ 2445 w 550107"/>
                <a:gd name="connsiteY6" fmla="*/ 129580 h 743256"/>
                <a:gd name="connsiteX0" fmla="*/ 4889 w 552551"/>
                <a:gd name="connsiteY0" fmla="*/ 146694 h 760370"/>
                <a:gd name="connsiteX1" fmla="*/ 0 w 552551"/>
                <a:gd name="connsiteY1" fmla="*/ 0 h 760370"/>
                <a:gd name="connsiteX2" fmla="*/ 552551 w 552551"/>
                <a:gd name="connsiteY2" fmla="*/ 388742 h 760370"/>
                <a:gd name="connsiteX3" fmla="*/ 12224 w 552551"/>
                <a:gd name="connsiteY3" fmla="*/ 760370 h 760370"/>
                <a:gd name="connsiteX4" fmla="*/ 12224 w 552551"/>
                <a:gd name="connsiteY4" fmla="*/ 645459 h 760370"/>
                <a:gd name="connsiteX5" fmla="*/ 405856 w 552551"/>
                <a:gd name="connsiteY5" fmla="*/ 383851 h 760370"/>
                <a:gd name="connsiteX6" fmla="*/ 4889 w 552551"/>
                <a:gd name="connsiteY6" fmla="*/ 146694 h 760370"/>
                <a:gd name="connsiteX0" fmla="*/ 4889 w 552551"/>
                <a:gd name="connsiteY0" fmla="*/ 156219 h 769895"/>
                <a:gd name="connsiteX1" fmla="*/ 0 w 552551"/>
                <a:gd name="connsiteY1" fmla="*/ 0 h 769895"/>
                <a:gd name="connsiteX2" fmla="*/ 552551 w 552551"/>
                <a:gd name="connsiteY2" fmla="*/ 398267 h 769895"/>
                <a:gd name="connsiteX3" fmla="*/ 12224 w 552551"/>
                <a:gd name="connsiteY3" fmla="*/ 769895 h 769895"/>
                <a:gd name="connsiteX4" fmla="*/ 12224 w 552551"/>
                <a:gd name="connsiteY4" fmla="*/ 654984 h 769895"/>
                <a:gd name="connsiteX5" fmla="*/ 405856 w 552551"/>
                <a:gd name="connsiteY5" fmla="*/ 393376 h 769895"/>
                <a:gd name="connsiteX6" fmla="*/ 4889 w 552551"/>
                <a:gd name="connsiteY6" fmla="*/ 156219 h 769895"/>
                <a:gd name="connsiteX0" fmla="*/ 4889 w 552551"/>
                <a:gd name="connsiteY0" fmla="*/ 156219 h 769895"/>
                <a:gd name="connsiteX1" fmla="*/ 0 w 552551"/>
                <a:gd name="connsiteY1" fmla="*/ 0 h 769895"/>
                <a:gd name="connsiteX2" fmla="*/ 552551 w 552551"/>
                <a:gd name="connsiteY2" fmla="*/ 398267 h 769895"/>
                <a:gd name="connsiteX3" fmla="*/ 12224 w 552551"/>
                <a:gd name="connsiteY3" fmla="*/ 769895 h 769895"/>
                <a:gd name="connsiteX4" fmla="*/ 12224 w 552551"/>
                <a:gd name="connsiteY4" fmla="*/ 669272 h 769895"/>
                <a:gd name="connsiteX5" fmla="*/ 405856 w 552551"/>
                <a:gd name="connsiteY5" fmla="*/ 393376 h 769895"/>
                <a:gd name="connsiteX6" fmla="*/ 4889 w 552551"/>
                <a:gd name="connsiteY6" fmla="*/ 156219 h 769895"/>
                <a:gd name="connsiteX0" fmla="*/ 4889 w 552551"/>
                <a:gd name="connsiteY0" fmla="*/ 156219 h 819902"/>
                <a:gd name="connsiteX1" fmla="*/ 0 w 552551"/>
                <a:gd name="connsiteY1" fmla="*/ 0 h 819902"/>
                <a:gd name="connsiteX2" fmla="*/ 552551 w 552551"/>
                <a:gd name="connsiteY2" fmla="*/ 398267 h 819902"/>
                <a:gd name="connsiteX3" fmla="*/ 9843 w 552551"/>
                <a:gd name="connsiteY3" fmla="*/ 819902 h 819902"/>
                <a:gd name="connsiteX4" fmla="*/ 12224 w 552551"/>
                <a:gd name="connsiteY4" fmla="*/ 669272 h 819902"/>
                <a:gd name="connsiteX5" fmla="*/ 405856 w 552551"/>
                <a:gd name="connsiteY5" fmla="*/ 393376 h 819902"/>
                <a:gd name="connsiteX6" fmla="*/ 4889 w 552551"/>
                <a:gd name="connsiteY6" fmla="*/ 156219 h 819902"/>
                <a:gd name="connsiteX0" fmla="*/ 4889 w 552551"/>
                <a:gd name="connsiteY0" fmla="*/ 156219 h 819902"/>
                <a:gd name="connsiteX1" fmla="*/ 0 w 552551"/>
                <a:gd name="connsiteY1" fmla="*/ 0 h 819902"/>
                <a:gd name="connsiteX2" fmla="*/ 552551 w 552551"/>
                <a:gd name="connsiteY2" fmla="*/ 398267 h 819902"/>
                <a:gd name="connsiteX3" fmla="*/ 9843 w 552551"/>
                <a:gd name="connsiteY3" fmla="*/ 819902 h 819902"/>
                <a:gd name="connsiteX4" fmla="*/ 9843 w 552551"/>
                <a:gd name="connsiteY4" fmla="*/ 674035 h 819902"/>
                <a:gd name="connsiteX5" fmla="*/ 405856 w 552551"/>
                <a:gd name="connsiteY5" fmla="*/ 393376 h 819902"/>
                <a:gd name="connsiteX6" fmla="*/ 4889 w 552551"/>
                <a:gd name="connsiteY6" fmla="*/ 156219 h 819902"/>
                <a:gd name="connsiteX0" fmla="*/ 4889 w 600176"/>
                <a:gd name="connsiteY0" fmla="*/ 156219 h 819902"/>
                <a:gd name="connsiteX1" fmla="*/ 0 w 600176"/>
                <a:gd name="connsiteY1" fmla="*/ 0 h 819902"/>
                <a:gd name="connsiteX2" fmla="*/ 600176 w 600176"/>
                <a:gd name="connsiteY2" fmla="*/ 405411 h 819902"/>
                <a:gd name="connsiteX3" fmla="*/ 9843 w 600176"/>
                <a:gd name="connsiteY3" fmla="*/ 819902 h 819902"/>
                <a:gd name="connsiteX4" fmla="*/ 9843 w 600176"/>
                <a:gd name="connsiteY4" fmla="*/ 674035 h 819902"/>
                <a:gd name="connsiteX5" fmla="*/ 405856 w 600176"/>
                <a:gd name="connsiteY5" fmla="*/ 393376 h 819902"/>
                <a:gd name="connsiteX6" fmla="*/ 4889 w 600176"/>
                <a:gd name="connsiteY6" fmla="*/ 156219 h 819902"/>
                <a:gd name="connsiteX0" fmla="*/ 4889 w 600176"/>
                <a:gd name="connsiteY0" fmla="*/ 156219 h 819902"/>
                <a:gd name="connsiteX1" fmla="*/ 0 w 600176"/>
                <a:gd name="connsiteY1" fmla="*/ 0 h 819902"/>
                <a:gd name="connsiteX2" fmla="*/ 600176 w 600176"/>
                <a:gd name="connsiteY2" fmla="*/ 405411 h 819902"/>
                <a:gd name="connsiteX3" fmla="*/ 9843 w 600176"/>
                <a:gd name="connsiteY3" fmla="*/ 819902 h 819902"/>
                <a:gd name="connsiteX4" fmla="*/ 9843 w 600176"/>
                <a:gd name="connsiteY4" fmla="*/ 674035 h 819902"/>
                <a:gd name="connsiteX5" fmla="*/ 391569 w 600176"/>
                <a:gd name="connsiteY5" fmla="*/ 405282 h 819902"/>
                <a:gd name="connsiteX6" fmla="*/ 4889 w 600176"/>
                <a:gd name="connsiteY6" fmla="*/ 156219 h 819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0176" h="819902">
                  <a:moveTo>
                    <a:pt x="4889" y="156219"/>
                  </a:moveTo>
                  <a:lnTo>
                    <a:pt x="0" y="0"/>
                  </a:lnTo>
                  <a:lnTo>
                    <a:pt x="600176" y="405411"/>
                  </a:lnTo>
                  <a:lnTo>
                    <a:pt x="9843" y="819902"/>
                  </a:lnTo>
                  <a:cubicBezTo>
                    <a:pt x="10637" y="769692"/>
                    <a:pt x="9049" y="724245"/>
                    <a:pt x="9843" y="674035"/>
                  </a:cubicBezTo>
                  <a:lnTo>
                    <a:pt x="391569" y="405282"/>
                  </a:lnTo>
                  <a:lnTo>
                    <a:pt x="4889" y="156219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7" name="Freeform 36">
              <a:extLst>
                <a:ext uri="{FF2B5EF4-FFF2-40B4-BE49-F238E27FC236}">
                  <a16:creationId xmlns:a16="http://schemas.microsoft.com/office/drawing/2014/main" id="{740A1BBE-5BEA-41D5-9BC8-D89BDEAFF64A}"/>
                </a:ext>
              </a:extLst>
            </p:cNvPr>
            <p:cNvSpPr/>
            <p:nvPr/>
          </p:nvSpPr>
          <p:spPr>
            <a:xfrm>
              <a:off x="6045442" y="3812654"/>
              <a:ext cx="600176" cy="819902"/>
            </a:xfrm>
            <a:custGeom>
              <a:avLst/>
              <a:gdLst>
                <a:gd name="connsiteX0" fmla="*/ 0 w 557442"/>
                <a:gd name="connsiteY0" fmla="*/ 114911 h 740811"/>
                <a:gd name="connsiteX1" fmla="*/ 7335 w 557442"/>
                <a:gd name="connsiteY1" fmla="*/ 0 h 740811"/>
                <a:gd name="connsiteX2" fmla="*/ 557442 w 557442"/>
                <a:gd name="connsiteY2" fmla="*/ 378963 h 740811"/>
                <a:gd name="connsiteX3" fmla="*/ 7335 w 557442"/>
                <a:gd name="connsiteY3" fmla="*/ 740811 h 740811"/>
                <a:gd name="connsiteX4" fmla="*/ 7335 w 557442"/>
                <a:gd name="connsiteY4" fmla="*/ 625900 h 740811"/>
                <a:gd name="connsiteX5" fmla="*/ 398522 w 557442"/>
                <a:gd name="connsiteY5" fmla="*/ 386297 h 740811"/>
                <a:gd name="connsiteX6" fmla="*/ 0 w 557442"/>
                <a:gd name="connsiteY6" fmla="*/ 114911 h 740811"/>
                <a:gd name="connsiteX0" fmla="*/ 0 w 550107"/>
                <a:gd name="connsiteY0" fmla="*/ 114911 h 740811"/>
                <a:gd name="connsiteX1" fmla="*/ 7335 w 550107"/>
                <a:gd name="connsiteY1" fmla="*/ 0 h 740811"/>
                <a:gd name="connsiteX2" fmla="*/ 550107 w 550107"/>
                <a:gd name="connsiteY2" fmla="*/ 369183 h 740811"/>
                <a:gd name="connsiteX3" fmla="*/ 7335 w 550107"/>
                <a:gd name="connsiteY3" fmla="*/ 740811 h 740811"/>
                <a:gd name="connsiteX4" fmla="*/ 7335 w 550107"/>
                <a:gd name="connsiteY4" fmla="*/ 625900 h 740811"/>
                <a:gd name="connsiteX5" fmla="*/ 398522 w 550107"/>
                <a:gd name="connsiteY5" fmla="*/ 386297 h 740811"/>
                <a:gd name="connsiteX6" fmla="*/ 0 w 550107"/>
                <a:gd name="connsiteY6" fmla="*/ 114911 h 740811"/>
                <a:gd name="connsiteX0" fmla="*/ 0 w 535438"/>
                <a:gd name="connsiteY0" fmla="*/ 114911 h 740811"/>
                <a:gd name="connsiteX1" fmla="*/ 7335 w 535438"/>
                <a:gd name="connsiteY1" fmla="*/ 0 h 740811"/>
                <a:gd name="connsiteX2" fmla="*/ 535438 w 535438"/>
                <a:gd name="connsiteY2" fmla="*/ 371628 h 740811"/>
                <a:gd name="connsiteX3" fmla="*/ 7335 w 535438"/>
                <a:gd name="connsiteY3" fmla="*/ 740811 h 740811"/>
                <a:gd name="connsiteX4" fmla="*/ 7335 w 535438"/>
                <a:gd name="connsiteY4" fmla="*/ 625900 h 740811"/>
                <a:gd name="connsiteX5" fmla="*/ 398522 w 535438"/>
                <a:gd name="connsiteY5" fmla="*/ 386297 h 740811"/>
                <a:gd name="connsiteX6" fmla="*/ 0 w 535438"/>
                <a:gd name="connsiteY6" fmla="*/ 114911 h 740811"/>
                <a:gd name="connsiteX0" fmla="*/ 0 w 535438"/>
                <a:gd name="connsiteY0" fmla="*/ 114911 h 740811"/>
                <a:gd name="connsiteX1" fmla="*/ 7335 w 535438"/>
                <a:gd name="connsiteY1" fmla="*/ 0 h 740811"/>
                <a:gd name="connsiteX2" fmla="*/ 535438 w 535438"/>
                <a:gd name="connsiteY2" fmla="*/ 361848 h 740811"/>
                <a:gd name="connsiteX3" fmla="*/ 7335 w 535438"/>
                <a:gd name="connsiteY3" fmla="*/ 740811 h 740811"/>
                <a:gd name="connsiteX4" fmla="*/ 7335 w 535438"/>
                <a:gd name="connsiteY4" fmla="*/ 625900 h 740811"/>
                <a:gd name="connsiteX5" fmla="*/ 398522 w 535438"/>
                <a:gd name="connsiteY5" fmla="*/ 386297 h 740811"/>
                <a:gd name="connsiteX6" fmla="*/ 0 w 535438"/>
                <a:gd name="connsiteY6" fmla="*/ 114911 h 740811"/>
                <a:gd name="connsiteX0" fmla="*/ 0 w 547662"/>
                <a:gd name="connsiteY0" fmla="*/ 114911 h 740811"/>
                <a:gd name="connsiteX1" fmla="*/ 7335 w 547662"/>
                <a:gd name="connsiteY1" fmla="*/ 0 h 740811"/>
                <a:gd name="connsiteX2" fmla="*/ 547662 w 547662"/>
                <a:gd name="connsiteY2" fmla="*/ 369183 h 740811"/>
                <a:gd name="connsiteX3" fmla="*/ 7335 w 547662"/>
                <a:gd name="connsiteY3" fmla="*/ 740811 h 740811"/>
                <a:gd name="connsiteX4" fmla="*/ 7335 w 547662"/>
                <a:gd name="connsiteY4" fmla="*/ 625900 h 740811"/>
                <a:gd name="connsiteX5" fmla="*/ 398522 w 547662"/>
                <a:gd name="connsiteY5" fmla="*/ 386297 h 740811"/>
                <a:gd name="connsiteX6" fmla="*/ 0 w 547662"/>
                <a:gd name="connsiteY6" fmla="*/ 114911 h 740811"/>
                <a:gd name="connsiteX0" fmla="*/ 0 w 547662"/>
                <a:gd name="connsiteY0" fmla="*/ 114911 h 740811"/>
                <a:gd name="connsiteX1" fmla="*/ 7335 w 547662"/>
                <a:gd name="connsiteY1" fmla="*/ 0 h 740811"/>
                <a:gd name="connsiteX2" fmla="*/ 547662 w 547662"/>
                <a:gd name="connsiteY2" fmla="*/ 369183 h 740811"/>
                <a:gd name="connsiteX3" fmla="*/ 7335 w 547662"/>
                <a:gd name="connsiteY3" fmla="*/ 740811 h 740811"/>
                <a:gd name="connsiteX4" fmla="*/ 7335 w 547662"/>
                <a:gd name="connsiteY4" fmla="*/ 625900 h 740811"/>
                <a:gd name="connsiteX5" fmla="*/ 400967 w 547662"/>
                <a:gd name="connsiteY5" fmla="*/ 364292 h 740811"/>
                <a:gd name="connsiteX6" fmla="*/ 0 w 547662"/>
                <a:gd name="connsiteY6" fmla="*/ 114911 h 740811"/>
                <a:gd name="connsiteX0" fmla="*/ 2445 w 550107"/>
                <a:gd name="connsiteY0" fmla="*/ 117356 h 743256"/>
                <a:gd name="connsiteX1" fmla="*/ 0 w 550107"/>
                <a:gd name="connsiteY1" fmla="*/ 0 h 743256"/>
                <a:gd name="connsiteX2" fmla="*/ 550107 w 550107"/>
                <a:gd name="connsiteY2" fmla="*/ 371628 h 743256"/>
                <a:gd name="connsiteX3" fmla="*/ 9780 w 550107"/>
                <a:gd name="connsiteY3" fmla="*/ 743256 h 743256"/>
                <a:gd name="connsiteX4" fmla="*/ 9780 w 550107"/>
                <a:gd name="connsiteY4" fmla="*/ 628345 h 743256"/>
                <a:gd name="connsiteX5" fmla="*/ 403412 w 550107"/>
                <a:gd name="connsiteY5" fmla="*/ 366737 h 743256"/>
                <a:gd name="connsiteX6" fmla="*/ 2445 w 550107"/>
                <a:gd name="connsiteY6" fmla="*/ 117356 h 743256"/>
                <a:gd name="connsiteX0" fmla="*/ 2445 w 550107"/>
                <a:gd name="connsiteY0" fmla="*/ 129580 h 743256"/>
                <a:gd name="connsiteX1" fmla="*/ 0 w 550107"/>
                <a:gd name="connsiteY1" fmla="*/ 0 h 743256"/>
                <a:gd name="connsiteX2" fmla="*/ 550107 w 550107"/>
                <a:gd name="connsiteY2" fmla="*/ 371628 h 743256"/>
                <a:gd name="connsiteX3" fmla="*/ 9780 w 550107"/>
                <a:gd name="connsiteY3" fmla="*/ 743256 h 743256"/>
                <a:gd name="connsiteX4" fmla="*/ 9780 w 550107"/>
                <a:gd name="connsiteY4" fmla="*/ 628345 h 743256"/>
                <a:gd name="connsiteX5" fmla="*/ 403412 w 550107"/>
                <a:gd name="connsiteY5" fmla="*/ 366737 h 743256"/>
                <a:gd name="connsiteX6" fmla="*/ 2445 w 550107"/>
                <a:gd name="connsiteY6" fmla="*/ 129580 h 743256"/>
                <a:gd name="connsiteX0" fmla="*/ 4889 w 552551"/>
                <a:gd name="connsiteY0" fmla="*/ 146694 h 760370"/>
                <a:gd name="connsiteX1" fmla="*/ 0 w 552551"/>
                <a:gd name="connsiteY1" fmla="*/ 0 h 760370"/>
                <a:gd name="connsiteX2" fmla="*/ 552551 w 552551"/>
                <a:gd name="connsiteY2" fmla="*/ 388742 h 760370"/>
                <a:gd name="connsiteX3" fmla="*/ 12224 w 552551"/>
                <a:gd name="connsiteY3" fmla="*/ 760370 h 760370"/>
                <a:gd name="connsiteX4" fmla="*/ 12224 w 552551"/>
                <a:gd name="connsiteY4" fmla="*/ 645459 h 760370"/>
                <a:gd name="connsiteX5" fmla="*/ 405856 w 552551"/>
                <a:gd name="connsiteY5" fmla="*/ 383851 h 760370"/>
                <a:gd name="connsiteX6" fmla="*/ 4889 w 552551"/>
                <a:gd name="connsiteY6" fmla="*/ 146694 h 760370"/>
                <a:gd name="connsiteX0" fmla="*/ 4889 w 552551"/>
                <a:gd name="connsiteY0" fmla="*/ 156219 h 769895"/>
                <a:gd name="connsiteX1" fmla="*/ 0 w 552551"/>
                <a:gd name="connsiteY1" fmla="*/ 0 h 769895"/>
                <a:gd name="connsiteX2" fmla="*/ 552551 w 552551"/>
                <a:gd name="connsiteY2" fmla="*/ 398267 h 769895"/>
                <a:gd name="connsiteX3" fmla="*/ 12224 w 552551"/>
                <a:gd name="connsiteY3" fmla="*/ 769895 h 769895"/>
                <a:gd name="connsiteX4" fmla="*/ 12224 w 552551"/>
                <a:gd name="connsiteY4" fmla="*/ 654984 h 769895"/>
                <a:gd name="connsiteX5" fmla="*/ 405856 w 552551"/>
                <a:gd name="connsiteY5" fmla="*/ 393376 h 769895"/>
                <a:gd name="connsiteX6" fmla="*/ 4889 w 552551"/>
                <a:gd name="connsiteY6" fmla="*/ 156219 h 769895"/>
                <a:gd name="connsiteX0" fmla="*/ 4889 w 552551"/>
                <a:gd name="connsiteY0" fmla="*/ 156219 h 769895"/>
                <a:gd name="connsiteX1" fmla="*/ 0 w 552551"/>
                <a:gd name="connsiteY1" fmla="*/ 0 h 769895"/>
                <a:gd name="connsiteX2" fmla="*/ 552551 w 552551"/>
                <a:gd name="connsiteY2" fmla="*/ 398267 h 769895"/>
                <a:gd name="connsiteX3" fmla="*/ 12224 w 552551"/>
                <a:gd name="connsiteY3" fmla="*/ 769895 h 769895"/>
                <a:gd name="connsiteX4" fmla="*/ 12224 w 552551"/>
                <a:gd name="connsiteY4" fmla="*/ 669272 h 769895"/>
                <a:gd name="connsiteX5" fmla="*/ 405856 w 552551"/>
                <a:gd name="connsiteY5" fmla="*/ 393376 h 769895"/>
                <a:gd name="connsiteX6" fmla="*/ 4889 w 552551"/>
                <a:gd name="connsiteY6" fmla="*/ 156219 h 769895"/>
                <a:gd name="connsiteX0" fmla="*/ 4889 w 552551"/>
                <a:gd name="connsiteY0" fmla="*/ 156219 h 819902"/>
                <a:gd name="connsiteX1" fmla="*/ 0 w 552551"/>
                <a:gd name="connsiteY1" fmla="*/ 0 h 819902"/>
                <a:gd name="connsiteX2" fmla="*/ 552551 w 552551"/>
                <a:gd name="connsiteY2" fmla="*/ 398267 h 819902"/>
                <a:gd name="connsiteX3" fmla="*/ 9843 w 552551"/>
                <a:gd name="connsiteY3" fmla="*/ 819902 h 819902"/>
                <a:gd name="connsiteX4" fmla="*/ 12224 w 552551"/>
                <a:gd name="connsiteY4" fmla="*/ 669272 h 819902"/>
                <a:gd name="connsiteX5" fmla="*/ 405856 w 552551"/>
                <a:gd name="connsiteY5" fmla="*/ 393376 h 819902"/>
                <a:gd name="connsiteX6" fmla="*/ 4889 w 552551"/>
                <a:gd name="connsiteY6" fmla="*/ 156219 h 819902"/>
                <a:gd name="connsiteX0" fmla="*/ 4889 w 552551"/>
                <a:gd name="connsiteY0" fmla="*/ 156219 h 819902"/>
                <a:gd name="connsiteX1" fmla="*/ 0 w 552551"/>
                <a:gd name="connsiteY1" fmla="*/ 0 h 819902"/>
                <a:gd name="connsiteX2" fmla="*/ 552551 w 552551"/>
                <a:gd name="connsiteY2" fmla="*/ 398267 h 819902"/>
                <a:gd name="connsiteX3" fmla="*/ 9843 w 552551"/>
                <a:gd name="connsiteY3" fmla="*/ 819902 h 819902"/>
                <a:gd name="connsiteX4" fmla="*/ 9843 w 552551"/>
                <a:gd name="connsiteY4" fmla="*/ 674035 h 819902"/>
                <a:gd name="connsiteX5" fmla="*/ 405856 w 552551"/>
                <a:gd name="connsiteY5" fmla="*/ 393376 h 819902"/>
                <a:gd name="connsiteX6" fmla="*/ 4889 w 552551"/>
                <a:gd name="connsiteY6" fmla="*/ 156219 h 819902"/>
                <a:gd name="connsiteX0" fmla="*/ 4889 w 600176"/>
                <a:gd name="connsiteY0" fmla="*/ 156219 h 819902"/>
                <a:gd name="connsiteX1" fmla="*/ 0 w 600176"/>
                <a:gd name="connsiteY1" fmla="*/ 0 h 819902"/>
                <a:gd name="connsiteX2" fmla="*/ 600176 w 600176"/>
                <a:gd name="connsiteY2" fmla="*/ 405411 h 819902"/>
                <a:gd name="connsiteX3" fmla="*/ 9843 w 600176"/>
                <a:gd name="connsiteY3" fmla="*/ 819902 h 819902"/>
                <a:gd name="connsiteX4" fmla="*/ 9843 w 600176"/>
                <a:gd name="connsiteY4" fmla="*/ 674035 h 819902"/>
                <a:gd name="connsiteX5" fmla="*/ 405856 w 600176"/>
                <a:gd name="connsiteY5" fmla="*/ 393376 h 819902"/>
                <a:gd name="connsiteX6" fmla="*/ 4889 w 600176"/>
                <a:gd name="connsiteY6" fmla="*/ 156219 h 819902"/>
                <a:gd name="connsiteX0" fmla="*/ 4889 w 600176"/>
                <a:gd name="connsiteY0" fmla="*/ 156219 h 819902"/>
                <a:gd name="connsiteX1" fmla="*/ 0 w 600176"/>
                <a:gd name="connsiteY1" fmla="*/ 0 h 819902"/>
                <a:gd name="connsiteX2" fmla="*/ 600176 w 600176"/>
                <a:gd name="connsiteY2" fmla="*/ 405411 h 819902"/>
                <a:gd name="connsiteX3" fmla="*/ 9843 w 600176"/>
                <a:gd name="connsiteY3" fmla="*/ 819902 h 819902"/>
                <a:gd name="connsiteX4" fmla="*/ 9843 w 600176"/>
                <a:gd name="connsiteY4" fmla="*/ 674035 h 819902"/>
                <a:gd name="connsiteX5" fmla="*/ 391569 w 600176"/>
                <a:gd name="connsiteY5" fmla="*/ 405282 h 819902"/>
                <a:gd name="connsiteX6" fmla="*/ 4889 w 600176"/>
                <a:gd name="connsiteY6" fmla="*/ 156219 h 819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0176" h="819902">
                  <a:moveTo>
                    <a:pt x="4889" y="156219"/>
                  </a:moveTo>
                  <a:lnTo>
                    <a:pt x="0" y="0"/>
                  </a:lnTo>
                  <a:lnTo>
                    <a:pt x="600176" y="405411"/>
                  </a:lnTo>
                  <a:lnTo>
                    <a:pt x="9843" y="819902"/>
                  </a:lnTo>
                  <a:cubicBezTo>
                    <a:pt x="10637" y="769692"/>
                    <a:pt x="9049" y="724245"/>
                    <a:pt x="9843" y="674035"/>
                  </a:cubicBezTo>
                  <a:lnTo>
                    <a:pt x="391569" y="405282"/>
                  </a:lnTo>
                  <a:lnTo>
                    <a:pt x="4889" y="156219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9BF4B544-16CC-4C80-B007-EDDC05D2EFFE}"/>
                </a:ext>
              </a:extLst>
            </p:cNvPr>
            <p:cNvSpPr/>
            <p:nvPr/>
          </p:nvSpPr>
          <p:spPr>
            <a:xfrm>
              <a:off x="5353279" y="4581128"/>
              <a:ext cx="600176" cy="819902"/>
            </a:xfrm>
            <a:custGeom>
              <a:avLst/>
              <a:gdLst>
                <a:gd name="connsiteX0" fmla="*/ 0 w 557442"/>
                <a:gd name="connsiteY0" fmla="*/ 114911 h 740811"/>
                <a:gd name="connsiteX1" fmla="*/ 7335 w 557442"/>
                <a:gd name="connsiteY1" fmla="*/ 0 h 740811"/>
                <a:gd name="connsiteX2" fmla="*/ 557442 w 557442"/>
                <a:gd name="connsiteY2" fmla="*/ 378963 h 740811"/>
                <a:gd name="connsiteX3" fmla="*/ 7335 w 557442"/>
                <a:gd name="connsiteY3" fmla="*/ 740811 h 740811"/>
                <a:gd name="connsiteX4" fmla="*/ 7335 w 557442"/>
                <a:gd name="connsiteY4" fmla="*/ 625900 h 740811"/>
                <a:gd name="connsiteX5" fmla="*/ 398522 w 557442"/>
                <a:gd name="connsiteY5" fmla="*/ 386297 h 740811"/>
                <a:gd name="connsiteX6" fmla="*/ 0 w 557442"/>
                <a:gd name="connsiteY6" fmla="*/ 114911 h 740811"/>
                <a:gd name="connsiteX0" fmla="*/ 0 w 550107"/>
                <a:gd name="connsiteY0" fmla="*/ 114911 h 740811"/>
                <a:gd name="connsiteX1" fmla="*/ 7335 w 550107"/>
                <a:gd name="connsiteY1" fmla="*/ 0 h 740811"/>
                <a:gd name="connsiteX2" fmla="*/ 550107 w 550107"/>
                <a:gd name="connsiteY2" fmla="*/ 369183 h 740811"/>
                <a:gd name="connsiteX3" fmla="*/ 7335 w 550107"/>
                <a:gd name="connsiteY3" fmla="*/ 740811 h 740811"/>
                <a:gd name="connsiteX4" fmla="*/ 7335 w 550107"/>
                <a:gd name="connsiteY4" fmla="*/ 625900 h 740811"/>
                <a:gd name="connsiteX5" fmla="*/ 398522 w 550107"/>
                <a:gd name="connsiteY5" fmla="*/ 386297 h 740811"/>
                <a:gd name="connsiteX6" fmla="*/ 0 w 550107"/>
                <a:gd name="connsiteY6" fmla="*/ 114911 h 740811"/>
                <a:gd name="connsiteX0" fmla="*/ 0 w 535438"/>
                <a:gd name="connsiteY0" fmla="*/ 114911 h 740811"/>
                <a:gd name="connsiteX1" fmla="*/ 7335 w 535438"/>
                <a:gd name="connsiteY1" fmla="*/ 0 h 740811"/>
                <a:gd name="connsiteX2" fmla="*/ 535438 w 535438"/>
                <a:gd name="connsiteY2" fmla="*/ 371628 h 740811"/>
                <a:gd name="connsiteX3" fmla="*/ 7335 w 535438"/>
                <a:gd name="connsiteY3" fmla="*/ 740811 h 740811"/>
                <a:gd name="connsiteX4" fmla="*/ 7335 w 535438"/>
                <a:gd name="connsiteY4" fmla="*/ 625900 h 740811"/>
                <a:gd name="connsiteX5" fmla="*/ 398522 w 535438"/>
                <a:gd name="connsiteY5" fmla="*/ 386297 h 740811"/>
                <a:gd name="connsiteX6" fmla="*/ 0 w 535438"/>
                <a:gd name="connsiteY6" fmla="*/ 114911 h 740811"/>
                <a:gd name="connsiteX0" fmla="*/ 0 w 535438"/>
                <a:gd name="connsiteY0" fmla="*/ 114911 h 740811"/>
                <a:gd name="connsiteX1" fmla="*/ 7335 w 535438"/>
                <a:gd name="connsiteY1" fmla="*/ 0 h 740811"/>
                <a:gd name="connsiteX2" fmla="*/ 535438 w 535438"/>
                <a:gd name="connsiteY2" fmla="*/ 361848 h 740811"/>
                <a:gd name="connsiteX3" fmla="*/ 7335 w 535438"/>
                <a:gd name="connsiteY3" fmla="*/ 740811 h 740811"/>
                <a:gd name="connsiteX4" fmla="*/ 7335 w 535438"/>
                <a:gd name="connsiteY4" fmla="*/ 625900 h 740811"/>
                <a:gd name="connsiteX5" fmla="*/ 398522 w 535438"/>
                <a:gd name="connsiteY5" fmla="*/ 386297 h 740811"/>
                <a:gd name="connsiteX6" fmla="*/ 0 w 535438"/>
                <a:gd name="connsiteY6" fmla="*/ 114911 h 740811"/>
                <a:gd name="connsiteX0" fmla="*/ 0 w 547662"/>
                <a:gd name="connsiteY0" fmla="*/ 114911 h 740811"/>
                <a:gd name="connsiteX1" fmla="*/ 7335 w 547662"/>
                <a:gd name="connsiteY1" fmla="*/ 0 h 740811"/>
                <a:gd name="connsiteX2" fmla="*/ 547662 w 547662"/>
                <a:gd name="connsiteY2" fmla="*/ 369183 h 740811"/>
                <a:gd name="connsiteX3" fmla="*/ 7335 w 547662"/>
                <a:gd name="connsiteY3" fmla="*/ 740811 h 740811"/>
                <a:gd name="connsiteX4" fmla="*/ 7335 w 547662"/>
                <a:gd name="connsiteY4" fmla="*/ 625900 h 740811"/>
                <a:gd name="connsiteX5" fmla="*/ 398522 w 547662"/>
                <a:gd name="connsiteY5" fmla="*/ 386297 h 740811"/>
                <a:gd name="connsiteX6" fmla="*/ 0 w 547662"/>
                <a:gd name="connsiteY6" fmla="*/ 114911 h 740811"/>
                <a:gd name="connsiteX0" fmla="*/ 0 w 547662"/>
                <a:gd name="connsiteY0" fmla="*/ 114911 h 740811"/>
                <a:gd name="connsiteX1" fmla="*/ 7335 w 547662"/>
                <a:gd name="connsiteY1" fmla="*/ 0 h 740811"/>
                <a:gd name="connsiteX2" fmla="*/ 547662 w 547662"/>
                <a:gd name="connsiteY2" fmla="*/ 369183 h 740811"/>
                <a:gd name="connsiteX3" fmla="*/ 7335 w 547662"/>
                <a:gd name="connsiteY3" fmla="*/ 740811 h 740811"/>
                <a:gd name="connsiteX4" fmla="*/ 7335 w 547662"/>
                <a:gd name="connsiteY4" fmla="*/ 625900 h 740811"/>
                <a:gd name="connsiteX5" fmla="*/ 400967 w 547662"/>
                <a:gd name="connsiteY5" fmla="*/ 364292 h 740811"/>
                <a:gd name="connsiteX6" fmla="*/ 0 w 547662"/>
                <a:gd name="connsiteY6" fmla="*/ 114911 h 740811"/>
                <a:gd name="connsiteX0" fmla="*/ 2445 w 550107"/>
                <a:gd name="connsiteY0" fmla="*/ 117356 h 743256"/>
                <a:gd name="connsiteX1" fmla="*/ 0 w 550107"/>
                <a:gd name="connsiteY1" fmla="*/ 0 h 743256"/>
                <a:gd name="connsiteX2" fmla="*/ 550107 w 550107"/>
                <a:gd name="connsiteY2" fmla="*/ 371628 h 743256"/>
                <a:gd name="connsiteX3" fmla="*/ 9780 w 550107"/>
                <a:gd name="connsiteY3" fmla="*/ 743256 h 743256"/>
                <a:gd name="connsiteX4" fmla="*/ 9780 w 550107"/>
                <a:gd name="connsiteY4" fmla="*/ 628345 h 743256"/>
                <a:gd name="connsiteX5" fmla="*/ 403412 w 550107"/>
                <a:gd name="connsiteY5" fmla="*/ 366737 h 743256"/>
                <a:gd name="connsiteX6" fmla="*/ 2445 w 550107"/>
                <a:gd name="connsiteY6" fmla="*/ 117356 h 743256"/>
                <a:gd name="connsiteX0" fmla="*/ 2445 w 550107"/>
                <a:gd name="connsiteY0" fmla="*/ 129580 h 743256"/>
                <a:gd name="connsiteX1" fmla="*/ 0 w 550107"/>
                <a:gd name="connsiteY1" fmla="*/ 0 h 743256"/>
                <a:gd name="connsiteX2" fmla="*/ 550107 w 550107"/>
                <a:gd name="connsiteY2" fmla="*/ 371628 h 743256"/>
                <a:gd name="connsiteX3" fmla="*/ 9780 w 550107"/>
                <a:gd name="connsiteY3" fmla="*/ 743256 h 743256"/>
                <a:gd name="connsiteX4" fmla="*/ 9780 w 550107"/>
                <a:gd name="connsiteY4" fmla="*/ 628345 h 743256"/>
                <a:gd name="connsiteX5" fmla="*/ 403412 w 550107"/>
                <a:gd name="connsiteY5" fmla="*/ 366737 h 743256"/>
                <a:gd name="connsiteX6" fmla="*/ 2445 w 550107"/>
                <a:gd name="connsiteY6" fmla="*/ 129580 h 743256"/>
                <a:gd name="connsiteX0" fmla="*/ 4889 w 552551"/>
                <a:gd name="connsiteY0" fmla="*/ 146694 h 760370"/>
                <a:gd name="connsiteX1" fmla="*/ 0 w 552551"/>
                <a:gd name="connsiteY1" fmla="*/ 0 h 760370"/>
                <a:gd name="connsiteX2" fmla="*/ 552551 w 552551"/>
                <a:gd name="connsiteY2" fmla="*/ 388742 h 760370"/>
                <a:gd name="connsiteX3" fmla="*/ 12224 w 552551"/>
                <a:gd name="connsiteY3" fmla="*/ 760370 h 760370"/>
                <a:gd name="connsiteX4" fmla="*/ 12224 w 552551"/>
                <a:gd name="connsiteY4" fmla="*/ 645459 h 760370"/>
                <a:gd name="connsiteX5" fmla="*/ 405856 w 552551"/>
                <a:gd name="connsiteY5" fmla="*/ 383851 h 760370"/>
                <a:gd name="connsiteX6" fmla="*/ 4889 w 552551"/>
                <a:gd name="connsiteY6" fmla="*/ 146694 h 760370"/>
                <a:gd name="connsiteX0" fmla="*/ 4889 w 552551"/>
                <a:gd name="connsiteY0" fmla="*/ 156219 h 769895"/>
                <a:gd name="connsiteX1" fmla="*/ 0 w 552551"/>
                <a:gd name="connsiteY1" fmla="*/ 0 h 769895"/>
                <a:gd name="connsiteX2" fmla="*/ 552551 w 552551"/>
                <a:gd name="connsiteY2" fmla="*/ 398267 h 769895"/>
                <a:gd name="connsiteX3" fmla="*/ 12224 w 552551"/>
                <a:gd name="connsiteY3" fmla="*/ 769895 h 769895"/>
                <a:gd name="connsiteX4" fmla="*/ 12224 w 552551"/>
                <a:gd name="connsiteY4" fmla="*/ 654984 h 769895"/>
                <a:gd name="connsiteX5" fmla="*/ 405856 w 552551"/>
                <a:gd name="connsiteY5" fmla="*/ 393376 h 769895"/>
                <a:gd name="connsiteX6" fmla="*/ 4889 w 552551"/>
                <a:gd name="connsiteY6" fmla="*/ 156219 h 769895"/>
                <a:gd name="connsiteX0" fmla="*/ 4889 w 552551"/>
                <a:gd name="connsiteY0" fmla="*/ 156219 h 769895"/>
                <a:gd name="connsiteX1" fmla="*/ 0 w 552551"/>
                <a:gd name="connsiteY1" fmla="*/ 0 h 769895"/>
                <a:gd name="connsiteX2" fmla="*/ 552551 w 552551"/>
                <a:gd name="connsiteY2" fmla="*/ 398267 h 769895"/>
                <a:gd name="connsiteX3" fmla="*/ 12224 w 552551"/>
                <a:gd name="connsiteY3" fmla="*/ 769895 h 769895"/>
                <a:gd name="connsiteX4" fmla="*/ 12224 w 552551"/>
                <a:gd name="connsiteY4" fmla="*/ 669272 h 769895"/>
                <a:gd name="connsiteX5" fmla="*/ 405856 w 552551"/>
                <a:gd name="connsiteY5" fmla="*/ 393376 h 769895"/>
                <a:gd name="connsiteX6" fmla="*/ 4889 w 552551"/>
                <a:gd name="connsiteY6" fmla="*/ 156219 h 769895"/>
                <a:gd name="connsiteX0" fmla="*/ 4889 w 552551"/>
                <a:gd name="connsiteY0" fmla="*/ 156219 h 819902"/>
                <a:gd name="connsiteX1" fmla="*/ 0 w 552551"/>
                <a:gd name="connsiteY1" fmla="*/ 0 h 819902"/>
                <a:gd name="connsiteX2" fmla="*/ 552551 w 552551"/>
                <a:gd name="connsiteY2" fmla="*/ 398267 h 819902"/>
                <a:gd name="connsiteX3" fmla="*/ 9843 w 552551"/>
                <a:gd name="connsiteY3" fmla="*/ 819902 h 819902"/>
                <a:gd name="connsiteX4" fmla="*/ 12224 w 552551"/>
                <a:gd name="connsiteY4" fmla="*/ 669272 h 819902"/>
                <a:gd name="connsiteX5" fmla="*/ 405856 w 552551"/>
                <a:gd name="connsiteY5" fmla="*/ 393376 h 819902"/>
                <a:gd name="connsiteX6" fmla="*/ 4889 w 552551"/>
                <a:gd name="connsiteY6" fmla="*/ 156219 h 819902"/>
                <a:gd name="connsiteX0" fmla="*/ 4889 w 552551"/>
                <a:gd name="connsiteY0" fmla="*/ 156219 h 819902"/>
                <a:gd name="connsiteX1" fmla="*/ 0 w 552551"/>
                <a:gd name="connsiteY1" fmla="*/ 0 h 819902"/>
                <a:gd name="connsiteX2" fmla="*/ 552551 w 552551"/>
                <a:gd name="connsiteY2" fmla="*/ 398267 h 819902"/>
                <a:gd name="connsiteX3" fmla="*/ 9843 w 552551"/>
                <a:gd name="connsiteY3" fmla="*/ 819902 h 819902"/>
                <a:gd name="connsiteX4" fmla="*/ 9843 w 552551"/>
                <a:gd name="connsiteY4" fmla="*/ 674035 h 819902"/>
                <a:gd name="connsiteX5" fmla="*/ 405856 w 552551"/>
                <a:gd name="connsiteY5" fmla="*/ 393376 h 819902"/>
                <a:gd name="connsiteX6" fmla="*/ 4889 w 552551"/>
                <a:gd name="connsiteY6" fmla="*/ 156219 h 819902"/>
                <a:gd name="connsiteX0" fmla="*/ 4889 w 600176"/>
                <a:gd name="connsiteY0" fmla="*/ 156219 h 819902"/>
                <a:gd name="connsiteX1" fmla="*/ 0 w 600176"/>
                <a:gd name="connsiteY1" fmla="*/ 0 h 819902"/>
                <a:gd name="connsiteX2" fmla="*/ 600176 w 600176"/>
                <a:gd name="connsiteY2" fmla="*/ 405411 h 819902"/>
                <a:gd name="connsiteX3" fmla="*/ 9843 w 600176"/>
                <a:gd name="connsiteY3" fmla="*/ 819902 h 819902"/>
                <a:gd name="connsiteX4" fmla="*/ 9843 w 600176"/>
                <a:gd name="connsiteY4" fmla="*/ 674035 h 819902"/>
                <a:gd name="connsiteX5" fmla="*/ 405856 w 600176"/>
                <a:gd name="connsiteY5" fmla="*/ 393376 h 819902"/>
                <a:gd name="connsiteX6" fmla="*/ 4889 w 600176"/>
                <a:gd name="connsiteY6" fmla="*/ 156219 h 819902"/>
                <a:gd name="connsiteX0" fmla="*/ 4889 w 600176"/>
                <a:gd name="connsiteY0" fmla="*/ 156219 h 819902"/>
                <a:gd name="connsiteX1" fmla="*/ 0 w 600176"/>
                <a:gd name="connsiteY1" fmla="*/ 0 h 819902"/>
                <a:gd name="connsiteX2" fmla="*/ 600176 w 600176"/>
                <a:gd name="connsiteY2" fmla="*/ 405411 h 819902"/>
                <a:gd name="connsiteX3" fmla="*/ 9843 w 600176"/>
                <a:gd name="connsiteY3" fmla="*/ 819902 h 819902"/>
                <a:gd name="connsiteX4" fmla="*/ 9843 w 600176"/>
                <a:gd name="connsiteY4" fmla="*/ 674035 h 819902"/>
                <a:gd name="connsiteX5" fmla="*/ 391569 w 600176"/>
                <a:gd name="connsiteY5" fmla="*/ 405282 h 819902"/>
                <a:gd name="connsiteX6" fmla="*/ 4889 w 600176"/>
                <a:gd name="connsiteY6" fmla="*/ 156219 h 819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0176" h="819902">
                  <a:moveTo>
                    <a:pt x="4889" y="156219"/>
                  </a:moveTo>
                  <a:lnTo>
                    <a:pt x="0" y="0"/>
                  </a:lnTo>
                  <a:lnTo>
                    <a:pt x="600176" y="405411"/>
                  </a:lnTo>
                  <a:lnTo>
                    <a:pt x="9843" y="819902"/>
                  </a:lnTo>
                  <a:cubicBezTo>
                    <a:pt x="10637" y="769692"/>
                    <a:pt x="9049" y="724245"/>
                    <a:pt x="9843" y="674035"/>
                  </a:cubicBezTo>
                  <a:lnTo>
                    <a:pt x="391569" y="405282"/>
                  </a:lnTo>
                  <a:lnTo>
                    <a:pt x="4889" y="156219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E028D2B2-55BB-40CA-A7D0-5B2B109C831A}"/>
                </a:ext>
              </a:extLst>
            </p:cNvPr>
            <p:cNvSpPr/>
            <p:nvPr/>
          </p:nvSpPr>
          <p:spPr>
            <a:xfrm rot="10800000">
              <a:off x="3004110" y="4199903"/>
              <a:ext cx="600176" cy="819902"/>
            </a:xfrm>
            <a:custGeom>
              <a:avLst/>
              <a:gdLst>
                <a:gd name="connsiteX0" fmla="*/ 0 w 557442"/>
                <a:gd name="connsiteY0" fmla="*/ 114911 h 740811"/>
                <a:gd name="connsiteX1" fmla="*/ 7335 w 557442"/>
                <a:gd name="connsiteY1" fmla="*/ 0 h 740811"/>
                <a:gd name="connsiteX2" fmla="*/ 557442 w 557442"/>
                <a:gd name="connsiteY2" fmla="*/ 378963 h 740811"/>
                <a:gd name="connsiteX3" fmla="*/ 7335 w 557442"/>
                <a:gd name="connsiteY3" fmla="*/ 740811 h 740811"/>
                <a:gd name="connsiteX4" fmla="*/ 7335 w 557442"/>
                <a:gd name="connsiteY4" fmla="*/ 625900 h 740811"/>
                <a:gd name="connsiteX5" fmla="*/ 398522 w 557442"/>
                <a:gd name="connsiteY5" fmla="*/ 386297 h 740811"/>
                <a:gd name="connsiteX6" fmla="*/ 0 w 557442"/>
                <a:gd name="connsiteY6" fmla="*/ 114911 h 740811"/>
                <a:gd name="connsiteX0" fmla="*/ 0 w 550107"/>
                <a:gd name="connsiteY0" fmla="*/ 114911 h 740811"/>
                <a:gd name="connsiteX1" fmla="*/ 7335 w 550107"/>
                <a:gd name="connsiteY1" fmla="*/ 0 h 740811"/>
                <a:gd name="connsiteX2" fmla="*/ 550107 w 550107"/>
                <a:gd name="connsiteY2" fmla="*/ 369183 h 740811"/>
                <a:gd name="connsiteX3" fmla="*/ 7335 w 550107"/>
                <a:gd name="connsiteY3" fmla="*/ 740811 h 740811"/>
                <a:gd name="connsiteX4" fmla="*/ 7335 w 550107"/>
                <a:gd name="connsiteY4" fmla="*/ 625900 h 740811"/>
                <a:gd name="connsiteX5" fmla="*/ 398522 w 550107"/>
                <a:gd name="connsiteY5" fmla="*/ 386297 h 740811"/>
                <a:gd name="connsiteX6" fmla="*/ 0 w 550107"/>
                <a:gd name="connsiteY6" fmla="*/ 114911 h 740811"/>
                <a:gd name="connsiteX0" fmla="*/ 0 w 535438"/>
                <a:gd name="connsiteY0" fmla="*/ 114911 h 740811"/>
                <a:gd name="connsiteX1" fmla="*/ 7335 w 535438"/>
                <a:gd name="connsiteY1" fmla="*/ 0 h 740811"/>
                <a:gd name="connsiteX2" fmla="*/ 535438 w 535438"/>
                <a:gd name="connsiteY2" fmla="*/ 371628 h 740811"/>
                <a:gd name="connsiteX3" fmla="*/ 7335 w 535438"/>
                <a:gd name="connsiteY3" fmla="*/ 740811 h 740811"/>
                <a:gd name="connsiteX4" fmla="*/ 7335 w 535438"/>
                <a:gd name="connsiteY4" fmla="*/ 625900 h 740811"/>
                <a:gd name="connsiteX5" fmla="*/ 398522 w 535438"/>
                <a:gd name="connsiteY5" fmla="*/ 386297 h 740811"/>
                <a:gd name="connsiteX6" fmla="*/ 0 w 535438"/>
                <a:gd name="connsiteY6" fmla="*/ 114911 h 740811"/>
                <a:gd name="connsiteX0" fmla="*/ 0 w 535438"/>
                <a:gd name="connsiteY0" fmla="*/ 114911 h 740811"/>
                <a:gd name="connsiteX1" fmla="*/ 7335 w 535438"/>
                <a:gd name="connsiteY1" fmla="*/ 0 h 740811"/>
                <a:gd name="connsiteX2" fmla="*/ 535438 w 535438"/>
                <a:gd name="connsiteY2" fmla="*/ 361848 h 740811"/>
                <a:gd name="connsiteX3" fmla="*/ 7335 w 535438"/>
                <a:gd name="connsiteY3" fmla="*/ 740811 h 740811"/>
                <a:gd name="connsiteX4" fmla="*/ 7335 w 535438"/>
                <a:gd name="connsiteY4" fmla="*/ 625900 h 740811"/>
                <a:gd name="connsiteX5" fmla="*/ 398522 w 535438"/>
                <a:gd name="connsiteY5" fmla="*/ 386297 h 740811"/>
                <a:gd name="connsiteX6" fmla="*/ 0 w 535438"/>
                <a:gd name="connsiteY6" fmla="*/ 114911 h 740811"/>
                <a:gd name="connsiteX0" fmla="*/ 0 w 547662"/>
                <a:gd name="connsiteY0" fmla="*/ 114911 h 740811"/>
                <a:gd name="connsiteX1" fmla="*/ 7335 w 547662"/>
                <a:gd name="connsiteY1" fmla="*/ 0 h 740811"/>
                <a:gd name="connsiteX2" fmla="*/ 547662 w 547662"/>
                <a:gd name="connsiteY2" fmla="*/ 369183 h 740811"/>
                <a:gd name="connsiteX3" fmla="*/ 7335 w 547662"/>
                <a:gd name="connsiteY3" fmla="*/ 740811 h 740811"/>
                <a:gd name="connsiteX4" fmla="*/ 7335 w 547662"/>
                <a:gd name="connsiteY4" fmla="*/ 625900 h 740811"/>
                <a:gd name="connsiteX5" fmla="*/ 398522 w 547662"/>
                <a:gd name="connsiteY5" fmla="*/ 386297 h 740811"/>
                <a:gd name="connsiteX6" fmla="*/ 0 w 547662"/>
                <a:gd name="connsiteY6" fmla="*/ 114911 h 740811"/>
                <a:gd name="connsiteX0" fmla="*/ 0 w 547662"/>
                <a:gd name="connsiteY0" fmla="*/ 114911 h 740811"/>
                <a:gd name="connsiteX1" fmla="*/ 7335 w 547662"/>
                <a:gd name="connsiteY1" fmla="*/ 0 h 740811"/>
                <a:gd name="connsiteX2" fmla="*/ 547662 w 547662"/>
                <a:gd name="connsiteY2" fmla="*/ 369183 h 740811"/>
                <a:gd name="connsiteX3" fmla="*/ 7335 w 547662"/>
                <a:gd name="connsiteY3" fmla="*/ 740811 h 740811"/>
                <a:gd name="connsiteX4" fmla="*/ 7335 w 547662"/>
                <a:gd name="connsiteY4" fmla="*/ 625900 h 740811"/>
                <a:gd name="connsiteX5" fmla="*/ 400967 w 547662"/>
                <a:gd name="connsiteY5" fmla="*/ 364292 h 740811"/>
                <a:gd name="connsiteX6" fmla="*/ 0 w 547662"/>
                <a:gd name="connsiteY6" fmla="*/ 114911 h 740811"/>
                <a:gd name="connsiteX0" fmla="*/ 2445 w 550107"/>
                <a:gd name="connsiteY0" fmla="*/ 117356 h 743256"/>
                <a:gd name="connsiteX1" fmla="*/ 0 w 550107"/>
                <a:gd name="connsiteY1" fmla="*/ 0 h 743256"/>
                <a:gd name="connsiteX2" fmla="*/ 550107 w 550107"/>
                <a:gd name="connsiteY2" fmla="*/ 371628 h 743256"/>
                <a:gd name="connsiteX3" fmla="*/ 9780 w 550107"/>
                <a:gd name="connsiteY3" fmla="*/ 743256 h 743256"/>
                <a:gd name="connsiteX4" fmla="*/ 9780 w 550107"/>
                <a:gd name="connsiteY4" fmla="*/ 628345 h 743256"/>
                <a:gd name="connsiteX5" fmla="*/ 403412 w 550107"/>
                <a:gd name="connsiteY5" fmla="*/ 366737 h 743256"/>
                <a:gd name="connsiteX6" fmla="*/ 2445 w 550107"/>
                <a:gd name="connsiteY6" fmla="*/ 117356 h 743256"/>
                <a:gd name="connsiteX0" fmla="*/ 2445 w 550107"/>
                <a:gd name="connsiteY0" fmla="*/ 129580 h 743256"/>
                <a:gd name="connsiteX1" fmla="*/ 0 w 550107"/>
                <a:gd name="connsiteY1" fmla="*/ 0 h 743256"/>
                <a:gd name="connsiteX2" fmla="*/ 550107 w 550107"/>
                <a:gd name="connsiteY2" fmla="*/ 371628 h 743256"/>
                <a:gd name="connsiteX3" fmla="*/ 9780 w 550107"/>
                <a:gd name="connsiteY3" fmla="*/ 743256 h 743256"/>
                <a:gd name="connsiteX4" fmla="*/ 9780 w 550107"/>
                <a:gd name="connsiteY4" fmla="*/ 628345 h 743256"/>
                <a:gd name="connsiteX5" fmla="*/ 403412 w 550107"/>
                <a:gd name="connsiteY5" fmla="*/ 366737 h 743256"/>
                <a:gd name="connsiteX6" fmla="*/ 2445 w 550107"/>
                <a:gd name="connsiteY6" fmla="*/ 129580 h 743256"/>
                <a:gd name="connsiteX0" fmla="*/ 4889 w 552551"/>
                <a:gd name="connsiteY0" fmla="*/ 146694 h 760370"/>
                <a:gd name="connsiteX1" fmla="*/ 0 w 552551"/>
                <a:gd name="connsiteY1" fmla="*/ 0 h 760370"/>
                <a:gd name="connsiteX2" fmla="*/ 552551 w 552551"/>
                <a:gd name="connsiteY2" fmla="*/ 388742 h 760370"/>
                <a:gd name="connsiteX3" fmla="*/ 12224 w 552551"/>
                <a:gd name="connsiteY3" fmla="*/ 760370 h 760370"/>
                <a:gd name="connsiteX4" fmla="*/ 12224 w 552551"/>
                <a:gd name="connsiteY4" fmla="*/ 645459 h 760370"/>
                <a:gd name="connsiteX5" fmla="*/ 405856 w 552551"/>
                <a:gd name="connsiteY5" fmla="*/ 383851 h 760370"/>
                <a:gd name="connsiteX6" fmla="*/ 4889 w 552551"/>
                <a:gd name="connsiteY6" fmla="*/ 146694 h 760370"/>
                <a:gd name="connsiteX0" fmla="*/ 4889 w 552551"/>
                <a:gd name="connsiteY0" fmla="*/ 156219 h 769895"/>
                <a:gd name="connsiteX1" fmla="*/ 0 w 552551"/>
                <a:gd name="connsiteY1" fmla="*/ 0 h 769895"/>
                <a:gd name="connsiteX2" fmla="*/ 552551 w 552551"/>
                <a:gd name="connsiteY2" fmla="*/ 398267 h 769895"/>
                <a:gd name="connsiteX3" fmla="*/ 12224 w 552551"/>
                <a:gd name="connsiteY3" fmla="*/ 769895 h 769895"/>
                <a:gd name="connsiteX4" fmla="*/ 12224 w 552551"/>
                <a:gd name="connsiteY4" fmla="*/ 654984 h 769895"/>
                <a:gd name="connsiteX5" fmla="*/ 405856 w 552551"/>
                <a:gd name="connsiteY5" fmla="*/ 393376 h 769895"/>
                <a:gd name="connsiteX6" fmla="*/ 4889 w 552551"/>
                <a:gd name="connsiteY6" fmla="*/ 156219 h 769895"/>
                <a:gd name="connsiteX0" fmla="*/ 4889 w 552551"/>
                <a:gd name="connsiteY0" fmla="*/ 156219 h 769895"/>
                <a:gd name="connsiteX1" fmla="*/ 0 w 552551"/>
                <a:gd name="connsiteY1" fmla="*/ 0 h 769895"/>
                <a:gd name="connsiteX2" fmla="*/ 552551 w 552551"/>
                <a:gd name="connsiteY2" fmla="*/ 398267 h 769895"/>
                <a:gd name="connsiteX3" fmla="*/ 12224 w 552551"/>
                <a:gd name="connsiteY3" fmla="*/ 769895 h 769895"/>
                <a:gd name="connsiteX4" fmla="*/ 12224 w 552551"/>
                <a:gd name="connsiteY4" fmla="*/ 669272 h 769895"/>
                <a:gd name="connsiteX5" fmla="*/ 405856 w 552551"/>
                <a:gd name="connsiteY5" fmla="*/ 393376 h 769895"/>
                <a:gd name="connsiteX6" fmla="*/ 4889 w 552551"/>
                <a:gd name="connsiteY6" fmla="*/ 156219 h 769895"/>
                <a:gd name="connsiteX0" fmla="*/ 4889 w 552551"/>
                <a:gd name="connsiteY0" fmla="*/ 156219 h 819902"/>
                <a:gd name="connsiteX1" fmla="*/ 0 w 552551"/>
                <a:gd name="connsiteY1" fmla="*/ 0 h 819902"/>
                <a:gd name="connsiteX2" fmla="*/ 552551 w 552551"/>
                <a:gd name="connsiteY2" fmla="*/ 398267 h 819902"/>
                <a:gd name="connsiteX3" fmla="*/ 9843 w 552551"/>
                <a:gd name="connsiteY3" fmla="*/ 819902 h 819902"/>
                <a:gd name="connsiteX4" fmla="*/ 12224 w 552551"/>
                <a:gd name="connsiteY4" fmla="*/ 669272 h 819902"/>
                <a:gd name="connsiteX5" fmla="*/ 405856 w 552551"/>
                <a:gd name="connsiteY5" fmla="*/ 393376 h 819902"/>
                <a:gd name="connsiteX6" fmla="*/ 4889 w 552551"/>
                <a:gd name="connsiteY6" fmla="*/ 156219 h 819902"/>
                <a:gd name="connsiteX0" fmla="*/ 4889 w 552551"/>
                <a:gd name="connsiteY0" fmla="*/ 156219 h 819902"/>
                <a:gd name="connsiteX1" fmla="*/ 0 w 552551"/>
                <a:gd name="connsiteY1" fmla="*/ 0 h 819902"/>
                <a:gd name="connsiteX2" fmla="*/ 552551 w 552551"/>
                <a:gd name="connsiteY2" fmla="*/ 398267 h 819902"/>
                <a:gd name="connsiteX3" fmla="*/ 9843 w 552551"/>
                <a:gd name="connsiteY3" fmla="*/ 819902 h 819902"/>
                <a:gd name="connsiteX4" fmla="*/ 9843 w 552551"/>
                <a:gd name="connsiteY4" fmla="*/ 674035 h 819902"/>
                <a:gd name="connsiteX5" fmla="*/ 405856 w 552551"/>
                <a:gd name="connsiteY5" fmla="*/ 393376 h 819902"/>
                <a:gd name="connsiteX6" fmla="*/ 4889 w 552551"/>
                <a:gd name="connsiteY6" fmla="*/ 156219 h 819902"/>
                <a:gd name="connsiteX0" fmla="*/ 4889 w 600176"/>
                <a:gd name="connsiteY0" fmla="*/ 156219 h 819902"/>
                <a:gd name="connsiteX1" fmla="*/ 0 w 600176"/>
                <a:gd name="connsiteY1" fmla="*/ 0 h 819902"/>
                <a:gd name="connsiteX2" fmla="*/ 600176 w 600176"/>
                <a:gd name="connsiteY2" fmla="*/ 405411 h 819902"/>
                <a:gd name="connsiteX3" fmla="*/ 9843 w 600176"/>
                <a:gd name="connsiteY3" fmla="*/ 819902 h 819902"/>
                <a:gd name="connsiteX4" fmla="*/ 9843 w 600176"/>
                <a:gd name="connsiteY4" fmla="*/ 674035 h 819902"/>
                <a:gd name="connsiteX5" fmla="*/ 405856 w 600176"/>
                <a:gd name="connsiteY5" fmla="*/ 393376 h 819902"/>
                <a:gd name="connsiteX6" fmla="*/ 4889 w 600176"/>
                <a:gd name="connsiteY6" fmla="*/ 156219 h 819902"/>
                <a:gd name="connsiteX0" fmla="*/ 4889 w 600176"/>
                <a:gd name="connsiteY0" fmla="*/ 156219 h 819902"/>
                <a:gd name="connsiteX1" fmla="*/ 0 w 600176"/>
                <a:gd name="connsiteY1" fmla="*/ 0 h 819902"/>
                <a:gd name="connsiteX2" fmla="*/ 600176 w 600176"/>
                <a:gd name="connsiteY2" fmla="*/ 405411 h 819902"/>
                <a:gd name="connsiteX3" fmla="*/ 9843 w 600176"/>
                <a:gd name="connsiteY3" fmla="*/ 819902 h 819902"/>
                <a:gd name="connsiteX4" fmla="*/ 9843 w 600176"/>
                <a:gd name="connsiteY4" fmla="*/ 674035 h 819902"/>
                <a:gd name="connsiteX5" fmla="*/ 391569 w 600176"/>
                <a:gd name="connsiteY5" fmla="*/ 405282 h 819902"/>
                <a:gd name="connsiteX6" fmla="*/ 4889 w 600176"/>
                <a:gd name="connsiteY6" fmla="*/ 156219 h 819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0176" h="819902">
                  <a:moveTo>
                    <a:pt x="4889" y="156219"/>
                  </a:moveTo>
                  <a:lnTo>
                    <a:pt x="0" y="0"/>
                  </a:lnTo>
                  <a:lnTo>
                    <a:pt x="600176" y="405411"/>
                  </a:lnTo>
                  <a:lnTo>
                    <a:pt x="9843" y="819902"/>
                  </a:lnTo>
                  <a:cubicBezTo>
                    <a:pt x="10637" y="769692"/>
                    <a:pt x="9049" y="724245"/>
                    <a:pt x="9843" y="674035"/>
                  </a:cubicBezTo>
                  <a:lnTo>
                    <a:pt x="391569" y="405282"/>
                  </a:lnTo>
                  <a:lnTo>
                    <a:pt x="4889" y="156219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0" name="원형: 비어 있음 3">
              <a:extLst>
                <a:ext uri="{FF2B5EF4-FFF2-40B4-BE49-F238E27FC236}">
                  <a16:creationId xmlns:a16="http://schemas.microsoft.com/office/drawing/2014/main" id="{5B19FDA6-7623-4B85-8CEA-BC72E5EAD2F8}"/>
                </a:ext>
              </a:extLst>
            </p:cNvPr>
            <p:cNvSpPr/>
            <p:nvPr/>
          </p:nvSpPr>
          <p:spPr>
            <a:xfrm>
              <a:off x="4278194" y="5802876"/>
              <a:ext cx="525578" cy="525578"/>
            </a:xfrm>
            <a:prstGeom prst="donut">
              <a:avLst>
                <a:gd name="adj" fmla="val 1147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11149</TotalTime>
  <Words>115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2019-05-21T06:22:07Z</dcterms:modified>
</cp:coreProperties>
</file>