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FA8CCEA4-55EA-4945-89D6-424C6A7765FF}"/>
              </a:ext>
            </a:extLst>
          </p:cNvPr>
          <p:cNvSpPr/>
          <p:nvPr/>
        </p:nvSpPr>
        <p:spPr>
          <a:xfrm>
            <a:off x="2645783" y="1829298"/>
            <a:ext cx="5338140" cy="90205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D6321097-2F98-4C27-8353-BE426E75A1B2}"/>
              </a:ext>
            </a:extLst>
          </p:cNvPr>
          <p:cNvSpPr/>
          <p:nvPr/>
        </p:nvSpPr>
        <p:spPr>
          <a:xfrm>
            <a:off x="2751904" y="1938324"/>
            <a:ext cx="684000" cy="68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grpSp>
        <p:nvGrpSpPr>
          <p:cNvPr id="497" name="Group 496">
            <a:extLst>
              <a:ext uri="{FF2B5EF4-FFF2-40B4-BE49-F238E27FC236}">
                <a16:creationId xmlns:a16="http://schemas.microsoft.com/office/drawing/2014/main" id="{58C2F020-0E79-49A4-A419-80F73A1299B6}"/>
              </a:ext>
            </a:extLst>
          </p:cNvPr>
          <p:cNvGrpSpPr/>
          <p:nvPr/>
        </p:nvGrpSpPr>
        <p:grpSpPr>
          <a:xfrm>
            <a:off x="3553179" y="1940981"/>
            <a:ext cx="4331217" cy="678692"/>
            <a:chOff x="803640" y="3362835"/>
            <a:chExt cx="2059657" cy="678692"/>
          </a:xfrm>
        </p:grpSpPr>
        <p:sp>
          <p:nvSpPr>
            <p:cNvPr id="498" name="TextBox 497">
              <a:extLst>
                <a:ext uri="{FF2B5EF4-FFF2-40B4-BE49-F238E27FC236}">
                  <a16:creationId xmlns:a16="http://schemas.microsoft.com/office/drawing/2014/main" id="{02968B71-A93F-4F18-B9BD-EE8C2D963660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5AFDB85F-ACE4-48A7-AC1B-78DCFD9A969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00" name="TextBox 499">
            <a:extLst>
              <a:ext uri="{FF2B5EF4-FFF2-40B4-BE49-F238E27FC236}">
                <a16:creationId xmlns:a16="http://schemas.microsoft.com/office/drawing/2014/main" id="{FF5AAC7E-BA96-41C9-A474-0BF76B15E757}"/>
              </a:ext>
            </a:extLst>
          </p:cNvPr>
          <p:cNvSpPr txBox="1"/>
          <p:nvPr/>
        </p:nvSpPr>
        <p:spPr>
          <a:xfrm>
            <a:off x="2884552" y="2080269"/>
            <a:ext cx="444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1" name="Rectangle 500">
            <a:extLst>
              <a:ext uri="{FF2B5EF4-FFF2-40B4-BE49-F238E27FC236}">
                <a16:creationId xmlns:a16="http://schemas.microsoft.com/office/drawing/2014/main" id="{7EAF7AE7-3958-456E-9CE9-1A292372EFDE}"/>
              </a:ext>
            </a:extLst>
          </p:cNvPr>
          <p:cNvSpPr/>
          <p:nvPr/>
        </p:nvSpPr>
        <p:spPr>
          <a:xfrm>
            <a:off x="3742897" y="2905450"/>
            <a:ext cx="5338140" cy="90205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94AFBF36-1C1C-4EB4-99B9-29F046ABB226}"/>
              </a:ext>
            </a:extLst>
          </p:cNvPr>
          <p:cNvSpPr/>
          <p:nvPr/>
        </p:nvSpPr>
        <p:spPr>
          <a:xfrm>
            <a:off x="3849017" y="3014477"/>
            <a:ext cx="684000" cy="68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grpSp>
        <p:nvGrpSpPr>
          <p:cNvPr id="503" name="Group 502">
            <a:extLst>
              <a:ext uri="{FF2B5EF4-FFF2-40B4-BE49-F238E27FC236}">
                <a16:creationId xmlns:a16="http://schemas.microsoft.com/office/drawing/2014/main" id="{E9C7C319-975C-4F87-AC1F-AD1B49E3281B}"/>
              </a:ext>
            </a:extLst>
          </p:cNvPr>
          <p:cNvGrpSpPr/>
          <p:nvPr/>
        </p:nvGrpSpPr>
        <p:grpSpPr>
          <a:xfrm>
            <a:off x="4647498" y="3017134"/>
            <a:ext cx="4331217" cy="678692"/>
            <a:chOff x="803640" y="3362835"/>
            <a:chExt cx="2059657" cy="678692"/>
          </a:xfrm>
        </p:grpSpPr>
        <p:sp>
          <p:nvSpPr>
            <p:cNvPr id="504" name="TextBox 503">
              <a:extLst>
                <a:ext uri="{FF2B5EF4-FFF2-40B4-BE49-F238E27FC236}">
                  <a16:creationId xmlns:a16="http://schemas.microsoft.com/office/drawing/2014/main" id="{8334D530-A81B-47D7-B7F1-AEC387B9922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5" name="TextBox 504">
              <a:extLst>
                <a:ext uri="{FF2B5EF4-FFF2-40B4-BE49-F238E27FC236}">
                  <a16:creationId xmlns:a16="http://schemas.microsoft.com/office/drawing/2014/main" id="{FBC78B50-6174-462E-A8C9-2F243EDFBF1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06" name="TextBox 505">
            <a:extLst>
              <a:ext uri="{FF2B5EF4-FFF2-40B4-BE49-F238E27FC236}">
                <a16:creationId xmlns:a16="http://schemas.microsoft.com/office/drawing/2014/main" id="{F540B9CE-7F05-4F0B-8F88-A94253246C05}"/>
              </a:ext>
            </a:extLst>
          </p:cNvPr>
          <p:cNvSpPr txBox="1"/>
          <p:nvPr/>
        </p:nvSpPr>
        <p:spPr>
          <a:xfrm>
            <a:off x="3981665" y="3156422"/>
            <a:ext cx="444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7" name="Rectangle 506">
            <a:extLst>
              <a:ext uri="{FF2B5EF4-FFF2-40B4-BE49-F238E27FC236}">
                <a16:creationId xmlns:a16="http://schemas.microsoft.com/office/drawing/2014/main" id="{2E17B6FF-8A6D-471F-9B11-934597CD44F7}"/>
              </a:ext>
            </a:extLst>
          </p:cNvPr>
          <p:cNvSpPr/>
          <p:nvPr/>
        </p:nvSpPr>
        <p:spPr>
          <a:xfrm>
            <a:off x="5928741" y="5057758"/>
            <a:ext cx="5326161" cy="90205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4D86F602-55CB-4A9E-A8CE-0BA05D663065}"/>
              </a:ext>
            </a:extLst>
          </p:cNvPr>
          <p:cNvSpPr/>
          <p:nvPr/>
        </p:nvSpPr>
        <p:spPr>
          <a:xfrm>
            <a:off x="6034861" y="5166784"/>
            <a:ext cx="684000" cy="6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EA285118-22C5-4F77-8489-95C6F30543C2}"/>
              </a:ext>
            </a:extLst>
          </p:cNvPr>
          <p:cNvGrpSpPr/>
          <p:nvPr/>
        </p:nvGrpSpPr>
        <p:grpSpPr>
          <a:xfrm>
            <a:off x="6836137" y="5169441"/>
            <a:ext cx="4331217" cy="678692"/>
            <a:chOff x="803640" y="3362835"/>
            <a:chExt cx="2059657" cy="678692"/>
          </a:xfrm>
        </p:grpSpPr>
        <p:sp>
          <p:nvSpPr>
            <p:cNvPr id="510" name="TextBox 509">
              <a:extLst>
                <a:ext uri="{FF2B5EF4-FFF2-40B4-BE49-F238E27FC236}">
                  <a16:creationId xmlns:a16="http://schemas.microsoft.com/office/drawing/2014/main" id="{2860BDB9-5F90-47B8-8338-E6B533C45BD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1" name="TextBox 510">
              <a:extLst>
                <a:ext uri="{FF2B5EF4-FFF2-40B4-BE49-F238E27FC236}">
                  <a16:creationId xmlns:a16="http://schemas.microsoft.com/office/drawing/2014/main" id="{C432801C-7CF8-4087-BF0A-7C8375FD58A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2" name="TextBox 511">
            <a:extLst>
              <a:ext uri="{FF2B5EF4-FFF2-40B4-BE49-F238E27FC236}">
                <a16:creationId xmlns:a16="http://schemas.microsoft.com/office/drawing/2014/main" id="{EAC2F18B-99B7-4FEB-A195-E9A200F6E727}"/>
              </a:ext>
            </a:extLst>
          </p:cNvPr>
          <p:cNvSpPr txBox="1"/>
          <p:nvPr/>
        </p:nvSpPr>
        <p:spPr>
          <a:xfrm>
            <a:off x="6167509" y="5308729"/>
            <a:ext cx="444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id="{C102CA4B-A18E-4091-BC1C-E2AD4F5304F3}"/>
              </a:ext>
            </a:extLst>
          </p:cNvPr>
          <p:cNvSpPr/>
          <p:nvPr/>
        </p:nvSpPr>
        <p:spPr>
          <a:xfrm>
            <a:off x="4840011" y="3981604"/>
            <a:ext cx="5326161" cy="90205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14" name="Rectangle 513">
            <a:extLst>
              <a:ext uri="{FF2B5EF4-FFF2-40B4-BE49-F238E27FC236}">
                <a16:creationId xmlns:a16="http://schemas.microsoft.com/office/drawing/2014/main" id="{28D0C3E2-28C5-4BDE-B249-BA6753F1BED9}"/>
              </a:ext>
            </a:extLst>
          </p:cNvPr>
          <p:cNvSpPr/>
          <p:nvPr/>
        </p:nvSpPr>
        <p:spPr>
          <a:xfrm>
            <a:off x="4946131" y="4090630"/>
            <a:ext cx="684000" cy="68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grpSp>
        <p:nvGrpSpPr>
          <p:cNvPr id="515" name="Group 514">
            <a:extLst>
              <a:ext uri="{FF2B5EF4-FFF2-40B4-BE49-F238E27FC236}">
                <a16:creationId xmlns:a16="http://schemas.microsoft.com/office/drawing/2014/main" id="{34FF6B36-879E-411B-86CB-AF8867DA3D7D}"/>
              </a:ext>
            </a:extLst>
          </p:cNvPr>
          <p:cNvGrpSpPr/>
          <p:nvPr/>
        </p:nvGrpSpPr>
        <p:grpSpPr>
          <a:xfrm>
            <a:off x="5741817" y="4093287"/>
            <a:ext cx="4331217" cy="678692"/>
            <a:chOff x="803640" y="3362835"/>
            <a:chExt cx="2059657" cy="678692"/>
          </a:xfrm>
        </p:grpSpPr>
        <p:sp>
          <p:nvSpPr>
            <p:cNvPr id="516" name="TextBox 515">
              <a:extLst>
                <a:ext uri="{FF2B5EF4-FFF2-40B4-BE49-F238E27FC236}">
                  <a16:creationId xmlns:a16="http://schemas.microsoft.com/office/drawing/2014/main" id="{77A76C7C-5FF4-4CD9-93E6-BA85C988529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3AC817D0-75AE-42EC-8C59-6D49C349C01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8" name="TextBox 517">
            <a:extLst>
              <a:ext uri="{FF2B5EF4-FFF2-40B4-BE49-F238E27FC236}">
                <a16:creationId xmlns:a16="http://schemas.microsoft.com/office/drawing/2014/main" id="{412A81A1-C62E-4382-B7F9-EFE6D5E97030}"/>
              </a:ext>
            </a:extLst>
          </p:cNvPr>
          <p:cNvSpPr txBox="1"/>
          <p:nvPr/>
        </p:nvSpPr>
        <p:spPr>
          <a:xfrm>
            <a:off x="5078779" y="4232575"/>
            <a:ext cx="444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519" name="Straight Connector 518">
            <a:extLst>
              <a:ext uri="{FF2B5EF4-FFF2-40B4-BE49-F238E27FC236}">
                <a16:creationId xmlns:a16="http://schemas.microsoft.com/office/drawing/2014/main" id="{AF2FD6CB-9B05-4B2A-ABD9-00CD1EDA06E0}"/>
              </a:ext>
            </a:extLst>
          </p:cNvPr>
          <p:cNvCxnSpPr>
            <a:cxnSpLocks/>
          </p:cNvCxnSpPr>
          <p:nvPr/>
        </p:nvCxnSpPr>
        <p:spPr>
          <a:xfrm flipH="1" flipV="1">
            <a:off x="1219264" y="1868212"/>
            <a:ext cx="4906749" cy="4746598"/>
          </a:xfrm>
          <a:prstGeom prst="line">
            <a:avLst/>
          </a:prstGeom>
          <a:ln w="38100"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0" name="Isosceles Triangle 519">
            <a:extLst>
              <a:ext uri="{FF2B5EF4-FFF2-40B4-BE49-F238E27FC236}">
                <a16:creationId xmlns:a16="http://schemas.microsoft.com/office/drawing/2014/main" id="{7701E3FF-DC81-4276-8927-57E538C41845}"/>
              </a:ext>
            </a:extLst>
          </p:cNvPr>
          <p:cNvSpPr/>
          <p:nvPr/>
        </p:nvSpPr>
        <p:spPr>
          <a:xfrm rot="18900000">
            <a:off x="1020765" y="1677956"/>
            <a:ext cx="286380" cy="246879"/>
          </a:xfrm>
          <a:prstGeom prst="triangle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cxnSp>
        <p:nvCxnSpPr>
          <p:cNvPr id="521" name="Elbow Connector 50">
            <a:extLst>
              <a:ext uri="{FF2B5EF4-FFF2-40B4-BE49-F238E27FC236}">
                <a16:creationId xmlns:a16="http://schemas.microsoft.com/office/drawing/2014/main" id="{4DF56296-827F-489C-B3A6-70B440A3C509}"/>
              </a:ext>
            </a:extLst>
          </p:cNvPr>
          <p:cNvCxnSpPr>
            <a:stCxn id="525" idx="2"/>
            <a:endCxn id="524" idx="4"/>
          </p:cNvCxnSpPr>
          <p:nvPr/>
        </p:nvCxnSpPr>
        <p:spPr>
          <a:xfrm rot="10800000">
            <a:off x="1657000" y="2391912"/>
            <a:ext cx="1011488" cy="980980"/>
          </a:xfrm>
          <a:prstGeom prst="bentConnector2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Elbow Connector 51">
            <a:extLst>
              <a:ext uri="{FF2B5EF4-FFF2-40B4-BE49-F238E27FC236}">
                <a16:creationId xmlns:a16="http://schemas.microsoft.com/office/drawing/2014/main" id="{D21EE063-A215-493C-AB78-17F890A26B9F}"/>
              </a:ext>
            </a:extLst>
          </p:cNvPr>
          <p:cNvCxnSpPr>
            <a:stCxn id="526" idx="2"/>
            <a:endCxn id="525" idx="4"/>
          </p:cNvCxnSpPr>
          <p:nvPr/>
        </p:nvCxnSpPr>
        <p:spPr>
          <a:xfrm rot="10800000">
            <a:off x="2780076" y="3484479"/>
            <a:ext cx="1011488" cy="980980"/>
          </a:xfrm>
          <a:prstGeom prst="bentConnector2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3" name="Elbow Connector 52">
            <a:extLst>
              <a:ext uri="{FF2B5EF4-FFF2-40B4-BE49-F238E27FC236}">
                <a16:creationId xmlns:a16="http://schemas.microsoft.com/office/drawing/2014/main" id="{04EA2560-F54A-45E6-B771-F751A7D9BDF4}"/>
              </a:ext>
            </a:extLst>
          </p:cNvPr>
          <p:cNvCxnSpPr>
            <a:stCxn id="527" idx="2"/>
            <a:endCxn id="526" idx="4"/>
          </p:cNvCxnSpPr>
          <p:nvPr/>
        </p:nvCxnSpPr>
        <p:spPr>
          <a:xfrm rot="10800000">
            <a:off x="3903152" y="4577048"/>
            <a:ext cx="1011488" cy="980979"/>
          </a:xfrm>
          <a:prstGeom prst="bentConnector2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4" name="Oval 523">
            <a:extLst>
              <a:ext uri="{FF2B5EF4-FFF2-40B4-BE49-F238E27FC236}">
                <a16:creationId xmlns:a16="http://schemas.microsoft.com/office/drawing/2014/main" id="{92F618CC-C16A-4AFD-B883-FC7E3218D8CF}"/>
              </a:ext>
            </a:extLst>
          </p:cNvPr>
          <p:cNvSpPr/>
          <p:nvPr/>
        </p:nvSpPr>
        <p:spPr>
          <a:xfrm>
            <a:off x="1545413" y="2168738"/>
            <a:ext cx="223175" cy="22317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5" name="Oval 524">
            <a:extLst>
              <a:ext uri="{FF2B5EF4-FFF2-40B4-BE49-F238E27FC236}">
                <a16:creationId xmlns:a16="http://schemas.microsoft.com/office/drawing/2014/main" id="{69C65F7A-A434-418A-A91E-EAAD6B964D59}"/>
              </a:ext>
            </a:extLst>
          </p:cNvPr>
          <p:cNvSpPr/>
          <p:nvPr/>
        </p:nvSpPr>
        <p:spPr>
          <a:xfrm>
            <a:off x="2668489" y="3261305"/>
            <a:ext cx="223175" cy="22317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6" name="Oval 525">
            <a:extLst>
              <a:ext uri="{FF2B5EF4-FFF2-40B4-BE49-F238E27FC236}">
                <a16:creationId xmlns:a16="http://schemas.microsoft.com/office/drawing/2014/main" id="{9A2B26F4-D8DF-40F8-8B4F-4549DAD9ED17}"/>
              </a:ext>
            </a:extLst>
          </p:cNvPr>
          <p:cNvSpPr/>
          <p:nvPr/>
        </p:nvSpPr>
        <p:spPr>
          <a:xfrm>
            <a:off x="3791565" y="4353872"/>
            <a:ext cx="223175" cy="22317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7" name="Oval 526">
            <a:extLst>
              <a:ext uri="{FF2B5EF4-FFF2-40B4-BE49-F238E27FC236}">
                <a16:creationId xmlns:a16="http://schemas.microsoft.com/office/drawing/2014/main" id="{387D648C-44F9-4DE9-86E3-0ED796AF3CB9}"/>
              </a:ext>
            </a:extLst>
          </p:cNvPr>
          <p:cNvSpPr/>
          <p:nvPr/>
        </p:nvSpPr>
        <p:spPr>
          <a:xfrm>
            <a:off x="4914641" y="5446438"/>
            <a:ext cx="223175" cy="22317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8" name="Oval 527">
            <a:extLst>
              <a:ext uri="{FF2B5EF4-FFF2-40B4-BE49-F238E27FC236}">
                <a16:creationId xmlns:a16="http://schemas.microsoft.com/office/drawing/2014/main" id="{2FA13A93-0FFD-44B8-899C-88FA9B324790}"/>
              </a:ext>
            </a:extLst>
          </p:cNvPr>
          <p:cNvSpPr/>
          <p:nvPr/>
        </p:nvSpPr>
        <p:spPr>
          <a:xfrm>
            <a:off x="1019049" y="3192215"/>
            <a:ext cx="667399" cy="66739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29" name="Oval 528">
            <a:extLst>
              <a:ext uri="{FF2B5EF4-FFF2-40B4-BE49-F238E27FC236}">
                <a16:creationId xmlns:a16="http://schemas.microsoft.com/office/drawing/2014/main" id="{4349EB98-38D8-4E53-846D-827A57792551}"/>
              </a:ext>
            </a:extLst>
          </p:cNvPr>
          <p:cNvSpPr/>
          <p:nvPr/>
        </p:nvSpPr>
        <p:spPr>
          <a:xfrm>
            <a:off x="2120291" y="4290074"/>
            <a:ext cx="694095" cy="66739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30" name="Oval 529">
            <a:extLst>
              <a:ext uri="{FF2B5EF4-FFF2-40B4-BE49-F238E27FC236}">
                <a16:creationId xmlns:a16="http://schemas.microsoft.com/office/drawing/2014/main" id="{3985E454-509A-4EFB-94E1-31E4AF54C448}"/>
              </a:ext>
            </a:extLst>
          </p:cNvPr>
          <p:cNvSpPr/>
          <p:nvPr/>
        </p:nvSpPr>
        <p:spPr>
          <a:xfrm>
            <a:off x="3248228" y="5387933"/>
            <a:ext cx="694095" cy="6673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31" name="Rectangle 9">
            <a:extLst>
              <a:ext uri="{FF2B5EF4-FFF2-40B4-BE49-F238E27FC236}">
                <a16:creationId xmlns:a16="http://schemas.microsoft.com/office/drawing/2014/main" id="{5C77D069-6F0C-46A1-89D3-BD9B77AC0271}"/>
              </a:ext>
            </a:extLst>
          </p:cNvPr>
          <p:cNvSpPr/>
          <p:nvPr/>
        </p:nvSpPr>
        <p:spPr>
          <a:xfrm>
            <a:off x="1195579" y="3360588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2" name="Rectangle 16">
            <a:extLst>
              <a:ext uri="{FF2B5EF4-FFF2-40B4-BE49-F238E27FC236}">
                <a16:creationId xmlns:a16="http://schemas.microsoft.com/office/drawing/2014/main" id="{17216B58-F941-4519-82AC-BBAAB5531960}"/>
              </a:ext>
            </a:extLst>
          </p:cNvPr>
          <p:cNvSpPr/>
          <p:nvPr/>
        </p:nvSpPr>
        <p:spPr>
          <a:xfrm>
            <a:off x="2270984" y="4503175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3" name="자유형 151">
            <a:extLst>
              <a:ext uri="{FF2B5EF4-FFF2-40B4-BE49-F238E27FC236}">
                <a16:creationId xmlns:a16="http://schemas.microsoft.com/office/drawing/2014/main" id="{5126A2C9-4740-4BAE-B189-970F867B9C2F}"/>
              </a:ext>
            </a:extLst>
          </p:cNvPr>
          <p:cNvSpPr/>
          <p:nvPr/>
        </p:nvSpPr>
        <p:spPr>
          <a:xfrm>
            <a:off x="3404430" y="5527937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2019-04-25T06:37:39Z</dcterms:modified>
</cp:coreProperties>
</file>