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260076040933721E-2"/>
          <c:y val="3.8766203703703705E-2"/>
          <c:w val="0.97594964195897427"/>
          <c:h val="0.9416349047996657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8D12-4A75-9339-0E20813588D3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8D12-4A75-9339-0E20813588D3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D12-4A75-9339-0E20813588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260076040933721E-2"/>
          <c:y val="3.8766203703703705E-2"/>
          <c:w val="0.97594964195897427"/>
          <c:h val="0.9416349047996657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064E-4280-979E-16AE64735D8E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064E-4280-979E-16AE64735D8E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64E-4280-979E-16AE64735D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260076040933721E-2"/>
          <c:y val="3.8766203703703705E-2"/>
          <c:w val="0.97594964195897427"/>
          <c:h val="0.9416349047996657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6AB0-40E4-9A07-2C0FD0EF6770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6AB0-40E4-9A07-2C0FD0EF6770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</c:v>
                </c:pt>
                <c:pt idx="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AB0-40E4-9A07-2C0FD0EF67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6930247829191389E-2"/>
          <c:y val="5.905144005570014E-4"/>
          <c:w val="0.92613950434161718"/>
          <c:h val="0.9020150461488979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F1C4-478D-B363-53BC130D1D7B}"/>
              </c:ext>
            </c:extLst>
          </c:dPt>
          <c:cat>
            <c:strRef>
              <c:f>Sheet1!$A$2:$A$4</c:f>
              <c:strCache>
                <c:ptCount val="3"/>
                <c:pt idx="0">
                  <c:v>Text 1</c:v>
                </c:pt>
                <c:pt idx="1">
                  <c:v>Text 2 </c:v>
                </c:pt>
                <c:pt idx="2">
                  <c:v>Text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15</c:v>
                </c:pt>
                <c:pt idx="1">
                  <c:v>25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C4-478D-B363-53BC130D1D7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Text 1</c:v>
                </c:pt>
                <c:pt idx="1">
                  <c:v>Text 2 </c:v>
                </c:pt>
                <c:pt idx="2">
                  <c:v>Text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25</c:v>
                </c:pt>
                <c:pt idx="1">
                  <c:v>50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C4-478D-B363-53BC130D1D7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Text 1</c:v>
                </c:pt>
                <c:pt idx="1">
                  <c:v>Text 2 </c:v>
                </c:pt>
                <c:pt idx="2">
                  <c:v>Text 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30</c:v>
                </c:pt>
                <c:pt idx="1">
                  <c:v>20</c:v>
                </c:pt>
                <c:pt idx="2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1C4-478D-B363-53BC130D1D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0"/>
        <c:overlap val="100"/>
        <c:axId val="158229248"/>
        <c:axId val="158230784"/>
      </c:barChart>
      <c:catAx>
        <c:axId val="158229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58230784"/>
        <c:crosses val="autoZero"/>
        <c:auto val="1"/>
        <c:lblAlgn val="ctr"/>
        <c:lblOffset val="100"/>
        <c:noMultiLvlLbl val="0"/>
      </c:catAx>
      <c:valAx>
        <c:axId val="15823078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58229248"/>
        <c:crosses val="autoZero"/>
        <c:crossBetween val="between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1516" name="Rectangle 6">
            <a:extLst>
              <a:ext uri="{FF2B5EF4-FFF2-40B4-BE49-F238E27FC236}">
                <a16:creationId xmlns:a16="http://schemas.microsoft.com/office/drawing/2014/main" id="{7708A216-22A0-4E14-95A7-BE105DAFB2A3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2243" name="Chart 7">
            <a:extLst>
              <a:ext uri="{FF2B5EF4-FFF2-40B4-BE49-F238E27FC236}">
                <a16:creationId xmlns:a16="http://schemas.microsoft.com/office/drawing/2014/main" id="{9802FBE6-25CE-43A7-B674-6C76CEF368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6080709"/>
              </p:ext>
            </p:extLst>
          </p:nvPr>
        </p:nvGraphicFramePr>
        <p:xfrm>
          <a:off x="6080435" y="2191936"/>
          <a:ext cx="1161941" cy="1161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44" name="Chart 7">
            <a:extLst>
              <a:ext uri="{FF2B5EF4-FFF2-40B4-BE49-F238E27FC236}">
                <a16:creationId xmlns:a16="http://schemas.microsoft.com/office/drawing/2014/main" id="{F603733A-F33E-470F-9F27-D07CBDA6FD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4276455"/>
              </p:ext>
            </p:extLst>
          </p:nvPr>
        </p:nvGraphicFramePr>
        <p:xfrm>
          <a:off x="7941194" y="2181763"/>
          <a:ext cx="1161941" cy="1161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45" name="Chart 7">
            <a:extLst>
              <a:ext uri="{FF2B5EF4-FFF2-40B4-BE49-F238E27FC236}">
                <a16:creationId xmlns:a16="http://schemas.microsoft.com/office/drawing/2014/main" id="{BBD46EA8-C891-4001-BF8E-7A2FDE07A1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27222844"/>
              </p:ext>
            </p:extLst>
          </p:nvPr>
        </p:nvGraphicFramePr>
        <p:xfrm>
          <a:off x="9801953" y="2171408"/>
          <a:ext cx="1161941" cy="1161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246" name="Rectangle 2245">
            <a:extLst>
              <a:ext uri="{FF2B5EF4-FFF2-40B4-BE49-F238E27FC236}">
                <a16:creationId xmlns:a16="http://schemas.microsoft.com/office/drawing/2014/main" id="{87428DD4-618F-478A-BE62-E7315E5B31E9}"/>
              </a:ext>
            </a:extLst>
          </p:cNvPr>
          <p:cNvSpPr/>
          <p:nvPr/>
        </p:nvSpPr>
        <p:spPr>
          <a:xfrm>
            <a:off x="0" y="5442654"/>
            <a:ext cx="12192000" cy="1151578"/>
          </a:xfrm>
          <a:prstGeom prst="rect">
            <a:avLst/>
          </a:prstGeom>
          <a:solidFill>
            <a:srgbClr val="576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247" name="TextBox 2246">
            <a:extLst>
              <a:ext uri="{FF2B5EF4-FFF2-40B4-BE49-F238E27FC236}">
                <a16:creationId xmlns:a16="http://schemas.microsoft.com/office/drawing/2014/main" id="{3CC54C08-0B73-4FE0-B1D9-90DBCAC1AB5A}"/>
              </a:ext>
            </a:extLst>
          </p:cNvPr>
          <p:cNvSpPr txBox="1"/>
          <p:nvPr/>
        </p:nvSpPr>
        <p:spPr>
          <a:xfrm>
            <a:off x="8113566" y="3386132"/>
            <a:ext cx="866638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50</a:t>
            </a:r>
            <a:r>
              <a:rPr lang="en-US" altLang="ko-KR" sz="2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  <a:endParaRPr lang="ko-KR" altLang="en-US" sz="27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48" name="TextBox 2247">
            <a:extLst>
              <a:ext uri="{FF2B5EF4-FFF2-40B4-BE49-F238E27FC236}">
                <a16:creationId xmlns:a16="http://schemas.microsoft.com/office/drawing/2014/main" id="{AEBE957C-71D9-4146-9762-DED722D6C297}"/>
              </a:ext>
            </a:extLst>
          </p:cNvPr>
          <p:cNvSpPr txBox="1"/>
          <p:nvPr/>
        </p:nvSpPr>
        <p:spPr>
          <a:xfrm>
            <a:off x="6193405" y="3386128"/>
            <a:ext cx="1034884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30%</a:t>
            </a:r>
            <a:endParaRPr lang="ko-KR" altLang="en-US" sz="27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49" name="TextBox 2248">
            <a:extLst>
              <a:ext uri="{FF2B5EF4-FFF2-40B4-BE49-F238E27FC236}">
                <a16:creationId xmlns:a16="http://schemas.microsoft.com/office/drawing/2014/main" id="{0B751532-7915-4271-A8F5-A7E592C97E45}"/>
              </a:ext>
            </a:extLst>
          </p:cNvPr>
          <p:cNvSpPr txBox="1"/>
          <p:nvPr/>
        </p:nvSpPr>
        <p:spPr>
          <a:xfrm>
            <a:off x="9949604" y="3386132"/>
            <a:ext cx="866638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25</a:t>
            </a:r>
            <a:r>
              <a:rPr lang="en-US" altLang="ko-KR" sz="2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  <a:endParaRPr lang="ko-KR" altLang="en-US" sz="27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50" name="TextBox 2249">
            <a:extLst>
              <a:ext uri="{FF2B5EF4-FFF2-40B4-BE49-F238E27FC236}">
                <a16:creationId xmlns:a16="http://schemas.microsoft.com/office/drawing/2014/main" id="{675D9B17-7EC9-40A8-8488-B50F084866B4}"/>
              </a:ext>
            </a:extLst>
          </p:cNvPr>
          <p:cNvSpPr txBox="1"/>
          <p:nvPr/>
        </p:nvSpPr>
        <p:spPr>
          <a:xfrm>
            <a:off x="5931292" y="1715465"/>
            <a:ext cx="1498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Option A</a:t>
            </a:r>
            <a:endParaRPr lang="ko-KR" altLang="en-US" sz="16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51" name="TextBox 2250">
            <a:extLst>
              <a:ext uri="{FF2B5EF4-FFF2-40B4-BE49-F238E27FC236}">
                <a16:creationId xmlns:a16="http://schemas.microsoft.com/office/drawing/2014/main" id="{EDA2E4CA-E2C7-409D-8256-8A9AEF02B06E}"/>
              </a:ext>
            </a:extLst>
          </p:cNvPr>
          <p:cNvSpPr txBox="1"/>
          <p:nvPr/>
        </p:nvSpPr>
        <p:spPr>
          <a:xfrm>
            <a:off x="7782594" y="1715465"/>
            <a:ext cx="1498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Option B</a:t>
            </a:r>
            <a:endParaRPr lang="ko-KR" altLang="en-US" sz="16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52" name="TextBox 2251">
            <a:extLst>
              <a:ext uri="{FF2B5EF4-FFF2-40B4-BE49-F238E27FC236}">
                <a16:creationId xmlns:a16="http://schemas.microsoft.com/office/drawing/2014/main" id="{7BC681E1-F73A-452D-A13F-E9BA27DA7501}"/>
              </a:ext>
            </a:extLst>
          </p:cNvPr>
          <p:cNvSpPr txBox="1"/>
          <p:nvPr/>
        </p:nvSpPr>
        <p:spPr>
          <a:xfrm>
            <a:off x="9633895" y="1715465"/>
            <a:ext cx="1498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Option C</a:t>
            </a:r>
            <a:endParaRPr lang="ko-KR" altLang="en-US" sz="1600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53" name="Group 2252">
            <a:extLst>
              <a:ext uri="{FF2B5EF4-FFF2-40B4-BE49-F238E27FC236}">
                <a16:creationId xmlns:a16="http://schemas.microsoft.com/office/drawing/2014/main" id="{C8BF65A2-BCD2-43BD-B996-2550F4757398}"/>
              </a:ext>
            </a:extLst>
          </p:cNvPr>
          <p:cNvGrpSpPr/>
          <p:nvPr/>
        </p:nvGrpSpPr>
        <p:grpSpPr>
          <a:xfrm>
            <a:off x="5804291" y="3956301"/>
            <a:ext cx="1813116" cy="1269023"/>
            <a:chOff x="4473971" y="3861048"/>
            <a:chExt cx="1399112" cy="1269023"/>
          </a:xfrm>
        </p:grpSpPr>
        <p:sp>
          <p:nvSpPr>
            <p:cNvPr id="2254" name="TextBox 2253">
              <a:extLst>
                <a:ext uri="{FF2B5EF4-FFF2-40B4-BE49-F238E27FC236}">
                  <a16:creationId xmlns:a16="http://schemas.microsoft.com/office/drawing/2014/main" id="{B67D6806-827D-45C0-9E69-E5ED1B69AB02}"/>
                </a:ext>
              </a:extLst>
            </p:cNvPr>
            <p:cNvSpPr txBox="1"/>
            <p:nvPr/>
          </p:nvSpPr>
          <p:spPr>
            <a:xfrm>
              <a:off x="4473972" y="4114408"/>
              <a:ext cx="139911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55" name="TextBox 2254">
              <a:extLst>
                <a:ext uri="{FF2B5EF4-FFF2-40B4-BE49-F238E27FC236}">
                  <a16:creationId xmlns:a16="http://schemas.microsoft.com/office/drawing/2014/main" id="{C9517495-2B0D-48B7-AA09-FA20348E12CA}"/>
                </a:ext>
              </a:extLst>
            </p:cNvPr>
            <p:cNvSpPr txBox="1"/>
            <p:nvPr/>
          </p:nvSpPr>
          <p:spPr>
            <a:xfrm>
              <a:off x="4473971" y="3861048"/>
              <a:ext cx="13991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56" name="Group 2255">
            <a:extLst>
              <a:ext uri="{FF2B5EF4-FFF2-40B4-BE49-F238E27FC236}">
                <a16:creationId xmlns:a16="http://schemas.microsoft.com/office/drawing/2014/main" id="{B442ACCF-89F8-4356-A98E-E749C175CAB3}"/>
              </a:ext>
            </a:extLst>
          </p:cNvPr>
          <p:cNvGrpSpPr/>
          <p:nvPr/>
        </p:nvGrpSpPr>
        <p:grpSpPr>
          <a:xfrm>
            <a:off x="7640328" y="3956301"/>
            <a:ext cx="1813116" cy="1269023"/>
            <a:chOff x="5786611" y="3871669"/>
            <a:chExt cx="1399112" cy="1269023"/>
          </a:xfrm>
        </p:grpSpPr>
        <p:sp>
          <p:nvSpPr>
            <p:cNvPr id="2257" name="TextBox 2256">
              <a:extLst>
                <a:ext uri="{FF2B5EF4-FFF2-40B4-BE49-F238E27FC236}">
                  <a16:creationId xmlns:a16="http://schemas.microsoft.com/office/drawing/2014/main" id="{0D487155-9EBF-49E8-9C16-C0C3D33E7DDC}"/>
                </a:ext>
              </a:extLst>
            </p:cNvPr>
            <p:cNvSpPr txBox="1"/>
            <p:nvPr/>
          </p:nvSpPr>
          <p:spPr>
            <a:xfrm>
              <a:off x="5786612" y="4125029"/>
              <a:ext cx="139911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58" name="TextBox 2257">
              <a:extLst>
                <a:ext uri="{FF2B5EF4-FFF2-40B4-BE49-F238E27FC236}">
                  <a16:creationId xmlns:a16="http://schemas.microsoft.com/office/drawing/2014/main" id="{11DF5B13-E55D-4F1D-A4D0-AB9F0AF212BE}"/>
                </a:ext>
              </a:extLst>
            </p:cNvPr>
            <p:cNvSpPr txBox="1"/>
            <p:nvPr/>
          </p:nvSpPr>
          <p:spPr>
            <a:xfrm>
              <a:off x="5786611" y="3871669"/>
              <a:ext cx="13991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59" name="Group 2258">
            <a:extLst>
              <a:ext uri="{FF2B5EF4-FFF2-40B4-BE49-F238E27FC236}">
                <a16:creationId xmlns:a16="http://schemas.microsoft.com/office/drawing/2014/main" id="{A0784674-F9D1-44A1-89D7-8A01691A3C3D}"/>
              </a:ext>
            </a:extLst>
          </p:cNvPr>
          <p:cNvGrpSpPr/>
          <p:nvPr/>
        </p:nvGrpSpPr>
        <p:grpSpPr>
          <a:xfrm>
            <a:off x="9476364" y="3956301"/>
            <a:ext cx="1813116" cy="1269023"/>
            <a:chOff x="7190264" y="3882290"/>
            <a:chExt cx="1399112" cy="1269023"/>
          </a:xfrm>
        </p:grpSpPr>
        <p:sp>
          <p:nvSpPr>
            <p:cNvPr id="2260" name="TextBox 2259">
              <a:extLst>
                <a:ext uri="{FF2B5EF4-FFF2-40B4-BE49-F238E27FC236}">
                  <a16:creationId xmlns:a16="http://schemas.microsoft.com/office/drawing/2014/main" id="{602C1A64-C6AA-472D-8B84-8D9EE4F28093}"/>
                </a:ext>
              </a:extLst>
            </p:cNvPr>
            <p:cNvSpPr txBox="1"/>
            <p:nvPr/>
          </p:nvSpPr>
          <p:spPr>
            <a:xfrm>
              <a:off x="7190264" y="4135650"/>
              <a:ext cx="139911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61" name="TextBox 2260">
              <a:extLst>
                <a:ext uri="{FF2B5EF4-FFF2-40B4-BE49-F238E27FC236}">
                  <a16:creationId xmlns:a16="http://schemas.microsoft.com/office/drawing/2014/main" id="{7E122112-DE6F-4E29-8B01-2BA1DED1DBCC}"/>
                </a:ext>
              </a:extLst>
            </p:cNvPr>
            <p:cNvSpPr txBox="1"/>
            <p:nvPr/>
          </p:nvSpPr>
          <p:spPr>
            <a:xfrm>
              <a:off x="7190264" y="3882290"/>
              <a:ext cx="13991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262" name="TextBox 2261">
            <a:extLst>
              <a:ext uri="{FF2B5EF4-FFF2-40B4-BE49-F238E27FC236}">
                <a16:creationId xmlns:a16="http://schemas.microsoft.com/office/drawing/2014/main" id="{2051A2F3-3658-4450-956E-0F70D839D258}"/>
              </a:ext>
            </a:extLst>
          </p:cNvPr>
          <p:cNvSpPr txBox="1"/>
          <p:nvPr/>
        </p:nvSpPr>
        <p:spPr>
          <a:xfrm>
            <a:off x="1264778" y="5695279"/>
            <a:ext cx="9644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Easy to change colors, photos and Text. Get a modern PowerPoint  Presentation that is beautifully designed. You can simply impress your audience and add a unique zing and appeal to your Presentations.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2263" name="Chart 2262">
            <a:extLst>
              <a:ext uri="{FF2B5EF4-FFF2-40B4-BE49-F238E27FC236}">
                <a16:creationId xmlns:a16="http://schemas.microsoft.com/office/drawing/2014/main" id="{8BE8FF74-39A7-4616-9B5F-DF831A4669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660324"/>
              </p:ext>
            </p:extLst>
          </p:nvPr>
        </p:nvGraphicFramePr>
        <p:xfrm>
          <a:off x="769122" y="1650478"/>
          <a:ext cx="4725465" cy="368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264" name="TextBox 14">
            <a:extLst>
              <a:ext uri="{FF2B5EF4-FFF2-40B4-BE49-F238E27FC236}">
                <a16:creationId xmlns:a16="http://schemas.microsoft.com/office/drawing/2014/main" id="{A81F7B72-6C91-4E66-AF0D-8CEE33EBD034}"/>
              </a:ext>
            </a:extLst>
          </p:cNvPr>
          <p:cNvSpPr txBox="1"/>
          <p:nvPr/>
        </p:nvSpPr>
        <p:spPr>
          <a:xfrm>
            <a:off x="1385777" y="3026056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30%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65" name="TextBox 14">
            <a:extLst>
              <a:ext uri="{FF2B5EF4-FFF2-40B4-BE49-F238E27FC236}">
                <a16:creationId xmlns:a16="http://schemas.microsoft.com/office/drawing/2014/main" id="{25793D6D-C994-4DFD-83D3-30B85589D359}"/>
              </a:ext>
            </a:extLst>
          </p:cNvPr>
          <p:cNvSpPr txBox="1"/>
          <p:nvPr/>
        </p:nvSpPr>
        <p:spPr>
          <a:xfrm>
            <a:off x="1385777" y="4583274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15%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66" name="TextBox 14">
            <a:extLst>
              <a:ext uri="{FF2B5EF4-FFF2-40B4-BE49-F238E27FC236}">
                <a16:creationId xmlns:a16="http://schemas.microsoft.com/office/drawing/2014/main" id="{E31BE160-ED56-43C0-99A3-E148D18EE579}"/>
              </a:ext>
            </a:extLst>
          </p:cNvPr>
          <p:cNvSpPr txBox="1"/>
          <p:nvPr/>
        </p:nvSpPr>
        <p:spPr>
          <a:xfrm>
            <a:off x="1385777" y="3930696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25%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67" name="TextBox 14">
            <a:extLst>
              <a:ext uri="{FF2B5EF4-FFF2-40B4-BE49-F238E27FC236}">
                <a16:creationId xmlns:a16="http://schemas.microsoft.com/office/drawing/2014/main" id="{BB8607D4-0FC3-4EE4-B65D-2B4DA40A63A5}"/>
              </a:ext>
            </a:extLst>
          </p:cNvPr>
          <p:cNvSpPr txBox="1"/>
          <p:nvPr/>
        </p:nvSpPr>
        <p:spPr>
          <a:xfrm>
            <a:off x="4304379" y="4666973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10%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68" name="TextBox 2267">
            <a:extLst>
              <a:ext uri="{FF2B5EF4-FFF2-40B4-BE49-F238E27FC236}">
                <a16:creationId xmlns:a16="http://schemas.microsoft.com/office/drawing/2014/main" id="{63A7D419-D35A-4F52-894F-1E22F9C0B4B4}"/>
              </a:ext>
            </a:extLst>
          </p:cNvPr>
          <p:cNvSpPr txBox="1"/>
          <p:nvPr/>
        </p:nvSpPr>
        <p:spPr>
          <a:xfrm>
            <a:off x="4304379" y="4165684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20%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69" name="TextBox 14">
            <a:extLst>
              <a:ext uri="{FF2B5EF4-FFF2-40B4-BE49-F238E27FC236}">
                <a16:creationId xmlns:a16="http://schemas.microsoft.com/office/drawing/2014/main" id="{354C58E3-68D1-4C4B-AFFB-12036743256F}"/>
              </a:ext>
            </a:extLst>
          </p:cNvPr>
          <p:cNvSpPr txBox="1"/>
          <p:nvPr/>
        </p:nvSpPr>
        <p:spPr>
          <a:xfrm>
            <a:off x="4304379" y="3328693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30%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70" name="TextBox 14">
            <a:extLst>
              <a:ext uri="{FF2B5EF4-FFF2-40B4-BE49-F238E27FC236}">
                <a16:creationId xmlns:a16="http://schemas.microsoft.com/office/drawing/2014/main" id="{EF057BB1-6000-4D39-8D5F-4F9F7DF85C44}"/>
              </a:ext>
            </a:extLst>
          </p:cNvPr>
          <p:cNvSpPr txBox="1"/>
          <p:nvPr/>
        </p:nvSpPr>
        <p:spPr>
          <a:xfrm>
            <a:off x="2845761" y="4408441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25%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71" name="TextBox 14">
            <a:extLst>
              <a:ext uri="{FF2B5EF4-FFF2-40B4-BE49-F238E27FC236}">
                <a16:creationId xmlns:a16="http://schemas.microsoft.com/office/drawing/2014/main" id="{1063069C-48B2-41CB-875C-48CEB5AFBD3C}"/>
              </a:ext>
            </a:extLst>
          </p:cNvPr>
          <p:cNvSpPr txBox="1"/>
          <p:nvPr/>
        </p:nvSpPr>
        <p:spPr>
          <a:xfrm>
            <a:off x="2845761" y="2022750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25%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72" name="TextBox 14">
            <a:extLst>
              <a:ext uri="{FF2B5EF4-FFF2-40B4-BE49-F238E27FC236}">
                <a16:creationId xmlns:a16="http://schemas.microsoft.com/office/drawing/2014/main" id="{9DB27CC6-BB8B-47F8-BC1C-A4B7A01C797A}"/>
              </a:ext>
            </a:extLst>
          </p:cNvPr>
          <p:cNvSpPr txBox="1"/>
          <p:nvPr/>
        </p:nvSpPr>
        <p:spPr>
          <a:xfrm>
            <a:off x="2845761" y="3181648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50%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73" name="Rectangle 30">
            <a:extLst>
              <a:ext uri="{FF2B5EF4-FFF2-40B4-BE49-F238E27FC236}">
                <a16:creationId xmlns:a16="http://schemas.microsoft.com/office/drawing/2014/main" id="{857DAADD-91A1-4820-BE9C-402A86014B88}"/>
              </a:ext>
            </a:extLst>
          </p:cNvPr>
          <p:cNvSpPr/>
          <p:nvPr/>
        </p:nvSpPr>
        <p:spPr>
          <a:xfrm>
            <a:off x="8388281" y="2599076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74" name="Rectangle 9">
            <a:extLst>
              <a:ext uri="{FF2B5EF4-FFF2-40B4-BE49-F238E27FC236}">
                <a16:creationId xmlns:a16="http://schemas.microsoft.com/office/drawing/2014/main" id="{0843F311-60C7-469F-83C4-3E2BD2C954F9}"/>
              </a:ext>
            </a:extLst>
          </p:cNvPr>
          <p:cNvSpPr/>
          <p:nvPr/>
        </p:nvSpPr>
        <p:spPr>
          <a:xfrm>
            <a:off x="6496673" y="2592740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75" name="Rectangle 36">
            <a:extLst>
              <a:ext uri="{FF2B5EF4-FFF2-40B4-BE49-F238E27FC236}">
                <a16:creationId xmlns:a16="http://schemas.microsoft.com/office/drawing/2014/main" id="{F459AA07-D4A6-4FC1-8E8C-94D10DB7840C}"/>
              </a:ext>
            </a:extLst>
          </p:cNvPr>
          <p:cNvSpPr/>
          <p:nvPr/>
        </p:nvSpPr>
        <p:spPr>
          <a:xfrm>
            <a:off x="10200262" y="2609981"/>
            <a:ext cx="365319" cy="305377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11249</TotalTime>
  <Words>172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69</cp:revision>
  <dcterms:created xsi:type="dcterms:W3CDTF">2018-02-18T19:39:47Z</dcterms:created>
  <dcterms:modified xsi:type="dcterms:W3CDTF">2019-04-25T07:48:20Z</dcterms:modified>
</cp:coreProperties>
</file>