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300" y="28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2149" name="Straight Arrow Connector 2148">
            <a:extLst>
              <a:ext uri="{FF2B5EF4-FFF2-40B4-BE49-F238E27FC236}">
                <a16:creationId xmlns:a16="http://schemas.microsoft.com/office/drawing/2014/main" id="{181FCC38-7F8C-4ED0-B08B-2281D184D29A}"/>
              </a:ext>
            </a:extLst>
          </p:cNvPr>
          <p:cNvCxnSpPr>
            <a:cxnSpLocks/>
          </p:cNvCxnSpPr>
          <p:nvPr/>
        </p:nvCxnSpPr>
        <p:spPr>
          <a:xfrm>
            <a:off x="883829" y="2948100"/>
            <a:ext cx="10410825" cy="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0" name="Rounded Rectangle 3">
            <a:extLst>
              <a:ext uri="{FF2B5EF4-FFF2-40B4-BE49-F238E27FC236}">
                <a16:creationId xmlns:a16="http://schemas.microsoft.com/office/drawing/2014/main" id="{C8BCA945-DB7B-47A3-9D9A-247696DB94F3}"/>
              </a:ext>
            </a:extLst>
          </p:cNvPr>
          <p:cNvSpPr/>
          <p:nvPr/>
        </p:nvSpPr>
        <p:spPr>
          <a:xfrm>
            <a:off x="1479157" y="2408100"/>
            <a:ext cx="1080000" cy="1080000"/>
          </a:xfrm>
          <a:prstGeom prst="roundRect">
            <a:avLst>
              <a:gd name="adj" fmla="val 10715"/>
            </a:avLst>
          </a:prstGeom>
          <a:solidFill>
            <a:schemeClr val="accent4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151" name="Rounded Rectangle 4">
            <a:extLst>
              <a:ext uri="{FF2B5EF4-FFF2-40B4-BE49-F238E27FC236}">
                <a16:creationId xmlns:a16="http://schemas.microsoft.com/office/drawing/2014/main" id="{E49A633D-09B6-4C4C-9EAA-E7BE023CC622}"/>
              </a:ext>
            </a:extLst>
          </p:cNvPr>
          <p:cNvSpPr/>
          <p:nvPr/>
        </p:nvSpPr>
        <p:spPr>
          <a:xfrm>
            <a:off x="3336765" y="2318758"/>
            <a:ext cx="1258686" cy="1258686"/>
          </a:xfrm>
          <a:prstGeom prst="roundRect">
            <a:avLst>
              <a:gd name="adj" fmla="val 10715"/>
            </a:avLst>
          </a:prstGeom>
          <a:solidFill>
            <a:schemeClr val="accent3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152" name="Rounded Rectangle 5">
            <a:extLst>
              <a:ext uri="{FF2B5EF4-FFF2-40B4-BE49-F238E27FC236}">
                <a16:creationId xmlns:a16="http://schemas.microsoft.com/office/drawing/2014/main" id="{A9E84E5A-295F-4BDB-99F5-36F158815604}"/>
              </a:ext>
            </a:extLst>
          </p:cNvPr>
          <p:cNvSpPr/>
          <p:nvPr/>
        </p:nvSpPr>
        <p:spPr>
          <a:xfrm>
            <a:off x="5376000" y="2228100"/>
            <a:ext cx="1440000" cy="1440000"/>
          </a:xfrm>
          <a:prstGeom prst="roundRect">
            <a:avLst>
              <a:gd name="adj" fmla="val 10715"/>
            </a:avLst>
          </a:prstGeom>
          <a:solidFill>
            <a:schemeClr val="accent2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153" name="Rounded Rectangle 6">
            <a:extLst>
              <a:ext uri="{FF2B5EF4-FFF2-40B4-BE49-F238E27FC236}">
                <a16:creationId xmlns:a16="http://schemas.microsoft.com/office/drawing/2014/main" id="{32ACF97C-3968-4EFE-8CC0-9FA773C0619F}"/>
              </a:ext>
            </a:extLst>
          </p:cNvPr>
          <p:cNvSpPr/>
          <p:nvPr/>
        </p:nvSpPr>
        <p:spPr>
          <a:xfrm>
            <a:off x="7596549" y="2318758"/>
            <a:ext cx="1258686" cy="1258686"/>
          </a:xfrm>
          <a:prstGeom prst="roundRect">
            <a:avLst>
              <a:gd name="adj" fmla="val 10715"/>
            </a:avLst>
          </a:prstGeom>
          <a:solidFill>
            <a:schemeClr val="accent3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154" name="Rounded Rectangle 7">
            <a:extLst>
              <a:ext uri="{FF2B5EF4-FFF2-40B4-BE49-F238E27FC236}">
                <a16:creationId xmlns:a16="http://schemas.microsoft.com/office/drawing/2014/main" id="{71F33EDB-33D8-41F2-8686-61857240C29F}"/>
              </a:ext>
            </a:extLst>
          </p:cNvPr>
          <p:cNvSpPr/>
          <p:nvPr/>
        </p:nvSpPr>
        <p:spPr>
          <a:xfrm>
            <a:off x="9660778" y="2408100"/>
            <a:ext cx="1080000" cy="1080000"/>
          </a:xfrm>
          <a:prstGeom prst="roundRect">
            <a:avLst>
              <a:gd name="adj" fmla="val 10715"/>
            </a:avLst>
          </a:prstGeom>
          <a:solidFill>
            <a:schemeClr val="accent4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155" name="Freeform: Shape 2154">
            <a:extLst>
              <a:ext uri="{FF2B5EF4-FFF2-40B4-BE49-F238E27FC236}">
                <a16:creationId xmlns:a16="http://schemas.microsoft.com/office/drawing/2014/main" id="{608465A2-FE1B-4CB2-AA18-674762FA2E9E}"/>
              </a:ext>
            </a:extLst>
          </p:cNvPr>
          <p:cNvSpPr/>
          <p:nvPr/>
        </p:nvSpPr>
        <p:spPr>
          <a:xfrm>
            <a:off x="5746317" y="2687427"/>
            <a:ext cx="701525" cy="619952"/>
          </a:xfrm>
          <a:custGeom>
            <a:avLst/>
            <a:gdLst>
              <a:gd name="connsiteX0" fmla="*/ 1232284 w 1228725"/>
              <a:gd name="connsiteY0" fmla="*/ 840126 h 1085850"/>
              <a:gd name="connsiteX1" fmla="*/ 1132271 w 1228725"/>
              <a:gd name="connsiteY1" fmla="*/ 181949 h 1085850"/>
              <a:gd name="connsiteX2" fmla="*/ 1054166 w 1228725"/>
              <a:gd name="connsiteY2" fmla="*/ 76221 h 1085850"/>
              <a:gd name="connsiteX3" fmla="*/ 428374 w 1228725"/>
              <a:gd name="connsiteY3" fmla="*/ 8594 h 1085850"/>
              <a:gd name="connsiteX4" fmla="*/ 191201 w 1228725"/>
              <a:gd name="connsiteY4" fmla="*/ 72411 h 1085850"/>
              <a:gd name="connsiteX5" fmla="*/ 103571 w 1228725"/>
              <a:gd name="connsiteY5" fmla="*/ 191474 h 1085850"/>
              <a:gd name="connsiteX6" fmla="*/ 7369 w 1228725"/>
              <a:gd name="connsiteY6" fmla="*/ 850604 h 1085850"/>
              <a:gd name="connsiteX7" fmla="*/ 106429 w 1228725"/>
              <a:gd name="connsiteY7" fmla="*/ 1001099 h 1085850"/>
              <a:gd name="connsiteX8" fmla="*/ 1120841 w 1228725"/>
              <a:gd name="connsiteY8" fmla="*/ 1004909 h 1085850"/>
              <a:gd name="connsiteX9" fmla="*/ 1232284 w 1228725"/>
              <a:gd name="connsiteY9" fmla="*/ 840126 h 1085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28725" h="1085850">
                <a:moveTo>
                  <a:pt x="1232284" y="840126"/>
                </a:moveTo>
                <a:cubicBezTo>
                  <a:pt x="1228474" y="828696"/>
                  <a:pt x="1138939" y="249576"/>
                  <a:pt x="1132271" y="181949"/>
                </a:cubicBezTo>
                <a:cubicBezTo>
                  <a:pt x="1127509" y="129561"/>
                  <a:pt x="1099886" y="95271"/>
                  <a:pt x="1054166" y="76221"/>
                </a:cubicBezTo>
                <a:cubicBezTo>
                  <a:pt x="802706" y="-30459"/>
                  <a:pt x="462664" y="4784"/>
                  <a:pt x="428374" y="8594"/>
                </a:cubicBezTo>
                <a:cubicBezTo>
                  <a:pt x="345506" y="17166"/>
                  <a:pt x="266449" y="36216"/>
                  <a:pt x="191201" y="72411"/>
                </a:cubicBezTo>
                <a:cubicBezTo>
                  <a:pt x="139766" y="97176"/>
                  <a:pt x="108334" y="132419"/>
                  <a:pt x="103571" y="191474"/>
                </a:cubicBezTo>
                <a:cubicBezTo>
                  <a:pt x="98809" y="242909"/>
                  <a:pt x="7369" y="838221"/>
                  <a:pt x="7369" y="850604"/>
                </a:cubicBezTo>
                <a:cubicBezTo>
                  <a:pt x="-7871" y="968714"/>
                  <a:pt x="-9776" y="962046"/>
                  <a:pt x="106429" y="1001099"/>
                </a:cubicBezTo>
                <a:cubicBezTo>
                  <a:pt x="443614" y="1116351"/>
                  <a:pt x="782704" y="1116351"/>
                  <a:pt x="1120841" y="1004909"/>
                </a:cubicBezTo>
                <a:cubicBezTo>
                  <a:pt x="1243714" y="962999"/>
                  <a:pt x="1242761" y="960141"/>
                  <a:pt x="1232284" y="840126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56" name="Freeform: Shape 2155">
            <a:extLst>
              <a:ext uri="{FF2B5EF4-FFF2-40B4-BE49-F238E27FC236}">
                <a16:creationId xmlns:a16="http://schemas.microsoft.com/office/drawing/2014/main" id="{AD39ECD3-2685-4BF8-B413-3EF179251C35}"/>
              </a:ext>
            </a:extLst>
          </p:cNvPr>
          <p:cNvSpPr/>
          <p:nvPr/>
        </p:nvSpPr>
        <p:spPr>
          <a:xfrm>
            <a:off x="5739798" y="2722787"/>
            <a:ext cx="716632" cy="475445"/>
          </a:xfrm>
          <a:custGeom>
            <a:avLst/>
            <a:gdLst>
              <a:gd name="connsiteX0" fmla="*/ 19427 w 716632"/>
              <a:gd name="connsiteY0" fmla="*/ 382848 h 475445"/>
              <a:gd name="connsiteX1" fmla="*/ 62389 w 716632"/>
              <a:gd name="connsiteY1" fmla="*/ 429073 h 475445"/>
              <a:gd name="connsiteX2" fmla="*/ 670921 w 716632"/>
              <a:gd name="connsiteY2" fmla="*/ 425266 h 475445"/>
              <a:gd name="connsiteX3" fmla="*/ 712251 w 716632"/>
              <a:gd name="connsiteY3" fmla="*/ 468771 h 475445"/>
              <a:gd name="connsiteX4" fmla="*/ 670921 w 716632"/>
              <a:gd name="connsiteY4" fmla="*/ 442125 h 475445"/>
              <a:gd name="connsiteX5" fmla="*/ 15621 w 716632"/>
              <a:gd name="connsiteY5" fmla="*/ 433967 h 475445"/>
              <a:gd name="connsiteX6" fmla="*/ 19427 w 716632"/>
              <a:gd name="connsiteY6" fmla="*/ 382848 h 475445"/>
              <a:gd name="connsiteX7" fmla="*/ 37373 w 716632"/>
              <a:gd name="connsiteY7" fmla="*/ 268646 h 475445"/>
              <a:gd name="connsiteX8" fmla="*/ 78159 w 716632"/>
              <a:gd name="connsiteY8" fmla="*/ 314871 h 475445"/>
              <a:gd name="connsiteX9" fmla="*/ 656781 w 716632"/>
              <a:gd name="connsiteY9" fmla="*/ 311064 h 475445"/>
              <a:gd name="connsiteX10" fmla="*/ 695936 w 716632"/>
              <a:gd name="connsiteY10" fmla="*/ 354569 h 475445"/>
              <a:gd name="connsiteX11" fmla="*/ 656238 w 716632"/>
              <a:gd name="connsiteY11" fmla="*/ 327922 h 475445"/>
              <a:gd name="connsiteX12" fmla="*/ 33022 w 716632"/>
              <a:gd name="connsiteY12" fmla="*/ 319765 h 475445"/>
              <a:gd name="connsiteX13" fmla="*/ 37373 w 716632"/>
              <a:gd name="connsiteY13" fmla="*/ 268646 h 475445"/>
              <a:gd name="connsiteX14" fmla="*/ 52600 w 716632"/>
              <a:gd name="connsiteY14" fmla="*/ 154989 h 475445"/>
              <a:gd name="connsiteX15" fmla="*/ 91211 w 716632"/>
              <a:gd name="connsiteY15" fmla="*/ 201214 h 475445"/>
              <a:gd name="connsiteX16" fmla="*/ 641011 w 716632"/>
              <a:gd name="connsiteY16" fmla="*/ 197407 h 475445"/>
              <a:gd name="connsiteX17" fmla="*/ 677991 w 716632"/>
              <a:gd name="connsiteY17" fmla="*/ 240912 h 475445"/>
              <a:gd name="connsiteX18" fmla="*/ 640467 w 716632"/>
              <a:gd name="connsiteY18" fmla="*/ 214265 h 475445"/>
              <a:gd name="connsiteX19" fmla="*/ 48250 w 716632"/>
              <a:gd name="connsiteY19" fmla="*/ 206108 h 475445"/>
              <a:gd name="connsiteX20" fmla="*/ 52600 w 716632"/>
              <a:gd name="connsiteY20" fmla="*/ 154989 h 475445"/>
              <a:gd name="connsiteX21" fmla="*/ 359313 w 716632"/>
              <a:gd name="connsiteY21" fmla="*/ 0 h 475445"/>
              <a:gd name="connsiteX22" fmla="*/ 601856 w 716632"/>
              <a:gd name="connsiteY22" fmla="*/ 52206 h 475445"/>
              <a:gd name="connsiteX23" fmla="*/ 359313 w 716632"/>
              <a:gd name="connsiteY23" fmla="*/ 104413 h 475445"/>
              <a:gd name="connsiteX24" fmla="*/ 116770 w 716632"/>
              <a:gd name="connsiteY24" fmla="*/ 52206 h 475445"/>
              <a:gd name="connsiteX25" fmla="*/ 359313 w 716632"/>
              <a:gd name="connsiteY25" fmla="*/ 0 h 475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716632" h="475445">
                <a:moveTo>
                  <a:pt x="19427" y="382848"/>
                </a:moveTo>
                <a:cubicBezTo>
                  <a:pt x="12901" y="417652"/>
                  <a:pt x="27040" y="422003"/>
                  <a:pt x="62389" y="429073"/>
                </a:cubicBezTo>
                <a:cubicBezTo>
                  <a:pt x="265777" y="468771"/>
                  <a:pt x="468077" y="468771"/>
                  <a:pt x="670921" y="425266"/>
                </a:cubicBezTo>
                <a:cubicBezTo>
                  <a:pt x="704638" y="422003"/>
                  <a:pt x="726390" y="429616"/>
                  <a:pt x="712251" y="468771"/>
                </a:cubicBezTo>
                <a:cubicBezTo>
                  <a:pt x="709532" y="442125"/>
                  <a:pt x="698655" y="436142"/>
                  <a:pt x="670921" y="442125"/>
                </a:cubicBezTo>
                <a:cubicBezTo>
                  <a:pt x="452306" y="488349"/>
                  <a:pt x="233148" y="487261"/>
                  <a:pt x="15621" y="433967"/>
                </a:cubicBezTo>
                <a:cubicBezTo>
                  <a:pt x="-14834" y="413302"/>
                  <a:pt x="6375" y="399707"/>
                  <a:pt x="19427" y="382848"/>
                </a:cubicBezTo>
                <a:close/>
                <a:moveTo>
                  <a:pt x="37373" y="268646"/>
                </a:moveTo>
                <a:cubicBezTo>
                  <a:pt x="31391" y="303450"/>
                  <a:pt x="44442" y="307801"/>
                  <a:pt x="78159" y="314871"/>
                </a:cubicBezTo>
                <a:cubicBezTo>
                  <a:pt x="271758" y="354569"/>
                  <a:pt x="464270" y="354569"/>
                  <a:pt x="656781" y="311064"/>
                </a:cubicBezTo>
                <a:cubicBezTo>
                  <a:pt x="688867" y="307801"/>
                  <a:pt x="709532" y="315414"/>
                  <a:pt x="695936" y="354569"/>
                </a:cubicBezTo>
                <a:cubicBezTo>
                  <a:pt x="693217" y="327922"/>
                  <a:pt x="682884" y="321940"/>
                  <a:pt x="656238" y="327922"/>
                </a:cubicBezTo>
                <a:cubicBezTo>
                  <a:pt x="447955" y="374146"/>
                  <a:pt x="240217" y="373059"/>
                  <a:pt x="33022" y="319765"/>
                </a:cubicBezTo>
                <a:cubicBezTo>
                  <a:pt x="4744" y="299100"/>
                  <a:pt x="24865" y="286048"/>
                  <a:pt x="37373" y="268646"/>
                </a:cubicBezTo>
                <a:close/>
                <a:moveTo>
                  <a:pt x="52600" y="154989"/>
                </a:moveTo>
                <a:cubicBezTo>
                  <a:pt x="47162" y="189793"/>
                  <a:pt x="59126" y="194144"/>
                  <a:pt x="91211" y="201214"/>
                </a:cubicBezTo>
                <a:cubicBezTo>
                  <a:pt x="275021" y="240912"/>
                  <a:pt x="457744" y="240912"/>
                  <a:pt x="641011" y="197407"/>
                </a:cubicBezTo>
                <a:cubicBezTo>
                  <a:pt x="671465" y="194144"/>
                  <a:pt x="691042" y="201757"/>
                  <a:pt x="677991" y="240912"/>
                </a:cubicBezTo>
                <a:cubicBezTo>
                  <a:pt x="675271" y="214265"/>
                  <a:pt x="665482" y="208283"/>
                  <a:pt x="640467" y="214265"/>
                </a:cubicBezTo>
                <a:cubicBezTo>
                  <a:pt x="442517" y="260489"/>
                  <a:pt x="245112" y="259402"/>
                  <a:pt x="48250" y="206108"/>
                </a:cubicBezTo>
                <a:cubicBezTo>
                  <a:pt x="21602" y="185443"/>
                  <a:pt x="40636" y="171848"/>
                  <a:pt x="52600" y="154989"/>
                </a:cubicBezTo>
                <a:close/>
                <a:moveTo>
                  <a:pt x="359313" y="0"/>
                </a:moveTo>
                <a:cubicBezTo>
                  <a:pt x="493266" y="0"/>
                  <a:pt x="601856" y="23373"/>
                  <a:pt x="601856" y="52206"/>
                </a:cubicBezTo>
                <a:cubicBezTo>
                  <a:pt x="601856" y="81039"/>
                  <a:pt x="493266" y="104413"/>
                  <a:pt x="359313" y="104413"/>
                </a:cubicBezTo>
                <a:cubicBezTo>
                  <a:pt x="225360" y="104413"/>
                  <a:pt x="116770" y="81039"/>
                  <a:pt x="116770" y="52206"/>
                </a:cubicBezTo>
                <a:cubicBezTo>
                  <a:pt x="116770" y="23373"/>
                  <a:pt x="225360" y="0"/>
                  <a:pt x="359313" y="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157" name="Freeform: Shape 2156">
            <a:extLst>
              <a:ext uri="{FF2B5EF4-FFF2-40B4-BE49-F238E27FC236}">
                <a16:creationId xmlns:a16="http://schemas.microsoft.com/office/drawing/2014/main" id="{8EE93970-AAAE-422F-BC97-2DDED7266F50}"/>
              </a:ext>
            </a:extLst>
          </p:cNvPr>
          <p:cNvSpPr/>
          <p:nvPr/>
        </p:nvSpPr>
        <p:spPr>
          <a:xfrm>
            <a:off x="6029496" y="2588821"/>
            <a:ext cx="195774" cy="195774"/>
          </a:xfrm>
          <a:custGeom>
            <a:avLst/>
            <a:gdLst>
              <a:gd name="connsiteX0" fmla="*/ 273379 w 342900"/>
              <a:gd name="connsiteY0" fmla="*/ 208925 h 342900"/>
              <a:gd name="connsiteX1" fmla="*/ 248614 w 342900"/>
              <a:gd name="connsiteY1" fmla="*/ 128915 h 342900"/>
              <a:gd name="connsiteX2" fmla="*/ 176224 w 342900"/>
              <a:gd name="connsiteY2" fmla="*/ 117485 h 342900"/>
              <a:gd name="connsiteX3" fmla="*/ 220991 w 342900"/>
              <a:gd name="connsiteY3" fmla="*/ 46048 h 342900"/>
              <a:gd name="connsiteX4" fmla="*/ 334339 w 342900"/>
              <a:gd name="connsiteY4" fmla="*/ 28903 h 342900"/>
              <a:gd name="connsiteX5" fmla="*/ 334339 w 342900"/>
              <a:gd name="connsiteY5" fmla="*/ 4138 h 342900"/>
              <a:gd name="connsiteX6" fmla="*/ 209561 w 342900"/>
              <a:gd name="connsiteY6" fmla="*/ 30808 h 342900"/>
              <a:gd name="connsiteX7" fmla="*/ 160031 w 342900"/>
              <a:gd name="connsiteY7" fmla="*/ 116533 h 342900"/>
              <a:gd name="connsiteX8" fmla="*/ 155269 w 342900"/>
              <a:gd name="connsiteY8" fmla="*/ 115580 h 342900"/>
              <a:gd name="connsiteX9" fmla="*/ 69544 w 342900"/>
              <a:gd name="connsiteY9" fmla="*/ 93673 h 342900"/>
              <a:gd name="connsiteX10" fmla="*/ 11 w 342900"/>
              <a:gd name="connsiteY10" fmla="*/ 205115 h 342900"/>
              <a:gd name="connsiteX11" fmla="*/ 134314 w 342900"/>
              <a:gd name="connsiteY11" fmla="*/ 344180 h 342900"/>
              <a:gd name="connsiteX12" fmla="*/ 273379 w 342900"/>
              <a:gd name="connsiteY12" fmla="*/ 208925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2900" h="342900">
                <a:moveTo>
                  <a:pt x="273379" y="208925"/>
                </a:moveTo>
                <a:cubicBezTo>
                  <a:pt x="277189" y="165110"/>
                  <a:pt x="267664" y="145108"/>
                  <a:pt x="248614" y="128915"/>
                </a:cubicBezTo>
                <a:cubicBezTo>
                  <a:pt x="213371" y="105103"/>
                  <a:pt x="200036" y="116533"/>
                  <a:pt x="176224" y="117485"/>
                </a:cubicBezTo>
                <a:cubicBezTo>
                  <a:pt x="187654" y="88910"/>
                  <a:pt x="205751" y="58430"/>
                  <a:pt x="220991" y="46048"/>
                </a:cubicBezTo>
                <a:cubicBezTo>
                  <a:pt x="242899" y="27950"/>
                  <a:pt x="288619" y="15568"/>
                  <a:pt x="334339" y="28903"/>
                </a:cubicBezTo>
                <a:cubicBezTo>
                  <a:pt x="350531" y="32713"/>
                  <a:pt x="361961" y="15568"/>
                  <a:pt x="334339" y="4138"/>
                </a:cubicBezTo>
                <a:cubicBezTo>
                  <a:pt x="295286" y="-7292"/>
                  <a:pt x="239089" y="6043"/>
                  <a:pt x="209561" y="30808"/>
                </a:cubicBezTo>
                <a:cubicBezTo>
                  <a:pt x="186701" y="48905"/>
                  <a:pt x="169556" y="81290"/>
                  <a:pt x="160031" y="116533"/>
                </a:cubicBezTo>
                <a:cubicBezTo>
                  <a:pt x="158126" y="116533"/>
                  <a:pt x="157174" y="115580"/>
                  <a:pt x="155269" y="115580"/>
                </a:cubicBezTo>
                <a:cubicBezTo>
                  <a:pt x="116216" y="106055"/>
                  <a:pt x="125741" y="74623"/>
                  <a:pt x="69544" y="93673"/>
                </a:cubicBezTo>
                <a:cubicBezTo>
                  <a:pt x="22871" y="115580"/>
                  <a:pt x="964" y="157490"/>
                  <a:pt x="11" y="205115"/>
                </a:cubicBezTo>
                <a:cubicBezTo>
                  <a:pt x="-941" y="280363"/>
                  <a:pt x="59066" y="342275"/>
                  <a:pt x="134314" y="344180"/>
                </a:cubicBezTo>
                <a:cubicBezTo>
                  <a:pt x="210514" y="345133"/>
                  <a:pt x="267664" y="289888"/>
                  <a:pt x="273379" y="208925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158" name="Group 2157">
            <a:extLst>
              <a:ext uri="{FF2B5EF4-FFF2-40B4-BE49-F238E27FC236}">
                <a16:creationId xmlns:a16="http://schemas.microsoft.com/office/drawing/2014/main" id="{0A527F39-257F-46BB-AFCF-83E8552AE89F}"/>
              </a:ext>
            </a:extLst>
          </p:cNvPr>
          <p:cNvGrpSpPr/>
          <p:nvPr/>
        </p:nvGrpSpPr>
        <p:grpSpPr>
          <a:xfrm>
            <a:off x="3749027" y="2612175"/>
            <a:ext cx="434161" cy="695204"/>
            <a:chOff x="4180371" y="4337250"/>
            <a:chExt cx="1369013" cy="2192144"/>
          </a:xfrm>
        </p:grpSpPr>
        <p:sp>
          <p:nvSpPr>
            <p:cNvPr id="2159" name="Freeform: Shape 2158">
              <a:extLst>
                <a:ext uri="{FF2B5EF4-FFF2-40B4-BE49-F238E27FC236}">
                  <a16:creationId xmlns:a16="http://schemas.microsoft.com/office/drawing/2014/main" id="{1BAB7020-5065-45AE-9700-EBB9ADAF74DC}"/>
                </a:ext>
              </a:extLst>
            </p:cNvPr>
            <p:cNvSpPr/>
            <p:nvPr/>
          </p:nvSpPr>
          <p:spPr>
            <a:xfrm>
              <a:off x="4311134" y="5863156"/>
              <a:ext cx="9525" cy="9525"/>
            </a:xfrm>
            <a:custGeom>
              <a:avLst/>
              <a:gdLst>
                <a:gd name="connsiteX0" fmla="*/ 0 w 0"/>
                <a:gd name="connsiteY0" fmla="*/ 953 h 0"/>
                <a:gd name="connsiteX1" fmla="*/ 5715 w 0"/>
                <a:gd name="connsiteY1" fmla="*/ 0 h 0"/>
                <a:gd name="connsiteX2" fmla="*/ 4763 w 0"/>
                <a:gd name="connsiteY2" fmla="*/ 3810 h 0"/>
                <a:gd name="connsiteX3" fmla="*/ 0 w 0"/>
                <a:gd name="connsiteY3" fmla="*/ 953 h 0"/>
                <a:gd name="connsiteX4" fmla="*/ 0 w 0"/>
                <a:gd name="connsiteY4" fmla="*/ 953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>
                  <a:moveTo>
                    <a:pt x="0" y="953"/>
                  </a:moveTo>
                  <a:cubicBezTo>
                    <a:pt x="1905" y="953"/>
                    <a:pt x="3810" y="0"/>
                    <a:pt x="5715" y="0"/>
                  </a:cubicBezTo>
                  <a:cubicBezTo>
                    <a:pt x="5715" y="953"/>
                    <a:pt x="5715" y="2858"/>
                    <a:pt x="4763" y="3810"/>
                  </a:cubicBezTo>
                  <a:cubicBezTo>
                    <a:pt x="3810" y="2858"/>
                    <a:pt x="2857" y="953"/>
                    <a:pt x="0" y="953"/>
                  </a:cubicBezTo>
                  <a:cubicBezTo>
                    <a:pt x="952" y="0"/>
                    <a:pt x="0" y="953"/>
                    <a:pt x="0" y="953"/>
                  </a:cubicBezTo>
                  <a:close/>
                </a:path>
              </a:pathLst>
            </a:custGeom>
            <a:solidFill>
              <a:srgbClr val="F2EAD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0" name="Freeform: Shape 2159">
              <a:extLst>
                <a:ext uri="{FF2B5EF4-FFF2-40B4-BE49-F238E27FC236}">
                  <a16:creationId xmlns:a16="http://schemas.microsoft.com/office/drawing/2014/main" id="{01C966C8-A96D-424C-A023-45522EA96AA2}"/>
                </a:ext>
              </a:extLst>
            </p:cNvPr>
            <p:cNvSpPr/>
            <p:nvPr/>
          </p:nvSpPr>
          <p:spPr>
            <a:xfrm>
              <a:off x="4180371" y="4633919"/>
              <a:ext cx="1257300" cy="1895475"/>
            </a:xfrm>
            <a:custGeom>
              <a:avLst/>
              <a:gdLst>
                <a:gd name="connsiteX0" fmla="*/ 271 w 1257300"/>
                <a:gd name="connsiteY0" fmla="*/ 265307 h 1895475"/>
                <a:gd name="connsiteX1" fmla="*/ 114571 w 1257300"/>
                <a:gd name="connsiteY1" fmla="*/ 86237 h 1895475"/>
                <a:gd name="connsiteX2" fmla="*/ 1168036 w 1257300"/>
                <a:gd name="connsiteY2" fmla="*/ 94809 h 1895475"/>
                <a:gd name="connsiteX3" fmla="*/ 1262333 w 1257300"/>
                <a:gd name="connsiteY3" fmla="*/ 204347 h 1895475"/>
                <a:gd name="connsiteX4" fmla="*/ 1110886 w 1257300"/>
                <a:gd name="connsiteY4" fmla="*/ 1710250 h 1895475"/>
                <a:gd name="connsiteX5" fmla="*/ 915623 w 1257300"/>
                <a:gd name="connsiteY5" fmla="*/ 1897892 h 1895475"/>
                <a:gd name="connsiteX6" fmla="*/ 344123 w 1257300"/>
                <a:gd name="connsiteY6" fmla="*/ 1897892 h 1895475"/>
                <a:gd name="connsiteX7" fmla="*/ 156481 w 1257300"/>
                <a:gd name="connsiteY7" fmla="*/ 1718822 h 1895475"/>
                <a:gd name="connsiteX8" fmla="*/ 271 w 1257300"/>
                <a:gd name="connsiteY8" fmla="*/ 265307 h 1895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57300" h="1895475">
                  <a:moveTo>
                    <a:pt x="271" y="265307"/>
                  </a:moveTo>
                  <a:cubicBezTo>
                    <a:pt x="271" y="265307"/>
                    <a:pt x="-11159" y="129100"/>
                    <a:pt x="114571" y="86237"/>
                  </a:cubicBezTo>
                  <a:cubicBezTo>
                    <a:pt x="413656" y="-15680"/>
                    <a:pt x="744173" y="-44255"/>
                    <a:pt x="1168036" y="94809"/>
                  </a:cubicBezTo>
                  <a:cubicBezTo>
                    <a:pt x="1244236" y="119575"/>
                    <a:pt x="1262333" y="163390"/>
                    <a:pt x="1262333" y="204347"/>
                  </a:cubicBezTo>
                  <a:cubicBezTo>
                    <a:pt x="1262333" y="245305"/>
                    <a:pt x="1123268" y="1672150"/>
                    <a:pt x="1110886" y="1710250"/>
                  </a:cubicBezTo>
                  <a:cubicBezTo>
                    <a:pt x="1098503" y="1748350"/>
                    <a:pt x="1055641" y="1897892"/>
                    <a:pt x="915623" y="1897892"/>
                  </a:cubicBezTo>
                  <a:cubicBezTo>
                    <a:pt x="775606" y="1896940"/>
                    <a:pt x="223156" y="1897892"/>
                    <a:pt x="344123" y="1897892"/>
                  </a:cubicBezTo>
                  <a:cubicBezTo>
                    <a:pt x="465091" y="1897892"/>
                    <a:pt x="183151" y="1935040"/>
                    <a:pt x="156481" y="1718822"/>
                  </a:cubicBezTo>
                  <a:cubicBezTo>
                    <a:pt x="129811" y="1502605"/>
                    <a:pt x="271" y="265307"/>
                    <a:pt x="271" y="265307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1" name="Freeform: Shape 2160">
              <a:extLst>
                <a:ext uri="{FF2B5EF4-FFF2-40B4-BE49-F238E27FC236}">
                  <a16:creationId xmlns:a16="http://schemas.microsoft.com/office/drawing/2014/main" id="{09EAEE97-46A3-45C4-B63D-71AFAF2BD6E1}"/>
                </a:ext>
              </a:extLst>
            </p:cNvPr>
            <p:cNvSpPr/>
            <p:nvPr/>
          </p:nvSpPr>
          <p:spPr>
            <a:xfrm>
              <a:off x="4267049" y="4720003"/>
              <a:ext cx="1085850" cy="1743075"/>
            </a:xfrm>
            <a:custGeom>
              <a:avLst/>
              <a:gdLst>
                <a:gd name="connsiteX0" fmla="*/ 270 w 1085850"/>
                <a:gd name="connsiteY0" fmla="*/ 243993 h 1743075"/>
                <a:gd name="connsiteX1" fmla="*/ 99330 w 1085850"/>
                <a:gd name="connsiteY1" fmla="*/ 79211 h 1743075"/>
                <a:gd name="connsiteX2" fmla="*/ 1008015 w 1085850"/>
                <a:gd name="connsiteY2" fmla="*/ 86831 h 1743075"/>
                <a:gd name="connsiteX3" fmla="*/ 1089930 w 1085850"/>
                <a:gd name="connsiteY3" fmla="*/ 187796 h 1743075"/>
                <a:gd name="connsiteX4" fmla="*/ 958485 w 1085850"/>
                <a:gd name="connsiteY4" fmla="*/ 1573683 h 1743075"/>
                <a:gd name="connsiteX5" fmla="*/ 789893 w 1085850"/>
                <a:gd name="connsiteY5" fmla="*/ 1746086 h 1743075"/>
                <a:gd name="connsiteX6" fmla="*/ 296498 w 1085850"/>
                <a:gd name="connsiteY6" fmla="*/ 1746086 h 1743075"/>
                <a:gd name="connsiteX7" fmla="*/ 134573 w 1085850"/>
                <a:gd name="connsiteY7" fmla="*/ 1581303 h 1743075"/>
                <a:gd name="connsiteX8" fmla="*/ 270 w 1085850"/>
                <a:gd name="connsiteY8" fmla="*/ 243993 h 174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5850" h="1743075">
                  <a:moveTo>
                    <a:pt x="270" y="243993"/>
                  </a:moveTo>
                  <a:cubicBezTo>
                    <a:pt x="270" y="243993"/>
                    <a:pt x="-10207" y="119216"/>
                    <a:pt x="99330" y="79211"/>
                  </a:cubicBezTo>
                  <a:cubicBezTo>
                    <a:pt x="357458" y="-14134"/>
                    <a:pt x="642255" y="-40804"/>
                    <a:pt x="1008015" y="86831"/>
                  </a:cubicBezTo>
                  <a:cubicBezTo>
                    <a:pt x="1073738" y="109691"/>
                    <a:pt x="1089930" y="149696"/>
                    <a:pt x="1089930" y="187796"/>
                  </a:cubicBezTo>
                  <a:cubicBezTo>
                    <a:pt x="1089930" y="225896"/>
                    <a:pt x="969915" y="1538441"/>
                    <a:pt x="958485" y="1573683"/>
                  </a:cubicBezTo>
                  <a:cubicBezTo>
                    <a:pt x="948008" y="1608926"/>
                    <a:pt x="910860" y="1747038"/>
                    <a:pt x="789893" y="1746086"/>
                  </a:cubicBezTo>
                  <a:cubicBezTo>
                    <a:pt x="668925" y="1745133"/>
                    <a:pt x="192675" y="1746086"/>
                    <a:pt x="296498" y="1746086"/>
                  </a:cubicBezTo>
                  <a:cubicBezTo>
                    <a:pt x="400320" y="1746086"/>
                    <a:pt x="157433" y="1780376"/>
                    <a:pt x="134573" y="1581303"/>
                  </a:cubicBezTo>
                  <a:cubicBezTo>
                    <a:pt x="111713" y="1382231"/>
                    <a:pt x="270" y="243993"/>
                    <a:pt x="270" y="243993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2" name="Freeform: Shape 2161">
              <a:extLst>
                <a:ext uri="{FF2B5EF4-FFF2-40B4-BE49-F238E27FC236}">
                  <a16:creationId xmlns:a16="http://schemas.microsoft.com/office/drawing/2014/main" id="{EF33C35D-857E-4259-AE15-78AB8EF31B28}"/>
                </a:ext>
              </a:extLst>
            </p:cNvPr>
            <p:cNvSpPr/>
            <p:nvPr/>
          </p:nvSpPr>
          <p:spPr>
            <a:xfrm>
              <a:off x="4368063" y="4337250"/>
              <a:ext cx="1181321" cy="2067372"/>
            </a:xfrm>
            <a:custGeom>
              <a:avLst/>
              <a:gdLst>
                <a:gd name="connsiteX0" fmla="*/ 250728 w 1181321"/>
                <a:gd name="connsiteY0" fmla="*/ 1203009 h 2067372"/>
                <a:gd name="connsiteX1" fmla="*/ 188816 w 1181321"/>
                <a:gd name="connsiteY1" fmla="*/ 1264922 h 2067372"/>
                <a:gd name="connsiteX2" fmla="*/ 250728 w 1181321"/>
                <a:gd name="connsiteY2" fmla="*/ 1326834 h 2067372"/>
                <a:gd name="connsiteX3" fmla="*/ 312641 w 1181321"/>
                <a:gd name="connsiteY3" fmla="*/ 1264922 h 2067372"/>
                <a:gd name="connsiteX4" fmla="*/ 250728 w 1181321"/>
                <a:gd name="connsiteY4" fmla="*/ 1203009 h 2067372"/>
                <a:gd name="connsiteX5" fmla="*/ 137381 w 1181321"/>
                <a:gd name="connsiteY5" fmla="*/ 1099186 h 2067372"/>
                <a:gd name="connsiteX6" fmla="*/ 93566 w 1181321"/>
                <a:gd name="connsiteY6" fmla="*/ 1143001 h 2067372"/>
                <a:gd name="connsiteX7" fmla="*/ 137381 w 1181321"/>
                <a:gd name="connsiteY7" fmla="*/ 1186816 h 2067372"/>
                <a:gd name="connsiteX8" fmla="*/ 181196 w 1181321"/>
                <a:gd name="connsiteY8" fmla="*/ 1143001 h 2067372"/>
                <a:gd name="connsiteX9" fmla="*/ 137381 w 1181321"/>
                <a:gd name="connsiteY9" fmla="*/ 1099186 h 2067372"/>
                <a:gd name="connsiteX10" fmla="*/ 892713 w 1181321"/>
                <a:gd name="connsiteY10" fmla="*/ 0 h 2067372"/>
                <a:gd name="connsiteX11" fmla="*/ 1181321 w 1181321"/>
                <a:gd name="connsiteY11" fmla="*/ 0 h 2067372"/>
                <a:gd name="connsiteX12" fmla="*/ 1178463 w 1181321"/>
                <a:gd name="connsiteY12" fmla="*/ 62865 h 2067372"/>
                <a:gd name="connsiteX13" fmla="*/ 940338 w 1181321"/>
                <a:gd name="connsiteY13" fmla="*/ 62865 h 2067372"/>
                <a:gd name="connsiteX14" fmla="*/ 862233 w 1181321"/>
                <a:gd name="connsiteY14" fmla="*/ 140018 h 2067372"/>
                <a:gd name="connsiteX15" fmla="*/ 677808 w 1181321"/>
                <a:gd name="connsiteY15" fmla="*/ 859285 h 2067372"/>
                <a:gd name="connsiteX16" fmla="*/ 654931 w 1181321"/>
                <a:gd name="connsiteY16" fmla="*/ 948986 h 2067372"/>
                <a:gd name="connsiteX17" fmla="*/ 822229 w 1181321"/>
                <a:gd name="connsiteY17" fmla="*/ 983933 h 2067372"/>
                <a:gd name="connsiteX18" fmla="*/ 888904 w 1181321"/>
                <a:gd name="connsiteY18" fmla="*/ 1049655 h 2067372"/>
                <a:gd name="connsiteX19" fmla="*/ 782224 w 1181321"/>
                <a:gd name="connsiteY19" fmla="*/ 1953578 h 2067372"/>
                <a:gd name="connsiteX20" fmla="*/ 645064 w 1181321"/>
                <a:gd name="connsiteY20" fmla="*/ 2065973 h 2067372"/>
                <a:gd name="connsiteX21" fmla="*/ 256355 w 1181321"/>
                <a:gd name="connsiteY21" fmla="*/ 2065973 h 2067372"/>
                <a:gd name="connsiteX22" fmla="*/ 243109 w 1181321"/>
                <a:gd name="connsiteY22" fmla="*/ 2065973 h 2067372"/>
                <a:gd name="connsiteX23" fmla="*/ 243494 w 1181321"/>
                <a:gd name="connsiteY23" fmla="*/ 2066074 h 2067372"/>
                <a:gd name="connsiteX24" fmla="*/ 242974 w 1181321"/>
                <a:gd name="connsiteY24" fmla="*/ 2065973 h 2067372"/>
                <a:gd name="connsiteX25" fmla="*/ 215844 w 1181321"/>
                <a:gd name="connsiteY25" fmla="*/ 2060734 h 2067372"/>
                <a:gd name="connsiteX26" fmla="*/ 110711 w 1181321"/>
                <a:gd name="connsiteY26" fmla="*/ 1958341 h 2067372"/>
                <a:gd name="connsiteX27" fmla="*/ 221 w 1181321"/>
                <a:gd name="connsiteY27" fmla="*/ 1085850 h 2067372"/>
                <a:gd name="connsiteX28" fmla="*/ 81184 w 1181321"/>
                <a:gd name="connsiteY28" fmla="*/ 979170 h 2067372"/>
                <a:gd name="connsiteX29" fmla="*/ 418845 w 1181321"/>
                <a:gd name="connsiteY29" fmla="*/ 927616 h 2067372"/>
                <a:gd name="connsiteX30" fmla="*/ 593877 w 1181321"/>
                <a:gd name="connsiteY30" fmla="*/ 938626 h 2067372"/>
                <a:gd name="connsiteX31" fmla="*/ 819371 w 1181321"/>
                <a:gd name="connsiteY31" fmla="*/ 57150 h 2067372"/>
                <a:gd name="connsiteX32" fmla="*/ 892713 w 1181321"/>
                <a:gd name="connsiteY32" fmla="*/ 0 h 2067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181321" h="2067372">
                  <a:moveTo>
                    <a:pt x="250728" y="1203009"/>
                  </a:moveTo>
                  <a:cubicBezTo>
                    <a:pt x="216535" y="1203009"/>
                    <a:pt x="188816" y="1230728"/>
                    <a:pt x="188816" y="1264922"/>
                  </a:cubicBezTo>
                  <a:cubicBezTo>
                    <a:pt x="188816" y="1299115"/>
                    <a:pt x="216535" y="1326834"/>
                    <a:pt x="250728" y="1326834"/>
                  </a:cubicBezTo>
                  <a:cubicBezTo>
                    <a:pt x="284922" y="1326834"/>
                    <a:pt x="312641" y="1299115"/>
                    <a:pt x="312641" y="1264922"/>
                  </a:cubicBezTo>
                  <a:cubicBezTo>
                    <a:pt x="312641" y="1230728"/>
                    <a:pt x="284922" y="1203009"/>
                    <a:pt x="250728" y="1203009"/>
                  </a:cubicBezTo>
                  <a:close/>
                  <a:moveTo>
                    <a:pt x="137381" y="1099186"/>
                  </a:moveTo>
                  <a:cubicBezTo>
                    <a:pt x="113183" y="1099186"/>
                    <a:pt x="93566" y="1118803"/>
                    <a:pt x="93566" y="1143001"/>
                  </a:cubicBezTo>
                  <a:cubicBezTo>
                    <a:pt x="93566" y="1167199"/>
                    <a:pt x="113183" y="1186816"/>
                    <a:pt x="137381" y="1186816"/>
                  </a:cubicBezTo>
                  <a:cubicBezTo>
                    <a:pt x="161579" y="1186816"/>
                    <a:pt x="181196" y="1167199"/>
                    <a:pt x="181196" y="1143001"/>
                  </a:cubicBezTo>
                  <a:cubicBezTo>
                    <a:pt x="181196" y="1118803"/>
                    <a:pt x="161579" y="1099186"/>
                    <a:pt x="137381" y="1099186"/>
                  </a:cubicBezTo>
                  <a:close/>
                  <a:moveTo>
                    <a:pt x="892713" y="0"/>
                  </a:moveTo>
                  <a:lnTo>
                    <a:pt x="1181321" y="0"/>
                  </a:lnTo>
                  <a:lnTo>
                    <a:pt x="1178463" y="62865"/>
                  </a:lnTo>
                  <a:cubicBezTo>
                    <a:pt x="1178463" y="62865"/>
                    <a:pt x="996536" y="62865"/>
                    <a:pt x="940338" y="62865"/>
                  </a:cubicBezTo>
                  <a:cubicBezTo>
                    <a:pt x="870806" y="62865"/>
                    <a:pt x="874616" y="97155"/>
                    <a:pt x="862233" y="140018"/>
                  </a:cubicBezTo>
                  <a:cubicBezTo>
                    <a:pt x="855685" y="162640"/>
                    <a:pt x="753515" y="562541"/>
                    <a:pt x="677808" y="859285"/>
                  </a:cubicBezTo>
                  <a:lnTo>
                    <a:pt x="654931" y="948986"/>
                  </a:lnTo>
                  <a:lnTo>
                    <a:pt x="822229" y="983933"/>
                  </a:lnTo>
                  <a:cubicBezTo>
                    <a:pt x="875569" y="999173"/>
                    <a:pt x="888904" y="1024890"/>
                    <a:pt x="888904" y="1049655"/>
                  </a:cubicBezTo>
                  <a:cubicBezTo>
                    <a:pt x="888904" y="1074420"/>
                    <a:pt x="790796" y="1930718"/>
                    <a:pt x="782224" y="1953578"/>
                  </a:cubicBezTo>
                  <a:cubicBezTo>
                    <a:pt x="773651" y="1976438"/>
                    <a:pt x="743171" y="2065973"/>
                    <a:pt x="645064" y="2065973"/>
                  </a:cubicBezTo>
                  <a:cubicBezTo>
                    <a:pt x="571483" y="2065973"/>
                    <a:pt x="334489" y="2065973"/>
                    <a:pt x="256355" y="2065973"/>
                  </a:cubicBezTo>
                  <a:lnTo>
                    <a:pt x="243109" y="2065973"/>
                  </a:lnTo>
                  <a:cubicBezTo>
                    <a:pt x="274899" y="2065973"/>
                    <a:pt x="266907" y="2069054"/>
                    <a:pt x="243494" y="2066074"/>
                  </a:cubicBezTo>
                  <a:lnTo>
                    <a:pt x="242974" y="2065973"/>
                  </a:lnTo>
                  <a:lnTo>
                    <a:pt x="215844" y="2060734"/>
                  </a:lnTo>
                  <a:cubicBezTo>
                    <a:pt x="174529" y="2050019"/>
                    <a:pt x="120236" y="2023111"/>
                    <a:pt x="110711" y="1958341"/>
                  </a:cubicBezTo>
                  <a:cubicBezTo>
                    <a:pt x="91661" y="1828800"/>
                    <a:pt x="221" y="1085850"/>
                    <a:pt x="221" y="1085850"/>
                  </a:cubicBezTo>
                  <a:cubicBezTo>
                    <a:pt x="221" y="1085850"/>
                    <a:pt x="-8351" y="1003935"/>
                    <a:pt x="81184" y="979170"/>
                  </a:cubicBezTo>
                  <a:cubicBezTo>
                    <a:pt x="186435" y="948690"/>
                    <a:pt x="297163" y="929164"/>
                    <a:pt x="418845" y="927616"/>
                  </a:cubicBezTo>
                  <a:lnTo>
                    <a:pt x="593877" y="938626"/>
                  </a:lnTo>
                  <a:lnTo>
                    <a:pt x="819371" y="57150"/>
                  </a:lnTo>
                  <a:cubicBezTo>
                    <a:pt x="827943" y="23813"/>
                    <a:pt x="858423" y="0"/>
                    <a:pt x="892713" y="0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2163" name="Group 2162">
            <a:extLst>
              <a:ext uri="{FF2B5EF4-FFF2-40B4-BE49-F238E27FC236}">
                <a16:creationId xmlns:a16="http://schemas.microsoft.com/office/drawing/2014/main" id="{07A4F66B-7FB0-44EA-8C86-5E58B6A0FA82}"/>
              </a:ext>
            </a:extLst>
          </p:cNvPr>
          <p:cNvGrpSpPr/>
          <p:nvPr/>
        </p:nvGrpSpPr>
        <p:grpSpPr>
          <a:xfrm>
            <a:off x="8050891" y="2704875"/>
            <a:ext cx="405045" cy="586616"/>
            <a:chOff x="5279957" y="4019830"/>
            <a:chExt cx="604795" cy="875910"/>
          </a:xfrm>
        </p:grpSpPr>
        <p:sp>
          <p:nvSpPr>
            <p:cNvPr id="2164" name="Freeform: Shape 2163">
              <a:extLst>
                <a:ext uri="{FF2B5EF4-FFF2-40B4-BE49-F238E27FC236}">
                  <a16:creationId xmlns:a16="http://schemas.microsoft.com/office/drawing/2014/main" id="{CD89D47C-940F-4F70-B232-DA792F156F75}"/>
                </a:ext>
              </a:extLst>
            </p:cNvPr>
            <p:cNvSpPr/>
            <p:nvPr/>
          </p:nvSpPr>
          <p:spPr>
            <a:xfrm>
              <a:off x="5279957" y="4019830"/>
              <a:ext cx="604795" cy="875910"/>
            </a:xfrm>
            <a:custGeom>
              <a:avLst/>
              <a:gdLst>
                <a:gd name="connsiteX0" fmla="*/ 137834 w 276225"/>
                <a:gd name="connsiteY0" fmla="*/ 156 h 400050"/>
                <a:gd name="connsiteX1" fmla="*/ 214987 w 276225"/>
                <a:gd name="connsiteY1" fmla="*/ 156 h 400050"/>
                <a:gd name="connsiteX2" fmla="*/ 232132 w 276225"/>
                <a:gd name="connsiteY2" fmla="*/ 7776 h 400050"/>
                <a:gd name="connsiteX3" fmla="*/ 275947 w 276225"/>
                <a:gd name="connsiteY3" fmla="*/ 139221 h 400050"/>
                <a:gd name="connsiteX4" fmla="*/ 223559 w 276225"/>
                <a:gd name="connsiteY4" fmla="*/ 235423 h 400050"/>
                <a:gd name="connsiteX5" fmla="*/ 190222 w 276225"/>
                <a:gd name="connsiteY5" fmla="*/ 253521 h 400050"/>
                <a:gd name="connsiteX6" fmla="*/ 153074 w 276225"/>
                <a:gd name="connsiteY6" fmla="*/ 321148 h 400050"/>
                <a:gd name="connsiteX7" fmla="*/ 189269 w 276225"/>
                <a:gd name="connsiteY7" fmla="*/ 373536 h 400050"/>
                <a:gd name="connsiteX8" fmla="*/ 225464 w 276225"/>
                <a:gd name="connsiteY8" fmla="*/ 387823 h 400050"/>
                <a:gd name="connsiteX9" fmla="*/ 231179 w 276225"/>
                <a:gd name="connsiteY9" fmla="*/ 395443 h 400050"/>
                <a:gd name="connsiteX10" fmla="*/ 222607 w 276225"/>
                <a:gd name="connsiteY10" fmla="*/ 400206 h 400050"/>
                <a:gd name="connsiteX11" fmla="*/ 54014 w 276225"/>
                <a:gd name="connsiteY11" fmla="*/ 400206 h 400050"/>
                <a:gd name="connsiteX12" fmla="*/ 45442 w 276225"/>
                <a:gd name="connsiteY12" fmla="*/ 396396 h 400050"/>
                <a:gd name="connsiteX13" fmla="*/ 53062 w 276225"/>
                <a:gd name="connsiteY13" fmla="*/ 387823 h 400050"/>
                <a:gd name="connsiteX14" fmla="*/ 91162 w 276225"/>
                <a:gd name="connsiteY14" fmla="*/ 372583 h 400050"/>
                <a:gd name="connsiteX15" fmla="*/ 124499 w 276225"/>
                <a:gd name="connsiteY15" fmla="*/ 322101 h 400050"/>
                <a:gd name="connsiteX16" fmla="*/ 91162 w 276225"/>
                <a:gd name="connsiteY16" fmla="*/ 255426 h 400050"/>
                <a:gd name="connsiteX17" fmla="*/ 55919 w 276225"/>
                <a:gd name="connsiteY17" fmla="*/ 237328 h 400050"/>
                <a:gd name="connsiteX18" fmla="*/ 4484 w 276225"/>
                <a:gd name="connsiteY18" fmla="*/ 117313 h 400050"/>
                <a:gd name="connsiteX19" fmla="*/ 40679 w 276225"/>
                <a:gd name="connsiteY19" fmla="*/ 12538 h 400050"/>
                <a:gd name="connsiteX20" fmla="*/ 59729 w 276225"/>
                <a:gd name="connsiteY20" fmla="*/ 156 h 400050"/>
                <a:gd name="connsiteX21" fmla="*/ 137834 w 276225"/>
                <a:gd name="connsiteY21" fmla="*/ 156 h 40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76225" h="400050">
                  <a:moveTo>
                    <a:pt x="137834" y="156"/>
                  </a:moveTo>
                  <a:cubicBezTo>
                    <a:pt x="165457" y="156"/>
                    <a:pt x="187364" y="156"/>
                    <a:pt x="214987" y="156"/>
                  </a:cubicBezTo>
                  <a:cubicBezTo>
                    <a:pt x="221654" y="156"/>
                    <a:pt x="228322" y="-1749"/>
                    <a:pt x="232132" y="7776"/>
                  </a:cubicBezTo>
                  <a:cubicBezTo>
                    <a:pt x="250229" y="48733"/>
                    <a:pt x="272137" y="93501"/>
                    <a:pt x="275947" y="139221"/>
                  </a:cubicBezTo>
                  <a:cubicBezTo>
                    <a:pt x="279757" y="183988"/>
                    <a:pt x="261659" y="212563"/>
                    <a:pt x="223559" y="235423"/>
                  </a:cubicBezTo>
                  <a:cubicBezTo>
                    <a:pt x="212129" y="242091"/>
                    <a:pt x="202604" y="247806"/>
                    <a:pt x="190222" y="253521"/>
                  </a:cubicBezTo>
                  <a:cubicBezTo>
                    <a:pt x="154979" y="270666"/>
                    <a:pt x="153074" y="291621"/>
                    <a:pt x="153074" y="321148"/>
                  </a:cubicBezTo>
                  <a:cubicBezTo>
                    <a:pt x="152122" y="349723"/>
                    <a:pt x="163552" y="364963"/>
                    <a:pt x="189269" y="373536"/>
                  </a:cubicBezTo>
                  <a:cubicBezTo>
                    <a:pt x="200699" y="377346"/>
                    <a:pt x="214034" y="384013"/>
                    <a:pt x="225464" y="387823"/>
                  </a:cubicBezTo>
                  <a:cubicBezTo>
                    <a:pt x="229274" y="388776"/>
                    <a:pt x="232132" y="391633"/>
                    <a:pt x="231179" y="395443"/>
                  </a:cubicBezTo>
                  <a:cubicBezTo>
                    <a:pt x="230227" y="399253"/>
                    <a:pt x="226417" y="400206"/>
                    <a:pt x="222607" y="400206"/>
                  </a:cubicBezTo>
                  <a:cubicBezTo>
                    <a:pt x="168314" y="400206"/>
                    <a:pt x="109259" y="400206"/>
                    <a:pt x="54014" y="400206"/>
                  </a:cubicBezTo>
                  <a:cubicBezTo>
                    <a:pt x="50204" y="400206"/>
                    <a:pt x="46394" y="400206"/>
                    <a:pt x="45442" y="396396"/>
                  </a:cubicBezTo>
                  <a:cubicBezTo>
                    <a:pt x="44489" y="391633"/>
                    <a:pt x="49252" y="388776"/>
                    <a:pt x="53062" y="387823"/>
                  </a:cubicBezTo>
                  <a:cubicBezTo>
                    <a:pt x="64492" y="383061"/>
                    <a:pt x="78779" y="376393"/>
                    <a:pt x="91162" y="372583"/>
                  </a:cubicBezTo>
                  <a:cubicBezTo>
                    <a:pt x="115927" y="364011"/>
                    <a:pt x="125452" y="348771"/>
                    <a:pt x="124499" y="322101"/>
                  </a:cubicBezTo>
                  <a:cubicBezTo>
                    <a:pt x="124499" y="295431"/>
                    <a:pt x="129262" y="270666"/>
                    <a:pt x="91162" y="255426"/>
                  </a:cubicBezTo>
                  <a:cubicBezTo>
                    <a:pt x="78779" y="249711"/>
                    <a:pt x="68302" y="244948"/>
                    <a:pt x="55919" y="237328"/>
                  </a:cubicBezTo>
                  <a:cubicBezTo>
                    <a:pt x="7342" y="207801"/>
                    <a:pt x="-8851" y="172558"/>
                    <a:pt x="4484" y="117313"/>
                  </a:cubicBezTo>
                  <a:cubicBezTo>
                    <a:pt x="13057" y="83023"/>
                    <a:pt x="26392" y="44923"/>
                    <a:pt x="40679" y="12538"/>
                  </a:cubicBezTo>
                  <a:cubicBezTo>
                    <a:pt x="44489" y="3013"/>
                    <a:pt x="49252" y="156"/>
                    <a:pt x="59729" y="156"/>
                  </a:cubicBezTo>
                  <a:cubicBezTo>
                    <a:pt x="85447" y="1108"/>
                    <a:pt x="110212" y="156"/>
                    <a:pt x="137834" y="156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5" name="Freeform: Shape 2164">
              <a:extLst>
                <a:ext uri="{FF2B5EF4-FFF2-40B4-BE49-F238E27FC236}">
                  <a16:creationId xmlns:a16="http://schemas.microsoft.com/office/drawing/2014/main" id="{F6E1195C-0C8A-433A-9AB0-AACF9F438E8F}"/>
                </a:ext>
              </a:extLst>
            </p:cNvPr>
            <p:cNvSpPr/>
            <p:nvPr/>
          </p:nvSpPr>
          <p:spPr>
            <a:xfrm>
              <a:off x="5357894" y="4297434"/>
              <a:ext cx="445378" cy="226698"/>
            </a:xfrm>
            <a:custGeom>
              <a:avLst/>
              <a:gdLst>
                <a:gd name="connsiteX0" fmla="*/ 10212 w 445378"/>
                <a:gd name="connsiteY0" fmla="*/ 0 h 226698"/>
                <a:gd name="connsiteX1" fmla="*/ 433486 w 445378"/>
                <a:gd name="connsiteY1" fmla="*/ 0 h 226698"/>
                <a:gd name="connsiteX2" fmla="*/ 444576 w 445378"/>
                <a:gd name="connsiteY2" fmla="*/ 45237 h 226698"/>
                <a:gd name="connsiteX3" fmla="*/ 360174 w 445378"/>
                <a:gd name="connsiteY3" fmla="*/ 200227 h 226698"/>
                <a:gd name="connsiteX4" fmla="*/ 333895 w 445378"/>
                <a:gd name="connsiteY4" fmla="*/ 215381 h 226698"/>
                <a:gd name="connsiteX5" fmla="*/ 311727 w 445378"/>
                <a:gd name="connsiteY5" fmla="*/ 226698 h 226698"/>
                <a:gd name="connsiteX6" fmla="*/ 134703 w 445378"/>
                <a:gd name="connsiteY6" fmla="*/ 226698 h 226698"/>
                <a:gd name="connsiteX7" fmla="*/ 118481 w 445378"/>
                <a:gd name="connsiteY7" fmla="*/ 219026 h 226698"/>
                <a:gd name="connsiteX8" fmla="*/ 90091 w 445378"/>
                <a:gd name="connsiteY8" fmla="*/ 203296 h 226698"/>
                <a:gd name="connsiteX9" fmla="*/ 7225 w 445378"/>
                <a:gd name="connsiteY9" fmla="*/ 9941 h 226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45378" h="226698">
                  <a:moveTo>
                    <a:pt x="10212" y="0"/>
                  </a:moveTo>
                  <a:lnTo>
                    <a:pt x="433486" y="0"/>
                  </a:lnTo>
                  <a:lnTo>
                    <a:pt x="444576" y="45237"/>
                  </a:lnTo>
                  <a:cubicBezTo>
                    <a:pt x="450714" y="117361"/>
                    <a:pt x="421557" y="163397"/>
                    <a:pt x="360174" y="200227"/>
                  </a:cubicBezTo>
                  <a:cubicBezTo>
                    <a:pt x="350967" y="205598"/>
                    <a:pt x="342526" y="210586"/>
                    <a:pt x="333895" y="215381"/>
                  </a:cubicBezTo>
                  <a:lnTo>
                    <a:pt x="311727" y="226698"/>
                  </a:lnTo>
                  <a:lnTo>
                    <a:pt x="134703" y="226698"/>
                  </a:lnTo>
                  <a:lnTo>
                    <a:pt x="118481" y="219026"/>
                  </a:lnTo>
                  <a:cubicBezTo>
                    <a:pt x="109273" y="214422"/>
                    <a:pt x="100066" y="209434"/>
                    <a:pt x="90091" y="203296"/>
                  </a:cubicBezTo>
                  <a:cubicBezTo>
                    <a:pt x="11829" y="155726"/>
                    <a:pt x="-14261" y="98946"/>
                    <a:pt x="7225" y="994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2166" name="Group 2165">
            <a:extLst>
              <a:ext uri="{FF2B5EF4-FFF2-40B4-BE49-F238E27FC236}">
                <a16:creationId xmlns:a16="http://schemas.microsoft.com/office/drawing/2014/main" id="{DB44A426-EF3E-45F6-9740-5E948653F06B}"/>
              </a:ext>
            </a:extLst>
          </p:cNvPr>
          <p:cNvGrpSpPr/>
          <p:nvPr/>
        </p:nvGrpSpPr>
        <p:grpSpPr>
          <a:xfrm>
            <a:off x="9913499" y="2687427"/>
            <a:ext cx="561525" cy="586057"/>
            <a:chOff x="2782567" y="352219"/>
            <a:chExt cx="1434275" cy="1496937"/>
          </a:xfrm>
        </p:grpSpPr>
        <p:sp>
          <p:nvSpPr>
            <p:cNvPr id="2167" name="Freeform: Shape 2166">
              <a:extLst>
                <a:ext uri="{FF2B5EF4-FFF2-40B4-BE49-F238E27FC236}">
                  <a16:creationId xmlns:a16="http://schemas.microsoft.com/office/drawing/2014/main" id="{6E30FA02-B1CF-43B6-9974-19603BCB1F66}"/>
                </a:ext>
              </a:extLst>
            </p:cNvPr>
            <p:cNvSpPr/>
            <p:nvPr/>
          </p:nvSpPr>
          <p:spPr>
            <a:xfrm>
              <a:off x="2782567" y="352219"/>
              <a:ext cx="1434275" cy="1496937"/>
            </a:xfrm>
            <a:custGeom>
              <a:avLst/>
              <a:gdLst>
                <a:gd name="connsiteX0" fmla="*/ 3929811 w 3924300"/>
                <a:gd name="connsiteY0" fmla="*/ 1288776 h 4095750"/>
                <a:gd name="connsiteX1" fmla="*/ 3929811 w 3924300"/>
                <a:gd name="connsiteY1" fmla="*/ 1491658 h 4095750"/>
                <a:gd name="connsiteX2" fmla="*/ 3728834 w 3924300"/>
                <a:gd name="connsiteY2" fmla="*/ 2112688 h 4095750"/>
                <a:gd name="connsiteX3" fmla="*/ 2990646 w 3924300"/>
                <a:gd name="connsiteY3" fmla="*/ 3125196 h 4095750"/>
                <a:gd name="connsiteX4" fmla="*/ 1449501 w 3924300"/>
                <a:gd name="connsiteY4" fmla="*/ 4044358 h 4095750"/>
                <a:gd name="connsiteX5" fmla="*/ 634161 w 3924300"/>
                <a:gd name="connsiteY5" fmla="*/ 4067218 h 4095750"/>
                <a:gd name="connsiteX6" fmla="*/ 80758 w 3924300"/>
                <a:gd name="connsiteY6" fmla="*/ 2915646 h 4095750"/>
                <a:gd name="connsiteX7" fmla="*/ 223633 w 3924300"/>
                <a:gd name="connsiteY7" fmla="*/ 2713716 h 4095750"/>
                <a:gd name="connsiteX8" fmla="*/ 942771 w 3924300"/>
                <a:gd name="connsiteY8" fmla="*/ 1723116 h 4095750"/>
                <a:gd name="connsiteX9" fmla="*/ 1302816 w 3924300"/>
                <a:gd name="connsiteY9" fmla="*/ 776331 h 4095750"/>
                <a:gd name="connsiteX10" fmla="*/ 1350441 w 3924300"/>
                <a:gd name="connsiteY10" fmla="*/ 655363 h 4095750"/>
                <a:gd name="connsiteX11" fmla="*/ 2846819 w 3924300"/>
                <a:gd name="connsiteY11" fmla="*/ 36238 h 4095750"/>
                <a:gd name="connsiteX12" fmla="*/ 3929811 w 3924300"/>
                <a:gd name="connsiteY12" fmla="*/ 1288776 h 409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924300" h="4095750">
                  <a:moveTo>
                    <a:pt x="3929811" y="1288776"/>
                  </a:moveTo>
                  <a:cubicBezTo>
                    <a:pt x="3929811" y="1356403"/>
                    <a:pt x="3929811" y="1424031"/>
                    <a:pt x="3929811" y="1491658"/>
                  </a:cubicBezTo>
                  <a:cubicBezTo>
                    <a:pt x="3908856" y="1713591"/>
                    <a:pt x="3840276" y="1919331"/>
                    <a:pt x="3728834" y="2112688"/>
                  </a:cubicBezTo>
                  <a:cubicBezTo>
                    <a:pt x="3519284" y="2477496"/>
                    <a:pt x="3288778" y="2827063"/>
                    <a:pt x="2990646" y="3125196"/>
                  </a:cubicBezTo>
                  <a:cubicBezTo>
                    <a:pt x="2555353" y="3559536"/>
                    <a:pt x="2065768" y="3911008"/>
                    <a:pt x="1449501" y="4044358"/>
                  </a:cubicBezTo>
                  <a:cubicBezTo>
                    <a:pt x="1179943" y="4103413"/>
                    <a:pt x="906576" y="4129131"/>
                    <a:pt x="634161" y="4067218"/>
                  </a:cubicBezTo>
                  <a:cubicBezTo>
                    <a:pt x="125526" y="3951966"/>
                    <a:pt x="-145937" y="3385228"/>
                    <a:pt x="80758" y="2915646"/>
                  </a:cubicBezTo>
                  <a:cubicBezTo>
                    <a:pt x="116953" y="2840398"/>
                    <a:pt x="173151" y="2778486"/>
                    <a:pt x="223633" y="2713716"/>
                  </a:cubicBezTo>
                  <a:cubicBezTo>
                    <a:pt x="474141" y="2390818"/>
                    <a:pt x="729411" y="2073636"/>
                    <a:pt x="942771" y="1723116"/>
                  </a:cubicBezTo>
                  <a:cubicBezTo>
                    <a:pt x="1123746" y="1427841"/>
                    <a:pt x="1228521" y="1108753"/>
                    <a:pt x="1302816" y="776331"/>
                  </a:cubicBezTo>
                  <a:cubicBezTo>
                    <a:pt x="1312341" y="732516"/>
                    <a:pt x="1326628" y="692511"/>
                    <a:pt x="1350441" y="655363"/>
                  </a:cubicBezTo>
                  <a:cubicBezTo>
                    <a:pt x="1660003" y="152443"/>
                    <a:pt x="2265794" y="-99017"/>
                    <a:pt x="2846819" y="36238"/>
                  </a:cubicBezTo>
                  <a:cubicBezTo>
                    <a:pt x="3456419" y="178161"/>
                    <a:pt x="3861231" y="646791"/>
                    <a:pt x="3929811" y="1288776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8" name="Freeform: Shape 2167">
              <a:extLst>
                <a:ext uri="{FF2B5EF4-FFF2-40B4-BE49-F238E27FC236}">
                  <a16:creationId xmlns:a16="http://schemas.microsoft.com/office/drawing/2014/main" id="{BBC25537-9D95-4170-B706-8C082BD35204}"/>
                </a:ext>
              </a:extLst>
            </p:cNvPr>
            <p:cNvSpPr/>
            <p:nvPr/>
          </p:nvSpPr>
          <p:spPr>
            <a:xfrm>
              <a:off x="2858097" y="474121"/>
              <a:ext cx="1263694" cy="1277618"/>
            </a:xfrm>
            <a:custGeom>
              <a:avLst/>
              <a:gdLst>
                <a:gd name="connsiteX0" fmla="*/ 3464073 w 3457575"/>
                <a:gd name="connsiteY0" fmla="*/ 1172412 h 3495675"/>
                <a:gd name="connsiteX1" fmla="*/ 3317388 w 3457575"/>
                <a:gd name="connsiteY1" fmla="*/ 1743912 h 3495675"/>
                <a:gd name="connsiteX2" fmla="*/ 2803038 w 3457575"/>
                <a:gd name="connsiteY2" fmla="*/ 2498292 h 3495675"/>
                <a:gd name="connsiteX3" fmla="*/ 1423818 w 3457575"/>
                <a:gd name="connsiteY3" fmla="*/ 3428885 h 3495675"/>
                <a:gd name="connsiteX4" fmla="*/ 601810 w 3457575"/>
                <a:gd name="connsiteY4" fmla="*/ 3474605 h 3495675"/>
                <a:gd name="connsiteX5" fmla="*/ 455125 w 3457575"/>
                <a:gd name="connsiteY5" fmla="*/ 3406025 h 3495675"/>
                <a:gd name="connsiteX6" fmla="*/ 66505 w 3457575"/>
                <a:gd name="connsiteY6" fmla="*/ 3025978 h 3495675"/>
                <a:gd name="connsiteX7" fmla="*/ 104605 w 3457575"/>
                <a:gd name="connsiteY7" fmla="*/ 2525915 h 3495675"/>
                <a:gd name="connsiteX8" fmla="*/ 738970 w 3457575"/>
                <a:gd name="connsiteY8" fmla="*/ 1676285 h 3495675"/>
                <a:gd name="connsiteX9" fmla="*/ 1224745 w 3457575"/>
                <a:gd name="connsiteY9" fmla="*/ 614247 h 3495675"/>
                <a:gd name="connsiteX10" fmla="*/ 1439058 w 3457575"/>
                <a:gd name="connsiteY10" fmla="*/ 278015 h 3495675"/>
                <a:gd name="connsiteX11" fmla="*/ 2737315 w 3457575"/>
                <a:gd name="connsiteY11" fmla="*/ 77037 h 3495675"/>
                <a:gd name="connsiteX12" fmla="*/ 3464073 w 3457575"/>
                <a:gd name="connsiteY12" fmla="*/ 1172412 h 349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57575" h="3495675">
                  <a:moveTo>
                    <a:pt x="3464073" y="1172412"/>
                  </a:moveTo>
                  <a:cubicBezTo>
                    <a:pt x="3465025" y="1376247"/>
                    <a:pt x="3415495" y="1566747"/>
                    <a:pt x="3317388" y="1743912"/>
                  </a:cubicBezTo>
                  <a:cubicBezTo>
                    <a:pt x="3169750" y="2011565"/>
                    <a:pt x="3007825" y="2271597"/>
                    <a:pt x="2803038" y="2498292"/>
                  </a:cubicBezTo>
                  <a:cubicBezTo>
                    <a:pt x="2421085" y="2922155"/>
                    <a:pt x="1990555" y="3276485"/>
                    <a:pt x="1423818" y="3428885"/>
                  </a:cubicBezTo>
                  <a:cubicBezTo>
                    <a:pt x="1152355" y="3502228"/>
                    <a:pt x="878988" y="3516515"/>
                    <a:pt x="601810" y="3474605"/>
                  </a:cubicBezTo>
                  <a:cubicBezTo>
                    <a:pt x="546565" y="3466032"/>
                    <a:pt x="501798" y="3432695"/>
                    <a:pt x="455125" y="3406025"/>
                  </a:cubicBezTo>
                  <a:cubicBezTo>
                    <a:pt x="293200" y="3312680"/>
                    <a:pt x="156040" y="3192665"/>
                    <a:pt x="66505" y="3025978"/>
                  </a:cubicBezTo>
                  <a:cubicBezTo>
                    <a:pt x="-26840" y="2852622"/>
                    <a:pt x="-28745" y="2673553"/>
                    <a:pt x="104605" y="2525915"/>
                  </a:cubicBezTo>
                  <a:cubicBezTo>
                    <a:pt x="342730" y="2262072"/>
                    <a:pt x="548470" y="1975370"/>
                    <a:pt x="738970" y="1676285"/>
                  </a:cubicBezTo>
                  <a:cubicBezTo>
                    <a:pt x="951378" y="1343862"/>
                    <a:pt x="1136163" y="1000010"/>
                    <a:pt x="1224745" y="614247"/>
                  </a:cubicBezTo>
                  <a:cubicBezTo>
                    <a:pt x="1258083" y="470420"/>
                    <a:pt x="1323805" y="358025"/>
                    <a:pt x="1439058" y="278015"/>
                  </a:cubicBezTo>
                  <a:cubicBezTo>
                    <a:pt x="1838155" y="1790"/>
                    <a:pt x="2276305" y="-75363"/>
                    <a:pt x="2737315" y="77037"/>
                  </a:cubicBezTo>
                  <a:cubicBezTo>
                    <a:pt x="3163083" y="218960"/>
                    <a:pt x="3465025" y="691400"/>
                    <a:pt x="3464073" y="1172412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69" name="Freeform: Shape 2168">
              <a:extLst>
                <a:ext uri="{FF2B5EF4-FFF2-40B4-BE49-F238E27FC236}">
                  <a16:creationId xmlns:a16="http://schemas.microsoft.com/office/drawing/2014/main" id="{D328007C-BE82-4C6D-A658-528747A6D147}"/>
                </a:ext>
              </a:extLst>
            </p:cNvPr>
            <p:cNvSpPr/>
            <p:nvPr/>
          </p:nvSpPr>
          <p:spPr>
            <a:xfrm>
              <a:off x="2998098" y="580348"/>
              <a:ext cx="1009562" cy="1086149"/>
            </a:xfrm>
            <a:custGeom>
              <a:avLst/>
              <a:gdLst>
                <a:gd name="connsiteX0" fmla="*/ 2764788 w 2762250"/>
                <a:gd name="connsiteY0" fmla="*/ 760797 h 2971800"/>
                <a:gd name="connsiteX1" fmla="*/ 2659061 w 2762250"/>
                <a:gd name="connsiteY1" fmla="*/ 1238953 h 2971800"/>
                <a:gd name="connsiteX2" fmla="*/ 2379978 w 2762250"/>
                <a:gd name="connsiteY2" fmla="*/ 1676150 h 2971800"/>
                <a:gd name="connsiteX3" fmla="*/ 779778 w 2762250"/>
                <a:gd name="connsiteY3" fmla="*/ 2902970 h 2971800"/>
                <a:gd name="connsiteX4" fmla="*/ 417828 w 2762250"/>
                <a:gd name="connsiteY4" fmla="*/ 2979170 h 2971800"/>
                <a:gd name="connsiteX5" fmla="*/ 18731 w 2762250"/>
                <a:gd name="connsiteY5" fmla="*/ 2677228 h 2971800"/>
                <a:gd name="connsiteX6" fmla="*/ 180656 w 2762250"/>
                <a:gd name="connsiteY6" fmla="*/ 2202882 h 2971800"/>
                <a:gd name="connsiteX7" fmla="*/ 510221 w 2762250"/>
                <a:gd name="connsiteY7" fmla="*/ 2033337 h 2971800"/>
                <a:gd name="connsiteX8" fmla="*/ 955038 w 2762250"/>
                <a:gd name="connsiteY8" fmla="*/ 1575185 h 2971800"/>
                <a:gd name="connsiteX9" fmla="*/ 1090293 w 2762250"/>
                <a:gd name="connsiteY9" fmla="*/ 884622 h 2971800"/>
                <a:gd name="connsiteX10" fmla="*/ 2266631 w 2762250"/>
                <a:gd name="connsiteY10" fmla="*/ 74997 h 2971800"/>
                <a:gd name="connsiteX11" fmla="*/ 2764788 w 2762250"/>
                <a:gd name="connsiteY11" fmla="*/ 760797 h 297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762250" h="2971800">
                  <a:moveTo>
                    <a:pt x="2764788" y="760797"/>
                  </a:moveTo>
                  <a:cubicBezTo>
                    <a:pt x="2766693" y="977015"/>
                    <a:pt x="2729546" y="1112270"/>
                    <a:pt x="2659061" y="1238953"/>
                  </a:cubicBezTo>
                  <a:cubicBezTo>
                    <a:pt x="2575241" y="1390400"/>
                    <a:pt x="2486658" y="1539942"/>
                    <a:pt x="2379978" y="1676150"/>
                  </a:cubicBezTo>
                  <a:cubicBezTo>
                    <a:pt x="1951353" y="2220980"/>
                    <a:pt x="1450338" y="2672465"/>
                    <a:pt x="779778" y="2902970"/>
                  </a:cubicBezTo>
                  <a:cubicBezTo>
                    <a:pt x="662621" y="2942975"/>
                    <a:pt x="544511" y="2982980"/>
                    <a:pt x="417828" y="2979170"/>
                  </a:cubicBezTo>
                  <a:cubicBezTo>
                    <a:pt x="230186" y="2973455"/>
                    <a:pt x="72071" y="2853440"/>
                    <a:pt x="18731" y="2677228"/>
                  </a:cubicBezTo>
                  <a:cubicBezTo>
                    <a:pt x="-35562" y="2500063"/>
                    <a:pt x="31113" y="2315278"/>
                    <a:pt x="180656" y="2202882"/>
                  </a:cubicBezTo>
                  <a:cubicBezTo>
                    <a:pt x="281621" y="2127635"/>
                    <a:pt x="396873" y="2081915"/>
                    <a:pt x="510221" y="2033337"/>
                  </a:cubicBezTo>
                  <a:cubicBezTo>
                    <a:pt x="722628" y="1939993"/>
                    <a:pt x="868361" y="1792355"/>
                    <a:pt x="955038" y="1575185"/>
                  </a:cubicBezTo>
                  <a:cubicBezTo>
                    <a:pt x="1044573" y="1351347"/>
                    <a:pt x="1105533" y="1131320"/>
                    <a:pt x="1090293" y="884622"/>
                  </a:cubicBezTo>
                  <a:cubicBezTo>
                    <a:pt x="1050288" y="247400"/>
                    <a:pt x="1682748" y="-180273"/>
                    <a:pt x="2266631" y="74997"/>
                  </a:cubicBezTo>
                  <a:cubicBezTo>
                    <a:pt x="2597149" y="220730"/>
                    <a:pt x="2743833" y="483620"/>
                    <a:pt x="2764788" y="760797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0" name="Freeform: Shape 2169">
              <a:extLst>
                <a:ext uri="{FF2B5EF4-FFF2-40B4-BE49-F238E27FC236}">
                  <a16:creationId xmlns:a16="http://schemas.microsoft.com/office/drawing/2014/main" id="{BABD9E76-8185-4279-BF1B-4C21B5B818E8}"/>
                </a:ext>
              </a:extLst>
            </p:cNvPr>
            <p:cNvSpPr/>
            <p:nvPr/>
          </p:nvSpPr>
          <p:spPr>
            <a:xfrm>
              <a:off x="3582467" y="777990"/>
              <a:ext cx="219319" cy="219319"/>
            </a:xfrm>
            <a:custGeom>
              <a:avLst/>
              <a:gdLst>
                <a:gd name="connsiteX0" fmla="*/ 306750 w 600075"/>
                <a:gd name="connsiteY0" fmla="*/ 5 h 600075"/>
                <a:gd name="connsiteX1" fmla="*/ 603929 w 600075"/>
                <a:gd name="connsiteY1" fmla="*/ 303853 h 600075"/>
                <a:gd name="connsiteX2" fmla="*/ 301035 w 600075"/>
                <a:gd name="connsiteY2" fmla="*/ 603890 h 600075"/>
                <a:gd name="connsiteX3" fmla="*/ 44 w 600075"/>
                <a:gd name="connsiteY3" fmla="*/ 295280 h 600075"/>
                <a:gd name="connsiteX4" fmla="*/ 306750 w 600075"/>
                <a:gd name="connsiteY4" fmla="*/ 5 h 600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75" h="600075">
                  <a:moveTo>
                    <a:pt x="306750" y="5"/>
                  </a:moveTo>
                  <a:cubicBezTo>
                    <a:pt x="472485" y="1910"/>
                    <a:pt x="605835" y="138118"/>
                    <a:pt x="603929" y="303853"/>
                  </a:cubicBezTo>
                  <a:cubicBezTo>
                    <a:pt x="602977" y="469588"/>
                    <a:pt x="466769" y="603890"/>
                    <a:pt x="301035" y="603890"/>
                  </a:cubicBezTo>
                  <a:cubicBezTo>
                    <a:pt x="132442" y="603890"/>
                    <a:pt x="-2813" y="464825"/>
                    <a:pt x="44" y="295280"/>
                  </a:cubicBezTo>
                  <a:cubicBezTo>
                    <a:pt x="2902" y="129545"/>
                    <a:pt x="139110" y="-947"/>
                    <a:pt x="306750" y="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171" name="Group 2170">
            <a:extLst>
              <a:ext uri="{FF2B5EF4-FFF2-40B4-BE49-F238E27FC236}">
                <a16:creationId xmlns:a16="http://schemas.microsoft.com/office/drawing/2014/main" id="{D9C74A3B-A698-44F6-BF8C-99E1BF114E15}"/>
              </a:ext>
            </a:extLst>
          </p:cNvPr>
          <p:cNvGrpSpPr/>
          <p:nvPr/>
        </p:nvGrpSpPr>
        <p:grpSpPr>
          <a:xfrm>
            <a:off x="1795146" y="2639988"/>
            <a:ext cx="448022" cy="636009"/>
            <a:chOff x="3805328" y="4061908"/>
            <a:chExt cx="310118" cy="440241"/>
          </a:xfrm>
        </p:grpSpPr>
        <p:sp>
          <p:nvSpPr>
            <p:cNvPr id="2172" name="Freeform: Shape 2171">
              <a:extLst>
                <a:ext uri="{FF2B5EF4-FFF2-40B4-BE49-F238E27FC236}">
                  <a16:creationId xmlns:a16="http://schemas.microsoft.com/office/drawing/2014/main" id="{8B412276-A3D7-4859-A2B1-9DFBADB27BDE}"/>
                </a:ext>
              </a:extLst>
            </p:cNvPr>
            <p:cNvSpPr/>
            <p:nvPr/>
          </p:nvSpPr>
          <p:spPr>
            <a:xfrm>
              <a:off x="3805328" y="4199702"/>
              <a:ext cx="308525" cy="301890"/>
            </a:xfrm>
            <a:custGeom>
              <a:avLst/>
              <a:gdLst>
                <a:gd name="connsiteX0" fmla="*/ 309455 w 308524"/>
                <a:gd name="connsiteY0" fmla="*/ 104725 h 301889"/>
                <a:gd name="connsiteX1" fmla="*/ 242110 w 308524"/>
                <a:gd name="connsiteY1" fmla="*/ 20793 h 301889"/>
                <a:gd name="connsiteX2" fmla="*/ 236138 w 308524"/>
                <a:gd name="connsiteY2" fmla="*/ 16812 h 301889"/>
                <a:gd name="connsiteX3" fmla="*/ 170784 w 308524"/>
                <a:gd name="connsiteY3" fmla="*/ 2215 h 301889"/>
                <a:gd name="connsiteX4" fmla="*/ 143913 w 308524"/>
                <a:gd name="connsiteY4" fmla="*/ 225 h 301889"/>
                <a:gd name="connsiteX5" fmla="*/ 74246 w 308524"/>
                <a:gd name="connsiteY5" fmla="*/ 11504 h 301889"/>
                <a:gd name="connsiteX6" fmla="*/ 14863 w 308524"/>
                <a:gd name="connsiteY6" fmla="*/ 58612 h 301889"/>
                <a:gd name="connsiteX7" fmla="*/ 598 w 308524"/>
                <a:gd name="connsiteY7" fmla="*/ 111028 h 301889"/>
                <a:gd name="connsiteX8" fmla="*/ 25811 w 308524"/>
                <a:gd name="connsiteY8" fmla="*/ 228467 h 301889"/>
                <a:gd name="connsiteX9" fmla="*/ 74577 w 308524"/>
                <a:gd name="connsiteY9" fmla="*/ 280551 h 301889"/>
                <a:gd name="connsiteX10" fmla="*/ 137609 w 308524"/>
                <a:gd name="connsiteY10" fmla="*/ 303774 h 301889"/>
                <a:gd name="connsiteX11" fmla="*/ 166803 w 308524"/>
                <a:gd name="connsiteY11" fmla="*/ 303774 h 301889"/>
                <a:gd name="connsiteX12" fmla="*/ 167135 w 308524"/>
                <a:gd name="connsiteY12" fmla="*/ 303442 h 301889"/>
                <a:gd name="connsiteX13" fmla="*/ 166803 w 308524"/>
                <a:gd name="connsiteY13" fmla="*/ 303774 h 301889"/>
                <a:gd name="connsiteX14" fmla="*/ 172443 w 308524"/>
                <a:gd name="connsiteY14" fmla="*/ 303774 h 301889"/>
                <a:gd name="connsiteX15" fmla="*/ 232157 w 308524"/>
                <a:gd name="connsiteY15" fmla="*/ 284201 h 301889"/>
                <a:gd name="connsiteX16" fmla="*/ 300166 w 308524"/>
                <a:gd name="connsiteY16" fmla="*/ 199937 h 301889"/>
                <a:gd name="connsiteX17" fmla="*/ 310781 w 308524"/>
                <a:gd name="connsiteY17" fmla="*/ 150506 h 301889"/>
                <a:gd name="connsiteX18" fmla="*/ 309455 w 308524"/>
                <a:gd name="connsiteY18" fmla="*/ 104725 h 301889"/>
                <a:gd name="connsiteX19" fmla="*/ 168462 w 308524"/>
                <a:gd name="connsiteY19" fmla="*/ 301783 h 301889"/>
                <a:gd name="connsiteX20" fmla="*/ 168462 w 308524"/>
                <a:gd name="connsiteY20" fmla="*/ 301783 h 301889"/>
                <a:gd name="connsiteX21" fmla="*/ 168462 w 308524"/>
                <a:gd name="connsiteY21" fmla="*/ 301783 h 3018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08524" h="301889">
                  <a:moveTo>
                    <a:pt x="309455" y="104725"/>
                  </a:moveTo>
                  <a:cubicBezTo>
                    <a:pt x="301493" y="64916"/>
                    <a:pt x="278270" y="37712"/>
                    <a:pt x="242110" y="20793"/>
                  </a:cubicBezTo>
                  <a:cubicBezTo>
                    <a:pt x="240783" y="18803"/>
                    <a:pt x="238461" y="17476"/>
                    <a:pt x="236138" y="16812"/>
                  </a:cubicBezTo>
                  <a:cubicBezTo>
                    <a:pt x="215238" y="7855"/>
                    <a:pt x="193675" y="1552"/>
                    <a:pt x="170784" y="2215"/>
                  </a:cubicBezTo>
                  <a:cubicBezTo>
                    <a:pt x="161827" y="3874"/>
                    <a:pt x="148225" y="225"/>
                    <a:pt x="143913" y="225"/>
                  </a:cubicBezTo>
                  <a:cubicBezTo>
                    <a:pt x="120027" y="-1102"/>
                    <a:pt x="96805" y="3542"/>
                    <a:pt x="74246" y="11504"/>
                  </a:cubicBezTo>
                  <a:cubicBezTo>
                    <a:pt x="49033" y="20462"/>
                    <a:pt x="29460" y="36385"/>
                    <a:pt x="14863" y="58612"/>
                  </a:cubicBezTo>
                  <a:cubicBezTo>
                    <a:pt x="4247" y="74536"/>
                    <a:pt x="1593" y="92451"/>
                    <a:pt x="598" y="111028"/>
                  </a:cubicBezTo>
                  <a:cubicBezTo>
                    <a:pt x="-1724" y="152497"/>
                    <a:pt x="1925" y="192638"/>
                    <a:pt x="25811" y="228467"/>
                  </a:cubicBezTo>
                  <a:cubicBezTo>
                    <a:pt x="39412" y="248704"/>
                    <a:pt x="54673" y="266286"/>
                    <a:pt x="74577" y="280551"/>
                  </a:cubicBezTo>
                  <a:cubicBezTo>
                    <a:pt x="93819" y="293821"/>
                    <a:pt x="114387" y="302447"/>
                    <a:pt x="137609" y="303774"/>
                  </a:cubicBezTo>
                  <a:cubicBezTo>
                    <a:pt x="147230" y="303774"/>
                    <a:pt x="157183" y="303774"/>
                    <a:pt x="166803" y="303774"/>
                  </a:cubicBezTo>
                  <a:cubicBezTo>
                    <a:pt x="166803" y="303774"/>
                    <a:pt x="166803" y="303442"/>
                    <a:pt x="167135" y="303442"/>
                  </a:cubicBezTo>
                  <a:cubicBezTo>
                    <a:pt x="167135" y="303442"/>
                    <a:pt x="167135" y="303774"/>
                    <a:pt x="166803" y="303774"/>
                  </a:cubicBezTo>
                  <a:cubicBezTo>
                    <a:pt x="168794" y="303774"/>
                    <a:pt x="170452" y="303774"/>
                    <a:pt x="172443" y="303774"/>
                  </a:cubicBezTo>
                  <a:cubicBezTo>
                    <a:pt x="194006" y="302115"/>
                    <a:pt x="214243" y="296807"/>
                    <a:pt x="232157" y="284201"/>
                  </a:cubicBezTo>
                  <a:cubicBezTo>
                    <a:pt x="262678" y="262637"/>
                    <a:pt x="284905" y="234107"/>
                    <a:pt x="300166" y="199937"/>
                  </a:cubicBezTo>
                  <a:cubicBezTo>
                    <a:pt x="307132" y="184013"/>
                    <a:pt x="307796" y="167094"/>
                    <a:pt x="310781" y="150506"/>
                  </a:cubicBezTo>
                  <a:cubicBezTo>
                    <a:pt x="311445" y="136573"/>
                    <a:pt x="309786" y="106384"/>
                    <a:pt x="309455" y="104725"/>
                  </a:cubicBezTo>
                  <a:close/>
                  <a:moveTo>
                    <a:pt x="168462" y="301783"/>
                  </a:moveTo>
                  <a:cubicBezTo>
                    <a:pt x="168130" y="302115"/>
                    <a:pt x="168130" y="302115"/>
                    <a:pt x="168462" y="301783"/>
                  </a:cubicBezTo>
                  <a:cubicBezTo>
                    <a:pt x="168130" y="302115"/>
                    <a:pt x="168130" y="302115"/>
                    <a:pt x="168462" y="301783"/>
                  </a:cubicBezTo>
                  <a:close/>
                </a:path>
              </a:pathLst>
            </a:custGeom>
            <a:solidFill>
              <a:schemeClr val="bg1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3" name="Freeform: Shape 2172">
              <a:extLst>
                <a:ext uri="{FF2B5EF4-FFF2-40B4-BE49-F238E27FC236}">
                  <a16:creationId xmlns:a16="http://schemas.microsoft.com/office/drawing/2014/main" id="{61E03F49-29D9-4DD1-A0DF-C9589CA38FA4}"/>
                </a:ext>
              </a:extLst>
            </p:cNvPr>
            <p:cNvSpPr/>
            <p:nvPr/>
          </p:nvSpPr>
          <p:spPr>
            <a:xfrm>
              <a:off x="3972795" y="4220164"/>
              <a:ext cx="142651" cy="281985"/>
            </a:xfrm>
            <a:custGeom>
              <a:avLst/>
              <a:gdLst>
                <a:gd name="connsiteX0" fmla="*/ 73980 w 142651"/>
                <a:gd name="connsiteY0" fmla="*/ 0 h 281985"/>
                <a:gd name="connsiteX1" fmla="*/ 141988 w 142651"/>
                <a:gd name="connsiteY1" fmla="*/ 84264 h 281985"/>
                <a:gd name="connsiteX2" fmla="*/ 143978 w 142651"/>
                <a:gd name="connsiteY2" fmla="*/ 129713 h 281985"/>
                <a:gd name="connsiteX3" fmla="*/ 133362 w 142651"/>
                <a:gd name="connsiteY3" fmla="*/ 179143 h 281985"/>
                <a:gd name="connsiteX4" fmla="*/ 65354 w 142651"/>
                <a:gd name="connsiteY4" fmla="*/ 263407 h 281985"/>
                <a:gd name="connsiteX5" fmla="*/ 5640 w 142651"/>
                <a:gd name="connsiteY5" fmla="*/ 282980 h 281985"/>
                <a:gd name="connsiteX6" fmla="*/ 0 w 142651"/>
                <a:gd name="connsiteY6" fmla="*/ 282980 h 281985"/>
                <a:gd name="connsiteX7" fmla="*/ 72321 w 142651"/>
                <a:gd name="connsiteY7" fmla="*/ 182461 h 281985"/>
                <a:gd name="connsiteX8" fmla="*/ 85591 w 142651"/>
                <a:gd name="connsiteY8" fmla="*/ 69003 h 281985"/>
                <a:gd name="connsiteX9" fmla="*/ 73980 w 142651"/>
                <a:gd name="connsiteY9" fmla="*/ 0 h 281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2651" h="281985">
                  <a:moveTo>
                    <a:pt x="73980" y="0"/>
                  </a:moveTo>
                  <a:cubicBezTo>
                    <a:pt x="110472" y="16919"/>
                    <a:pt x="134026" y="44454"/>
                    <a:pt x="141988" y="84264"/>
                  </a:cubicBezTo>
                  <a:cubicBezTo>
                    <a:pt x="142320" y="85923"/>
                    <a:pt x="143978" y="116112"/>
                    <a:pt x="143978" y="129713"/>
                  </a:cubicBezTo>
                  <a:cubicBezTo>
                    <a:pt x="140993" y="146300"/>
                    <a:pt x="140661" y="163220"/>
                    <a:pt x="133362" y="179143"/>
                  </a:cubicBezTo>
                  <a:cubicBezTo>
                    <a:pt x="118102" y="213313"/>
                    <a:pt x="95875" y="241844"/>
                    <a:pt x="65354" y="263407"/>
                  </a:cubicBezTo>
                  <a:cubicBezTo>
                    <a:pt x="47440" y="276014"/>
                    <a:pt x="27203" y="281322"/>
                    <a:pt x="5640" y="282980"/>
                  </a:cubicBezTo>
                  <a:cubicBezTo>
                    <a:pt x="3649" y="282980"/>
                    <a:pt x="1990" y="282980"/>
                    <a:pt x="0" y="282980"/>
                  </a:cubicBezTo>
                  <a:cubicBezTo>
                    <a:pt x="2986" y="276345"/>
                    <a:pt x="58719" y="220280"/>
                    <a:pt x="72321" y="182461"/>
                  </a:cubicBezTo>
                  <a:cubicBezTo>
                    <a:pt x="85259" y="145637"/>
                    <a:pt x="88908" y="107818"/>
                    <a:pt x="85591" y="69003"/>
                  </a:cubicBezTo>
                  <a:cubicBezTo>
                    <a:pt x="83600" y="45449"/>
                    <a:pt x="78624" y="22891"/>
                    <a:pt x="73980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74" name="Freeform: Shape 2173">
              <a:extLst>
                <a:ext uri="{FF2B5EF4-FFF2-40B4-BE49-F238E27FC236}">
                  <a16:creationId xmlns:a16="http://schemas.microsoft.com/office/drawing/2014/main" id="{B5140DF2-ACD6-42C6-991C-4630A9EDFA41}"/>
                </a:ext>
              </a:extLst>
            </p:cNvPr>
            <p:cNvSpPr/>
            <p:nvPr/>
          </p:nvSpPr>
          <p:spPr>
            <a:xfrm>
              <a:off x="3885014" y="4061908"/>
              <a:ext cx="185778" cy="182461"/>
            </a:xfrm>
            <a:custGeom>
              <a:avLst/>
              <a:gdLst>
                <a:gd name="connsiteX0" fmla="*/ 176358 w 185778"/>
                <a:gd name="connsiteY0" fmla="*/ 32524 h 182460"/>
                <a:gd name="connsiteX1" fmla="*/ 105364 w 185778"/>
                <a:gd name="connsiteY1" fmla="*/ 76646 h 182460"/>
                <a:gd name="connsiteX2" fmla="*/ 95411 w 185778"/>
                <a:gd name="connsiteY2" fmla="*/ 90579 h 182460"/>
                <a:gd name="connsiteX3" fmla="*/ 93089 w 185778"/>
                <a:gd name="connsiteY3" fmla="*/ 78968 h 182460"/>
                <a:gd name="connsiteX4" fmla="*/ 11479 w 185778"/>
                <a:gd name="connsiteY4" fmla="*/ 1671 h 182460"/>
                <a:gd name="connsiteX5" fmla="*/ 532 w 185778"/>
                <a:gd name="connsiteY5" fmla="*/ 10297 h 182460"/>
                <a:gd name="connsiteX6" fmla="*/ 35697 w 185778"/>
                <a:gd name="connsiteY6" fmla="*/ 74656 h 182460"/>
                <a:gd name="connsiteX7" fmla="*/ 86454 w 185778"/>
                <a:gd name="connsiteY7" fmla="*/ 95887 h 182460"/>
                <a:gd name="connsiteX8" fmla="*/ 90435 w 185778"/>
                <a:gd name="connsiteY8" fmla="*/ 103186 h 182460"/>
                <a:gd name="connsiteX9" fmla="*/ 76502 w 185778"/>
                <a:gd name="connsiteY9" fmla="*/ 141669 h 182460"/>
                <a:gd name="connsiteX10" fmla="*/ 69867 w 185778"/>
                <a:gd name="connsiteY10" fmla="*/ 174511 h 182460"/>
                <a:gd name="connsiteX11" fmla="*/ 75838 w 185778"/>
                <a:gd name="connsiteY11" fmla="*/ 182805 h 182460"/>
                <a:gd name="connsiteX12" fmla="*/ 85127 w 185778"/>
                <a:gd name="connsiteY12" fmla="*/ 176834 h 182460"/>
                <a:gd name="connsiteX13" fmla="*/ 92757 w 185778"/>
                <a:gd name="connsiteY13" fmla="*/ 142664 h 182460"/>
                <a:gd name="connsiteX14" fmla="*/ 118302 w 185778"/>
                <a:gd name="connsiteY14" fmla="*/ 85935 h 182460"/>
                <a:gd name="connsiteX15" fmla="*/ 181334 w 185778"/>
                <a:gd name="connsiteY15" fmla="*/ 47784 h 182460"/>
                <a:gd name="connsiteX16" fmla="*/ 186642 w 185778"/>
                <a:gd name="connsiteY16" fmla="*/ 42476 h 182460"/>
                <a:gd name="connsiteX17" fmla="*/ 176358 w 185778"/>
                <a:gd name="connsiteY17" fmla="*/ 32524 h 182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5778" h="182460">
                  <a:moveTo>
                    <a:pt x="176358" y="32524"/>
                  </a:moveTo>
                  <a:cubicBezTo>
                    <a:pt x="146500" y="37168"/>
                    <a:pt x="122615" y="51765"/>
                    <a:pt x="105364" y="76646"/>
                  </a:cubicBezTo>
                  <a:cubicBezTo>
                    <a:pt x="102046" y="81291"/>
                    <a:pt x="100056" y="86930"/>
                    <a:pt x="95411" y="90579"/>
                  </a:cubicBezTo>
                  <a:cubicBezTo>
                    <a:pt x="94748" y="86598"/>
                    <a:pt x="94084" y="82618"/>
                    <a:pt x="93089" y="78968"/>
                  </a:cubicBezTo>
                  <a:cubicBezTo>
                    <a:pt x="80151" y="38163"/>
                    <a:pt x="54938" y="9965"/>
                    <a:pt x="11479" y="1671"/>
                  </a:cubicBezTo>
                  <a:cubicBezTo>
                    <a:pt x="-464" y="-1315"/>
                    <a:pt x="-795" y="-1315"/>
                    <a:pt x="532" y="10297"/>
                  </a:cubicBezTo>
                  <a:cubicBezTo>
                    <a:pt x="3849" y="36173"/>
                    <a:pt x="14797" y="58400"/>
                    <a:pt x="35697" y="74656"/>
                  </a:cubicBezTo>
                  <a:cubicBezTo>
                    <a:pt x="50625" y="86267"/>
                    <a:pt x="67876" y="92570"/>
                    <a:pt x="86454" y="95887"/>
                  </a:cubicBezTo>
                  <a:cubicBezTo>
                    <a:pt x="91762" y="96883"/>
                    <a:pt x="93089" y="97878"/>
                    <a:pt x="90435" y="103186"/>
                  </a:cubicBezTo>
                  <a:cubicBezTo>
                    <a:pt x="84464" y="115460"/>
                    <a:pt x="80151" y="128399"/>
                    <a:pt x="76502" y="141669"/>
                  </a:cubicBezTo>
                  <a:cubicBezTo>
                    <a:pt x="74179" y="152616"/>
                    <a:pt x="71857" y="163564"/>
                    <a:pt x="69867" y="174511"/>
                  </a:cubicBezTo>
                  <a:cubicBezTo>
                    <a:pt x="68871" y="179488"/>
                    <a:pt x="69535" y="182473"/>
                    <a:pt x="75838" y="182805"/>
                  </a:cubicBezTo>
                  <a:cubicBezTo>
                    <a:pt x="80814" y="182805"/>
                    <a:pt x="84132" y="183469"/>
                    <a:pt x="85127" y="176834"/>
                  </a:cubicBezTo>
                  <a:cubicBezTo>
                    <a:pt x="86454" y="165223"/>
                    <a:pt x="89108" y="153611"/>
                    <a:pt x="92757" y="142664"/>
                  </a:cubicBezTo>
                  <a:cubicBezTo>
                    <a:pt x="98065" y="122427"/>
                    <a:pt x="106027" y="102854"/>
                    <a:pt x="118302" y="85935"/>
                  </a:cubicBezTo>
                  <a:cubicBezTo>
                    <a:pt x="133894" y="64371"/>
                    <a:pt x="154131" y="50438"/>
                    <a:pt x="181334" y="47784"/>
                  </a:cubicBezTo>
                  <a:cubicBezTo>
                    <a:pt x="184983" y="47452"/>
                    <a:pt x="186310" y="46457"/>
                    <a:pt x="186642" y="42476"/>
                  </a:cubicBezTo>
                  <a:cubicBezTo>
                    <a:pt x="187305" y="33851"/>
                    <a:pt x="184319" y="31197"/>
                    <a:pt x="176358" y="32524"/>
                  </a:cubicBezTo>
                  <a:close/>
                </a:path>
              </a:pathLst>
            </a:custGeom>
            <a:solidFill>
              <a:schemeClr val="bg1"/>
            </a:solidFill>
            <a:ln w="3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175" name="Group 2174">
            <a:extLst>
              <a:ext uri="{FF2B5EF4-FFF2-40B4-BE49-F238E27FC236}">
                <a16:creationId xmlns:a16="http://schemas.microsoft.com/office/drawing/2014/main" id="{70350E84-4233-4D57-9BE7-3BE0F4577367}"/>
              </a:ext>
            </a:extLst>
          </p:cNvPr>
          <p:cNvGrpSpPr/>
          <p:nvPr/>
        </p:nvGrpSpPr>
        <p:grpSpPr>
          <a:xfrm>
            <a:off x="5423918" y="3927441"/>
            <a:ext cx="1368152" cy="1292662"/>
            <a:chOff x="3324740" y="1715063"/>
            <a:chExt cx="1260140" cy="1292662"/>
          </a:xfrm>
        </p:grpSpPr>
        <p:sp>
          <p:nvSpPr>
            <p:cNvPr id="2176" name="TextBox 2175">
              <a:extLst>
                <a:ext uri="{FF2B5EF4-FFF2-40B4-BE49-F238E27FC236}">
                  <a16:creationId xmlns:a16="http://schemas.microsoft.com/office/drawing/2014/main" id="{15761C1C-450A-4C27-8C1B-30FF7862E41C}"/>
                </a:ext>
              </a:extLst>
            </p:cNvPr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77" name="TextBox 2176">
              <a:extLst>
                <a:ext uri="{FF2B5EF4-FFF2-40B4-BE49-F238E27FC236}">
                  <a16:creationId xmlns:a16="http://schemas.microsoft.com/office/drawing/2014/main" id="{09654526-5255-4996-A9A8-4D30487463CF}"/>
                </a:ext>
              </a:extLst>
            </p:cNvPr>
            <p:cNvSpPr txBox="1"/>
            <p:nvPr/>
          </p:nvSpPr>
          <p:spPr>
            <a:xfrm>
              <a:off x="3324740" y="1992062"/>
              <a:ext cx="126014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78" name="Group 2177">
            <a:extLst>
              <a:ext uri="{FF2B5EF4-FFF2-40B4-BE49-F238E27FC236}">
                <a16:creationId xmlns:a16="http://schemas.microsoft.com/office/drawing/2014/main" id="{9DFD1B2D-BCE4-45E0-8F07-3175DA30BCF9}"/>
              </a:ext>
            </a:extLst>
          </p:cNvPr>
          <p:cNvGrpSpPr/>
          <p:nvPr/>
        </p:nvGrpSpPr>
        <p:grpSpPr>
          <a:xfrm>
            <a:off x="9503701" y="3927441"/>
            <a:ext cx="1368152" cy="1292662"/>
            <a:chOff x="3324740" y="1715063"/>
            <a:chExt cx="1260140" cy="1292662"/>
          </a:xfrm>
        </p:grpSpPr>
        <p:sp>
          <p:nvSpPr>
            <p:cNvPr id="2179" name="TextBox 2178">
              <a:extLst>
                <a:ext uri="{FF2B5EF4-FFF2-40B4-BE49-F238E27FC236}">
                  <a16:creationId xmlns:a16="http://schemas.microsoft.com/office/drawing/2014/main" id="{9779A292-ED0B-4D85-AEB3-EA595C861A50}"/>
                </a:ext>
              </a:extLst>
            </p:cNvPr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80" name="TextBox 2179">
              <a:extLst>
                <a:ext uri="{FF2B5EF4-FFF2-40B4-BE49-F238E27FC236}">
                  <a16:creationId xmlns:a16="http://schemas.microsoft.com/office/drawing/2014/main" id="{0A5E715A-9633-4765-83DE-E250957912C2}"/>
                </a:ext>
              </a:extLst>
            </p:cNvPr>
            <p:cNvSpPr txBox="1"/>
            <p:nvPr/>
          </p:nvSpPr>
          <p:spPr>
            <a:xfrm>
              <a:off x="3324740" y="1992062"/>
              <a:ext cx="126014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81" name="Group 2180">
            <a:extLst>
              <a:ext uri="{FF2B5EF4-FFF2-40B4-BE49-F238E27FC236}">
                <a16:creationId xmlns:a16="http://schemas.microsoft.com/office/drawing/2014/main" id="{AE240F2D-399A-448E-99E1-04C989B25B7C}"/>
              </a:ext>
            </a:extLst>
          </p:cNvPr>
          <p:cNvGrpSpPr/>
          <p:nvPr/>
        </p:nvGrpSpPr>
        <p:grpSpPr>
          <a:xfrm>
            <a:off x="7549535" y="3927441"/>
            <a:ext cx="1368152" cy="1292662"/>
            <a:chOff x="3324740" y="1715063"/>
            <a:chExt cx="1260140" cy="1292662"/>
          </a:xfrm>
        </p:grpSpPr>
        <p:sp>
          <p:nvSpPr>
            <p:cNvPr id="2182" name="TextBox 2181">
              <a:extLst>
                <a:ext uri="{FF2B5EF4-FFF2-40B4-BE49-F238E27FC236}">
                  <a16:creationId xmlns:a16="http://schemas.microsoft.com/office/drawing/2014/main" id="{52C3229F-62CF-4216-93EF-9526C13AF0A8}"/>
                </a:ext>
              </a:extLst>
            </p:cNvPr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83" name="TextBox 2182">
              <a:extLst>
                <a:ext uri="{FF2B5EF4-FFF2-40B4-BE49-F238E27FC236}">
                  <a16:creationId xmlns:a16="http://schemas.microsoft.com/office/drawing/2014/main" id="{0F66B18F-B684-402D-945A-76907E303A6A}"/>
                </a:ext>
              </a:extLst>
            </p:cNvPr>
            <p:cNvSpPr txBox="1"/>
            <p:nvPr/>
          </p:nvSpPr>
          <p:spPr>
            <a:xfrm>
              <a:off x="3324740" y="1992062"/>
              <a:ext cx="126014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84" name="Group 2183">
            <a:extLst>
              <a:ext uri="{FF2B5EF4-FFF2-40B4-BE49-F238E27FC236}">
                <a16:creationId xmlns:a16="http://schemas.microsoft.com/office/drawing/2014/main" id="{8073469F-7F1C-4A87-B0A1-91FD3DF0F654}"/>
              </a:ext>
            </a:extLst>
          </p:cNvPr>
          <p:cNvGrpSpPr/>
          <p:nvPr/>
        </p:nvGrpSpPr>
        <p:grpSpPr>
          <a:xfrm>
            <a:off x="3288776" y="3927441"/>
            <a:ext cx="1368152" cy="1292662"/>
            <a:chOff x="3324740" y="1715063"/>
            <a:chExt cx="1260140" cy="1292662"/>
          </a:xfrm>
        </p:grpSpPr>
        <p:sp>
          <p:nvSpPr>
            <p:cNvPr id="2185" name="TextBox 2184">
              <a:extLst>
                <a:ext uri="{FF2B5EF4-FFF2-40B4-BE49-F238E27FC236}">
                  <a16:creationId xmlns:a16="http://schemas.microsoft.com/office/drawing/2014/main" id="{B9570EE1-0D18-4225-AFB1-484F8E307DBF}"/>
                </a:ext>
              </a:extLst>
            </p:cNvPr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86" name="TextBox 2185">
              <a:extLst>
                <a:ext uri="{FF2B5EF4-FFF2-40B4-BE49-F238E27FC236}">
                  <a16:creationId xmlns:a16="http://schemas.microsoft.com/office/drawing/2014/main" id="{054B3524-3F3E-451D-8B9F-D1422CE41E82}"/>
                </a:ext>
              </a:extLst>
            </p:cNvPr>
            <p:cNvSpPr txBox="1"/>
            <p:nvPr/>
          </p:nvSpPr>
          <p:spPr>
            <a:xfrm>
              <a:off x="3324740" y="1992062"/>
              <a:ext cx="126014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87" name="Group 2186">
            <a:extLst>
              <a:ext uri="{FF2B5EF4-FFF2-40B4-BE49-F238E27FC236}">
                <a16:creationId xmlns:a16="http://schemas.microsoft.com/office/drawing/2014/main" id="{1010391E-B332-470C-A984-91568955DF56}"/>
              </a:ext>
            </a:extLst>
          </p:cNvPr>
          <p:cNvGrpSpPr/>
          <p:nvPr/>
        </p:nvGrpSpPr>
        <p:grpSpPr>
          <a:xfrm>
            <a:off x="1335081" y="3927441"/>
            <a:ext cx="1368152" cy="1292662"/>
            <a:chOff x="3324740" y="1715063"/>
            <a:chExt cx="1260140" cy="1292662"/>
          </a:xfrm>
        </p:grpSpPr>
        <p:sp>
          <p:nvSpPr>
            <p:cNvPr id="2188" name="TextBox 2187">
              <a:extLst>
                <a:ext uri="{FF2B5EF4-FFF2-40B4-BE49-F238E27FC236}">
                  <a16:creationId xmlns:a16="http://schemas.microsoft.com/office/drawing/2014/main" id="{877AFEA6-9693-48E5-B645-A1DAD14D8C61}"/>
                </a:ext>
              </a:extLst>
            </p:cNvPr>
            <p:cNvSpPr txBox="1"/>
            <p:nvPr/>
          </p:nvSpPr>
          <p:spPr>
            <a:xfrm>
              <a:off x="3324740" y="1715063"/>
              <a:ext cx="1260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89" name="TextBox 2188">
              <a:extLst>
                <a:ext uri="{FF2B5EF4-FFF2-40B4-BE49-F238E27FC236}">
                  <a16:creationId xmlns:a16="http://schemas.microsoft.com/office/drawing/2014/main" id="{DF7FDA51-D9C4-4FC6-8FD5-71F69C3A0B2D}"/>
                </a:ext>
              </a:extLst>
            </p:cNvPr>
            <p:cNvSpPr txBox="1"/>
            <p:nvPr/>
          </p:nvSpPr>
          <p:spPr>
            <a:xfrm>
              <a:off x="3324740" y="1992062"/>
              <a:ext cx="126014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90" name="Rectangle: Rounded Corners 2189">
            <a:extLst>
              <a:ext uri="{FF2B5EF4-FFF2-40B4-BE49-F238E27FC236}">
                <a16:creationId xmlns:a16="http://schemas.microsoft.com/office/drawing/2014/main" id="{784932E6-2CF7-4F5A-AB6D-F882144E2110}"/>
              </a:ext>
            </a:extLst>
          </p:cNvPr>
          <p:cNvSpPr/>
          <p:nvPr/>
        </p:nvSpPr>
        <p:spPr>
          <a:xfrm>
            <a:off x="1430433" y="5455444"/>
            <a:ext cx="1177448" cy="407391"/>
          </a:xfrm>
          <a:prstGeom prst="roundRect">
            <a:avLst>
              <a:gd name="adj" fmla="val 2333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1" name="TextBox 2190">
            <a:extLst>
              <a:ext uri="{FF2B5EF4-FFF2-40B4-BE49-F238E27FC236}">
                <a16:creationId xmlns:a16="http://schemas.microsoft.com/office/drawing/2014/main" id="{A9EADAB4-690A-48A0-9766-F3E4437ADCE8}"/>
              </a:ext>
            </a:extLst>
          </p:cNvPr>
          <p:cNvSpPr txBox="1"/>
          <p:nvPr/>
        </p:nvSpPr>
        <p:spPr>
          <a:xfrm>
            <a:off x="1473533" y="5505250"/>
            <a:ext cx="1091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92" name="Rectangle: Rounded Corners 2191">
            <a:extLst>
              <a:ext uri="{FF2B5EF4-FFF2-40B4-BE49-F238E27FC236}">
                <a16:creationId xmlns:a16="http://schemas.microsoft.com/office/drawing/2014/main" id="{E2CEA314-0171-4B25-A8B5-7065DC8E7881}"/>
              </a:ext>
            </a:extLst>
          </p:cNvPr>
          <p:cNvSpPr/>
          <p:nvPr/>
        </p:nvSpPr>
        <p:spPr>
          <a:xfrm>
            <a:off x="3475838" y="5455444"/>
            <a:ext cx="1177448" cy="407391"/>
          </a:xfrm>
          <a:prstGeom prst="roundRect">
            <a:avLst>
              <a:gd name="adj" fmla="val 2333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3" name="TextBox 2192">
            <a:extLst>
              <a:ext uri="{FF2B5EF4-FFF2-40B4-BE49-F238E27FC236}">
                <a16:creationId xmlns:a16="http://schemas.microsoft.com/office/drawing/2014/main" id="{0F036DD9-ECC4-421C-A211-9494BF551BDC}"/>
              </a:ext>
            </a:extLst>
          </p:cNvPr>
          <p:cNvSpPr txBox="1"/>
          <p:nvPr/>
        </p:nvSpPr>
        <p:spPr>
          <a:xfrm>
            <a:off x="3518938" y="5505250"/>
            <a:ext cx="1091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94" name="Rectangle: Rounded Corners 2193">
            <a:extLst>
              <a:ext uri="{FF2B5EF4-FFF2-40B4-BE49-F238E27FC236}">
                <a16:creationId xmlns:a16="http://schemas.microsoft.com/office/drawing/2014/main" id="{25BA917A-DEDE-477F-96B5-C9092AD9D17B}"/>
              </a:ext>
            </a:extLst>
          </p:cNvPr>
          <p:cNvSpPr/>
          <p:nvPr/>
        </p:nvSpPr>
        <p:spPr>
          <a:xfrm>
            <a:off x="5521243" y="5455444"/>
            <a:ext cx="1177448" cy="407391"/>
          </a:xfrm>
          <a:prstGeom prst="roundRect">
            <a:avLst>
              <a:gd name="adj" fmla="val 2333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5" name="TextBox 2194">
            <a:extLst>
              <a:ext uri="{FF2B5EF4-FFF2-40B4-BE49-F238E27FC236}">
                <a16:creationId xmlns:a16="http://schemas.microsoft.com/office/drawing/2014/main" id="{3858F2AF-D89D-481F-B94C-1FD4BE9C6C47}"/>
              </a:ext>
            </a:extLst>
          </p:cNvPr>
          <p:cNvSpPr txBox="1"/>
          <p:nvPr/>
        </p:nvSpPr>
        <p:spPr>
          <a:xfrm>
            <a:off x="5564343" y="5505250"/>
            <a:ext cx="1091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96" name="Rectangle: Rounded Corners 2195">
            <a:extLst>
              <a:ext uri="{FF2B5EF4-FFF2-40B4-BE49-F238E27FC236}">
                <a16:creationId xmlns:a16="http://schemas.microsoft.com/office/drawing/2014/main" id="{F316E357-4D6B-45B2-840C-A495D76E38D9}"/>
              </a:ext>
            </a:extLst>
          </p:cNvPr>
          <p:cNvSpPr/>
          <p:nvPr/>
        </p:nvSpPr>
        <p:spPr>
          <a:xfrm>
            <a:off x="7566648" y="5455444"/>
            <a:ext cx="1177448" cy="407391"/>
          </a:xfrm>
          <a:prstGeom prst="roundRect">
            <a:avLst>
              <a:gd name="adj" fmla="val 2333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7" name="TextBox 2196">
            <a:extLst>
              <a:ext uri="{FF2B5EF4-FFF2-40B4-BE49-F238E27FC236}">
                <a16:creationId xmlns:a16="http://schemas.microsoft.com/office/drawing/2014/main" id="{E3D9F613-426F-4388-9C13-ECAB15210744}"/>
              </a:ext>
            </a:extLst>
          </p:cNvPr>
          <p:cNvSpPr txBox="1"/>
          <p:nvPr/>
        </p:nvSpPr>
        <p:spPr>
          <a:xfrm>
            <a:off x="7609748" y="5505250"/>
            <a:ext cx="1091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98" name="Rectangle: Rounded Corners 2197">
            <a:extLst>
              <a:ext uri="{FF2B5EF4-FFF2-40B4-BE49-F238E27FC236}">
                <a16:creationId xmlns:a16="http://schemas.microsoft.com/office/drawing/2014/main" id="{F278C71B-5090-49C2-B70E-CBD34D81C4F8}"/>
              </a:ext>
            </a:extLst>
          </p:cNvPr>
          <p:cNvSpPr/>
          <p:nvPr/>
        </p:nvSpPr>
        <p:spPr>
          <a:xfrm>
            <a:off x="9612054" y="5455444"/>
            <a:ext cx="1177448" cy="407391"/>
          </a:xfrm>
          <a:prstGeom prst="roundRect">
            <a:avLst>
              <a:gd name="adj" fmla="val 2333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9" name="TextBox 2198">
            <a:extLst>
              <a:ext uri="{FF2B5EF4-FFF2-40B4-BE49-F238E27FC236}">
                <a16:creationId xmlns:a16="http://schemas.microsoft.com/office/drawing/2014/main" id="{6F2BA2C2-9E66-4A8D-920E-F3E081249BEC}"/>
              </a:ext>
            </a:extLst>
          </p:cNvPr>
          <p:cNvSpPr txBox="1"/>
          <p:nvPr/>
        </p:nvSpPr>
        <p:spPr>
          <a:xfrm>
            <a:off x="9655154" y="5505250"/>
            <a:ext cx="1091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11239</TotalTime>
  <Words>95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63</cp:revision>
  <dcterms:created xsi:type="dcterms:W3CDTF">2018-02-18T19:39:47Z</dcterms:created>
  <dcterms:modified xsi:type="dcterms:W3CDTF">2019-04-24T07:18:48Z</dcterms:modified>
</cp:coreProperties>
</file>