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17" name="Group 316">
            <a:extLst>
              <a:ext uri="{FF2B5EF4-FFF2-40B4-BE49-F238E27FC236}">
                <a16:creationId xmlns:a16="http://schemas.microsoft.com/office/drawing/2014/main" id="{FB286839-0B4E-4525-8089-7748A9A326F9}"/>
              </a:ext>
            </a:extLst>
          </p:cNvPr>
          <p:cNvGrpSpPr/>
          <p:nvPr/>
        </p:nvGrpSpPr>
        <p:grpSpPr>
          <a:xfrm>
            <a:off x="5088849" y="3202706"/>
            <a:ext cx="2006046" cy="1507152"/>
            <a:chOff x="8560306" y="3416295"/>
            <a:chExt cx="1595436" cy="1198657"/>
          </a:xfrm>
        </p:grpSpPr>
        <p:sp>
          <p:nvSpPr>
            <p:cNvPr id="318" name="Freeform: Shape 317">
              <a:extLst>
                <a:ext uri="{FF2B5EF4-FFF2-40B4-BE49-F238E27FC236}">
                  <a16:creationId xmlns:a16="http://schemas.microsoft.com/office/drawing/2014/main" id="{85F0A8B4-2555-4209-BEFE-BCAFF89B4035}"/>
                </a:ext>
              </a:extLst>
            </p:cNvPr>
            <p:cNvSpPr/>
            <p:nvPr/>
          </p:nvSpPr>
          <p:spPr>
            <a:xfrm>
              <a:off x="9355252" y="3424184"/>
              <a:ext cx="800490" cy="600368"/>
            </a:xfrm>
            <a:custGeom>
              <a:avLst/>
              <a:gdLst>
                <a:gd name="connsiteX0" fmla="*/ 226258 w 590237"/>
                <a:gd name="connsiteY0" fmla="*/ 703 h 442678"/>
                <a:gd name="connsiteX1" fmla="*/ 425814 w 590237"/>
                <a:gd name="connsiteY1" fmla="*/ 0 h 442678"/>
                <a:gd name="connsiteX2" fmla="*/ 446894 w 590237"/>
                <a:gd name="connsiteY2" fmla="*/ 21080 h 442678"/>
                <a:gd name="connsiteX3" fmla="*/ 446192 w 590237"/>
                <a:gd name="connsiteY3" fmla="*/ 133506 h 442678"/>
                <a:gd name="connsiteX4" fmla="*/ 456029 w 590237"/>
                <a:gd name="connsiteY4" fmla="*/ 166531 h 442678"/>
                <a:gd name="connsiteX5" fmla="*/ 486946 w 590237"/>
                <a:gd name="connsiteY5" fmla="*/ 166531 h 442678"/>
                <a:gd name="connsiteX6" fmla="*/ 543862 w 590237"/>
                <a:gd name="connsiteY6" fmla="*/ 141938 h 442678"/>
                <a:gd name="connsiteX7" fmla="*/ 593751 w 590237"/>
                <a:gd name="connsiteY7" fmla="*/ 207286 h 442678"/>
                <a:gd name="connsiteX8" fmla="*/ 563537 w 590237"/>
                <a:gd name="connsiteY8" fmla="*/ 290200 h 442678"/>
                <a:gd name="connsiteX9" fmla="*/ 491162 w 590237"/>
                <a:gd name="connsiteY9" fmla="*/ 283876 h 442678"/>
                <a:gd name="connsiteX10" fmla="*/ 467974 w 590237"/>
                <a:gd name="connsiteY10" fmla="*/ 267012 h 442678"/>
                <a:gd name="connsiteX11" fmla="*/ 445489 w 590237"/>
                <a:gd name="connsiteY11" fmla="*/ 301443 h 442678"/>
                <a:gd name="connsiteX12" fmla="*/ 445489 w 590237"/>
                <a:gd name="connsiteY12" fmla="*/ 421598 h 442678"/>
                <a:gd name="connsiteX13" fmla="*/ 424409 w 590237"/>
                <a:gd name="connsiteY13" fmla="*/ 443381 h 442678"/>
                <a:gd name="connsiteX14" fmla="*/ 306361 w 590237"/>
                <a:gd name="connsiteY14" fmla="*/ 443381 h 442678"/>
                <a:gd name="connsiteX15" fmla="*/ 265607 w 590237"/>
                <a:gd name="connsiteY15" fmla="*/ 425814 h 442678"/>
                <a:gd name="connsiteX16" fmla="*/ 267715 w 590237"/>
                <a:gd name="connsiteY16" fmla="*/ 382952 h 442678"/>
                <a:gd name="connsiteX17" fmla="*/ 291606 w 590237"/>
                <a:gd name="connsiteY17" fmla="*/ 339387 h 442678"/>
                <a:gd name="connsiteX18" fmla="*/ 237500 w 590237"/>
                <a:gd name="connsiteY18" fmla="*/ 295822 h 442678"/>
                <a:gd name="connsiteX19" fmla="*/ 167936 w 590237"/>
                <a:gd name="connsiteY19" fmla="*/ 316901 h 442678"/>
                <a:gd name="connsiteX20" fmla="*/ 172153 w 590237"/>
                <a:gd name="connsiteY20" fmla="*/ 377331 h 442678"/>
                <a:gd name="connsiteX21" fmla="*/ 191125 w 590237"/>
                <a:gd name="connsiteY21" fmla="*/ 409653 h 442678"/>
                <a:gd name="connsiteX22" fmla="*/ 148965 w 590237"/>
                <a:gd name="connsiteY22" fmla="*/ 443381 h 442678"/>
                <a:gd name="connsiteX23" fmla="*/ 14756 w 590237"/>
                <a:gd name="connsiteY23" fmla="*/ 444084 h 442678"/>
                <a:gd name="connsiteX24" fmla="*/ 702 w 590237"/>
                <a:gd name="connsiteY24" fmla="*/ 429328 h 442678"/>
                <a:gd name="connsiteX25" fmla="*/ 702 w 590237"/>
                <a:gd name="connsiteY25" fmla="*/ 300740 h 442678"/>
                <a:gd name="connsiteX26" fmla="*/ 19675 w 590237"/>
                <a:gd name="connsiteY26" fmla="*/ 262796 h 442678"/>
                <a:gd name="connsiteX27" fmla="*/ 61132 w 590237"/>
                <a:gd name="connsiteY27" fmla="*/ 265607 h 442678"/>
                <a:gd name="connsiteX28" fmla="*/ 104697 w 590237"/>
                <a:gd name="connsiteY28" fmla="*/ 290903 h 442678"/>
                <a:gd name="connsiteX29" fmla="*/ 148965 w 590237"/>
                <a:gd name="connsiteY29" fmla="*/ 237501 h 442678"/>
                <a:gd name="connsiteX30" fmla="*/ 125777 w 590237"/>
                <a:gd name="connsiteY30" fmla="*/ 165829 h 442678"/>
                <a:gd name="connsiteX31" fmla="*/ 67456 w 590237"/>
                <a:gd name="connsiteY31" fmla="*/ 170045 h 442678"/>
                <a:gd name="connsiteX32" fmla="*/ 33728 w 590237"/>
                <a:gd name="connsiteY32" fmla="*/ 189719 h 442678"/>
                <a:gd name="connsiteX33" fmla="*/ 702 w 590237"/>
                <a:gd name="connsiteY33" fmla="*/ 146857 h 442678"/>
                <a:gd name="connsiteX34" fmla="*/ 0 w 590237"/>
                <a:gd name="connsiteY34" fmla="*/ 15459 h 442678"/>
                <a:gd name="connsiteX35" fmla="*/ 19675 w 590237"/>
                <a:gd name="connsiteY35" fmla="*/ 1405 h 442678"/>
                <a:gd name="connsiteX36" fmla="*/ 226258 w 590237"/>
                <a:gd name="connsiteY36" fmla="*/ 703 h 442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590237" h="442678">
                  <a:moveTo>
                    <a:pt x="226258" y="703"/>
                  </a:moveTo>
                  <a:cubicBezTo>
                    <a:pt x="293011" y="703"/>
                    <a:pt x="359764" y="1405"/>
                    <a:pt x="425814" y="0"/>
                  </a:cubicBezTo>
                  <a:cubicBezTo>
                    <a:pt x="442678" y="0"/>
                    <a:pt x="447597" y="3513"/>
                    <a:pt x="446894" y="21080"/>
                  </a:cubicBezTo>
                  <a:cubicBezTo>
                    <a:pt x="445489" y="58321"/>
                    <a:pt x="446894" y="95562"/>
                    <a:pt x="446192" y="133506"/>
                  </a:cubicBezTo>
                  <a:cubicBezTo>
                    <a:pt x="446192" y="145452"/>
                    <a:pt x="447597" y="157397"/>
                    <a:pt x="456029" y="166531"/>
                  </a:cubicBezTo>
                  <a:cubicBezTo>
                    <a:pt x="466569" y="177774"/>
                    <a:pt x="475704" y="181287"/>
                    <a:pt x="486946" y="166531"/>
                  </a:cubicBezTo>
                  <a:cubicBezTo>
                    <a:pt x="500999" y="148262"/>
                    <a:pt x="517160" y="129993"/>
                    <a:pt x="543862" y="141938"/>
                  </a:cubicBezTo>
                  <a:cubicBezTo>
                    <a:pt x="571968" y="153883"/>
                    <a:pt x="591643" y="174261"/>
                    <a:pt x="593751" y="207286"/>
                  </a:cubicBezTo>
                  <a:cubicBezTo>
                    <a:pt x="595859" y="239608"/>
                    <a:pt x="592346" y="269120"/>
                    <a:pt x="563537" y="290200"/>
                  </a:cubicBezTo>
                  <a:cubicBezTo>
                    <a:pt x="536835" y="310578"/>
                    <a:pt x="514350" y="308469"/>
                    <a:pt x="491162" y="283876"/>
                  </a:cubicBezTo>
                  <a:cubicBezTo>
                    <a:pt x="484838" y="276850"/>
                    <a:pt x="482730" y="259986"/>
                    <a:pt x="467974" y="267012"/>
                  </a:cubicBezTo>
                  <a:cubicBezTo>
                    <a:pt x="453921" y="273336"/>
                    <a:pt x="445489" y="285282"/>
                    <a:pt x="445489" y="301443"/>
                  </a:cubicBezTo>
                  <a:cubicBezTo>
                    <a:pt x="445489" y="341495"/>
                    <a:pt x="444786" y="381547"/>
                    <a:pt x="445489" y="421598"/>
                  </a:cubicBezTo>
                  <a:cubicBezTo>
                    <a:pt x="446192" y="437760"/>
                    <a:pt x="442678" y="444084"/>
                    <a:pt x="424409" y="443381"/>
                  </a:cubicBezTo>
                  <a:cubicBezTo>
                    <a:pt x="385060" y="441976"/>
                    <a:pt x="345711" y="442678"/>
                    <a:pt x="306361" y="443381"/>
                  </a:cubicBezTo>
                  <a:cubicBezTo>
                    <a:pt x="289498" y="443381"/>
                    <a:pt x="276147" y="437760"/>
                    <a:pt x="265607" y="425814"/>
                  </a:cubicBezTo>
                  <a:cubicBezTo>
                    <a:pt x="252959" y="411058"/>
                    <a:pt x="248040" y="397005"/>
                    <a:pt x="267715" y="382952"/>
                  </a:cubicBezTo>
                  <a:cubicBezTo>
                    <a:pt x="281768" y="372412"/>
                    <a:pt x="300038" y="361872"/>
                    <a:pt x="291606" y="339387"/>
                  </a:cubicBezTo>
                  <a:cubicBezTo>
                    <a:pt x="282471" y="314794"/>
                    <a:pt x="265607" y="297929"/>
                    <a:pt x="237500" y="295822"/>
                  </a:cubicBezTo>
                  <a:cubicBezTo>
                    <a:pt x="211502" y="293714"/>
                    <a:pt x="186908" y="294416"/>
                    <a:pt x="167936" y="316901"/>
                  </a:cubicBezTo>
                  <a:cubicBezTo>
                    <a:pt x="147559" y="341495"/>
                    <a:pt x="148262" y="356251"/>
                    <a:pt x="172153" y="377331"/>
                  </a:cubicBezTo>
                  <a:cubicBezTo>
                    <a:pt x="181990" y="385762"/>
                    <a:pt x="198151" y="391384"/>
                    <a:pt x="191125" y="409653"/>
                  </a:cubicBezTo>
                  <a:cubicBezTo>
                    <a:pt x="184098" y="429328"/>
                    <a:pt x="169342" y="442678"/>
                    <a:pt x="148965" y="443381"/>
                  </a:cubicBezTo>
                  <a:cubicBezTo>
                    <a:pt x="103994" y="444786"/>
                    <a:pt x="59726" y="443381"/>
                    <a:pt x="14756" y="444084"/>
                  </a:cubicBezTo>
                  <a:cubicBezTo>
                    <a:pt x="3513" y="444084"/>
                    <a:pt x="702" y="439165"/>
                    <a:pt x="702" y="429328"/>
                  </a:cubicBezTo>
                  <a:cubicBezTo>
                    <a:pt x="702" y="386465"/>
                    <a:pt x="702" y="343603"/>
                    <a:pt x="702" y="300740"/>
                  </a:cubicBezTo>
                  <a:cubicBezTo>
                    <a:pt x="702" y="285282"/>
                    <a:pt x="7729" y="272634"/>
                    <a:pt x="19675" y="262796"/>
                  </a:cubicBezTo>
                  <a:cubicBezTo>
                    <a:pt x="34430" y="250148"/>
                    <a:pt x="47781" y="247338"/>
                    <a:pt x="61132" y="265607"/>
                  </a:cubicBezTo>
                  <a:cubicBezTo>
                    <a:pt x="71672" y="280363"/>
                    <a:pt x="83617" y="298632"/>
                    <a:pt x="104697" y="290903"/>
                  </a:cubicBezTo>
                  <a:cubicBezTo>
                    <a:pt x="128587" y="282471"/>
                    <a:pt x="146154" y="265607"/>
                    <a:pt x="148965" y="237501"/>
                  </a:cubicBezTo>
                  <a:cubicBezTo>
                    <a:pt x="151775" y="210096"/>
                    <a:pt x="149667" y="184801"/>
                    <a:pt x="125777" y="165829"/>
                  </a:cubicBezTo>
                  <a:cubicBezTo>
                    <a:pt x="101886" y="146857"/>
                    <a:pt x="88535" y="148262"/>
                    <a:pt x="67456" y="170045"/>
                  </a:cubicBezTo>
                  <a:cubicBezTo>
                    <a:pt x="58321" y="179179"/>
                    <a:pt x="54808" y="198854"/>
                    <a:pt x="33728" y="189719"/>
                  </a:cubicBezTo>
                  <a:cubicBezTo>
                    <a:pt x="14053" y="181287"/>
                    <a:pt x="1405" y="167234"/>
                    <a:pt x="702" y="146857"/>
                  </a:cubicBezTo>
                  <a:cubicBezTo>
                    <a:pt x="-703" y="103292"/>
                    <a:pt x="702" y="59024"/>
                    <a:pt x="0" y="15459"/>
                  </a:cubicBezTo>
                  <a:cubicBezTo>
                    <a:pt x="0" y="-1405"/>
                    <a:pt x="10540" y="1405"/>
                    <a:pt x="19675" y="1405"/>
                  </a:cubicBezTo>
                  <a:cubicBezTo>
                    <a:pt x="91346" y="703"/>
                    <a:pt x="158802" y="703"/>
                    <a:pt x="226258" y="703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9" name="Freeform: Shape 318">
              <a:extLst>
                <a:ext uri="{FF2B5EF4-FFF2-40B4-BE49-F238E27FC236}">
                  <a16:creationId xmlns:a16="http://schemas.microsoft.com/office/drawing/2014/main" id="{048259AB-D980-48D2-8A19-3AA06D6A4B71}"/>
                </a:ext>
              </a:extLst>
            </p:cNvPr>
            <p:cNvSpPr/>
            <p:nvPr/>
          </p:nvSpPr>
          <p:spPr>
            <a:xfrm>
              <a:off x="8560306" y="4014584"/>
              <a:ext cx="1000612" cy="600368"/>
            </a:xfrm>
            <a:custGeom>
              <a:avLst/>
              <a:gdLst>
                <a:gd name="connsiteX0" fmla="*/ 370725 w 737797"/>
                <a:gd name="connsiteY0" fmla="*/ 441321 h 442678"/>
                <a:gd name="connsiteX1" fmla="*/ 178898 w 737797"/>
                <a:gd name="connsiteY1" fmla="*/ 442023 h 442678"/>
                <a:gd name="connsiteX2" fmla="*/ 148684 w 737797"/>
                <a:gd name="connsiteY2" fmla="*/ 413214 h 442678"/>
                <a:gd name="connsiteX3" fmla="*/ 149386 w 737797"/>
                <a:gd name="connsiteY3" fmla="*/ 303599 h 442678"/>
                <a:gd name="connsiteX4" fmla="*/ 138846 w 737797"/>
                <a:gd name="connsiteY4" fmla="*/ 274087 h 442678"/>
                <a:gd name="connsiteX5" fmla="*/ 110037 w 737797"/>
                <a:gd name="connsiteY5" fmla="*/ 274790 h 442678"/>
                <a:gd name="connsiteX6" fmla="*/ 55230 w 737797"/>
                <a:gd name="connsiteY6" fmla="*/ 301491 h 442678"/>
                <a:gd name="connsiteX7" fmla="*/ 2530 w 737797"/>
                <a:gd name="connsiteY7" fmla="*/ 243872 h 442678"/>
                <a:gd name="connsiteX8" fmla="*/ 40473 w 737797"/>
                <a:gd name="connsiteY8" fmla="*/ 146905 h 442678"/>
                <a:gd name="connsiteX9" fmla="*/ 105119 w 737797"/>
                <a:gd name="connsiteY9" fmla="*/ 160255 h 442678"/>
                <a:gd name="connsiteX10" fmla="*/ 127604 w 737797"/>
                <a:gd name="connsiteY10" fmla="*/ 175714 h 442678"/>
                <a:gd name="connsiteX11" fmla="*/ 149386 w 737797"/>
                <a:gd name="connsiteY11" fmla="*/ 143391 h 442678"/>
                <a:gd name="connsiteX12" fmla="*/ 148684 w 737797"/>
                <a:gd name="connsiteY12" fmla="*/ 23236 h 442678"/>
                <a:gd name="connsiteX13" fmla="*/ 170466 w 737797"/>
                <a:gd name="connsiteY13" fmla="*/ 48 h 442678"/>
                <a:gd name="connsiteX14" fmla="*/ 290622 w 737797"/>
                <a:gd name="connsiteY14" fmla="*/ 751 h 442678"/>
                <a:gd name="connsiteX15" fmla="*/ 330673 w 737797"/>
                <a:gd name="connsiteY15" fmla="*/ 19722 h 442678"/>
                <a:gd name="connsiteX16" fmla="*/ 327160 w 737797"/>
                <a:gd name="connsiteY16" fmla="*/ 59072 h 442678"/>
                <a:gd name="connsiteX17" fmla="*/ 301864 w 737797"/>
                <a:gd name="connsiteY17" fmla="*/ 105447 h 442678"/>
                <a:gd name="connsiteX18" fmla="*/ 357375 w 737797"/>
                <a:gd name="connsiteY18" fmla="*/ 148310 h 442678"/>
                <a:gd name="connsiteX19" fmla="*/ 419209 w 737797"/>
                <a:gd name="connsiteY19" fmla="*/ 132851 h 442678"/>
                <a:gd name="connsiteX20" fmla="*/ 419209 w 737797"/>
                <a:gd name="connsiteY20" fmla="*/ 63287 h 442678"/>
                <a:gd name="connsiteX21" fmla="*/ 401643 w 737797"/>
                <a:gd name="connsiteY21" fmla="*/ 35884 h 442678"/>
                <a:gd name="connsiteX22" fmla="*/ 437478 w 737797"/>
                <a:gd name="connsiteY22" fmla="*/ 2156 h 442678"/>
                <a:gd name="connsiteX23" fmla="*/ 582228 w 737797"/>
                <a:gd name="connsiteY23" fmla="*/ 751 h 442678"/>
                <a:gd name="connsiteX24" fmla="*/ 591362 w 737797"/>
                <a:gd name="connsiteY24" fmla="*/ 19020 h 442678"/>
                <a:gd name="connsiteX25" fmla="*/ 591362 w 737797"/>
                <a:gd name="connsiteY25" fmla="*/ 134257 h 442678"/>
                <a:gd name="connsiteX26" fmla="*/ 596983 w 737797"/>
                <a:gd name="connsiteY26" fmla="*/ 160255 h 442678"/>
                <a:gd name="connsiteX27" fmla="*/ 634224 w 737797"/>
                <a:gd name="connsiteY27" fmla="*/ 164471 h 442678"/>
                <a:gd name="connsiteX28" fmla="*/ 722760 w 737797"/>
                <a:gd name="connsiteY28" fmla="*/ 165174 h 442678"/>
                <a:gd name="connsiteX29" fmla="*/ 695356 w 737797"/>
                <a:gd name="connsiteY29" fmla="*/ 298680 h 442678"/>
                <a:gd name="connsiteX30" fmla="*/ 637035 w 737797"/>
                <a:gd name="connsiteY30" fmla="*/ 283221 h 442678"/>
                <a:gd name="connsiteX31" fmla="*/ 613144 w 737797"/>
                <a:gd name="connsiteY31" fmla="*/ 267060 h 442678"/>
                <a:gd name="connsiteX32" fmla="*/ 591362 w 737797"/>
                <a:gd name="connsiteY32" fmla="*/ 302193 h 442678"/>
                <a:gd name="connsiteX33" fmla="*/ 592065 w 737797"/>
                <a:gd name="connsiteY33" fmla="*/ 420241 h 442678"/>
                <a:gd name="connsiteX34" fmla="*/ 570282 w 737797"/>
                <a:gd name="connsiteY34" fmla="*/ 442726 h 442678"/>
                <a:gd name="connsiteX35" fmla="*/ 370725 w 737797"/>
                <a:gd name="connsiteY35" fmla="*/ 441321 h 442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737797" h="442678">
                  <a:moveTo>
                    <a:pt x="370725" y="441321"/>
                  </a:moveTo>
                  <a:cubicBezTo>
                    <a:pt x="306783" y="441321"/>
                    <a:pt x="242840" y="440618"/>
                    <a:pt x="178898" y="442023"/>
                  </a:cubicBezTo>
                  <a:cubicBezTo>
                    <a:pt x="155710" y="442726"/>
                    <a:pt x="146576" y="438510"/>
                    <a:pt x="148684" y="413214"/>
                  </a:cubicBezTo>
                  <a:cubicBezTo>
                    <a:pt x="151494" y="376676"/>
                    <a:pt x="149386" y="340137"/>
                    <a:pt x="149386" y="303599"/>
                  </a:cubicBezTo>
                  <a:cubicBezTo>
                    <a:pt x="149386" y="292356"/>
                    <a:pt x="147981" y="282519"/>
                    <a:pt x="138846" y="274087"/>
                  </a:cubicBezTo>
                  <a:cubicBezTo>
                    <a:pt x="128306" y="264250"/>
                    <a:pt x="119874" y="260736"/>
                    <a:pt x="110037" y="274790"/>
                  </a:cubicBezTo>
                  <a:cubicBezTo>
                    <a:pt x="96686" y="293761"/>
                    <a:pt x="79823" y="309923"/>
                    <a:pt x="55230" y="301491"/>
                  </a:cubicBezTo>
                  <a:cubicBezTo>
                    <a:pt x="28528" y="292356"/>
                    <a:pt x="8853" y="274087"/>
                    <a:pt x="2530" y="243872"/>
                  </a:cubicBezTo>
                  <a:cubicBezTo>
                    <a:pt x="-5902" y="201010"/>
                    <a:pt x="6746" y="166579"/>
                    <a:pt x="40473" y="146905"/>
                  </a:cubicBezTo>
                  <a:cubicBezTo>
                    <a:pt x="65067" y="132148"/>
                    <a:pt x="82633" y="136365"/>
                    <a:pt x="105119" y="160255"/>
                  </a:cubicBezTo>
                  <a:cubicBezTo>
                    <a:pt x="111443" y="167282"/>
                    <a:pt x="114956" y="181335"/>
                    <a:pt x="127604" y="175714"/>
                  </a:cubicBezTo>
                  <a:cubicBezTo>
                    <a:pt x="140252" y="170092"/>
                    <a:pt x="149386" y="159552"/>
                    <a:pt x="149386" y="143391"/>
                  </a:cubicBezTo>
                  <a:cubicBezTo>
                    <a:pt x="149386" y="103339"/>
                    <a:pt x="150089" y="63287"/>
                    <a:pt x="148684" y="23236"/>
                  </a:cubicBezTo>
                  <a:cubicBezTo>
                    <a:pt x="147981" y="6372"/>
                    <a:pt x="150792" y="-655"/>
                    <a:pt x="170466" y="48"/>
                  </a:cubicBezTo>
                  <a:cubicBezTo>
                    <a:pt x="210518" y="2156"/>
                    <a:pt x="250570" y="751"/>
                    <a:pt x="290622" y="751"/>
                  </a:cubicBezTo>
                  <a:cubicBezTo>
                    <a:pt x="307486" y="751"/>
                    <a:pt x="320836" y="7074"/>
                    <a:pt x="330673" y="19722"/>
                  </a:cubicBezTo>
                  <a:cubicBezTo>
                    <a:pt x="341916" y="33775"/>
                    <a:pt x="344024" y="46424"/>
                    <a:pt x="327160" y="59072"/>
                  </a:cubicBezTo>
                  <a:cubicBezTo>
                    <a:pt x="312404" y="70314"/>
                    <a:pt x="292730" y="82259"/>
                    <a:pt x="301864" y="105447"/>
                  </a:cubicBezTo>
                  <a:cubicBezTo>
                    <a:pt x="311702" y="129338"/>
                    <a:pt x="329268" y="146202"/>
                    <a:pt x="357375" y="148310"/>
                  </a:cubicBezTo>
                  <a:cubicBezTo>
                    <a:pt x="379860" y="150418"/>
                    <a:pt x="400940" y="149013"/>
                    <a:pt x="419209" y="132851"/>
                  </a:cubicBezTo>
                  <a:cubicBezTo>
                    <a:pt x="448018" y="106150"/>
                    <a:pt x="448018" y="89286"/>
                    <a:pt x="419209" y="63287"/>
                  </a:cubicBezTo>
                  <a:cubicBezTo>
                    <a:pt x="410777" y="56261"/>
                    <a:pt x="396724" y="50640"/>
                    <a:pt x="401643" y="35884"/>
                  </a:cubicBezTo>
                  <a:cubicBezTo>
                    <a:pt x="407264" y="19020"/>
                    <a:pt x="418506" y="2859"/>
                    <a:pt x="437478" y="2156"/>
                  </a:cubicBezTo>
                  <a:cubicBezTo>
                    <a:pt x="485962" y="48"/>
                    <a:pt x="534446" y="751"/>
                    <a:pt x="582228" y="751"/>
                  </a:cubicBezTo>
                  <a:cubicBezTo>
                    <a:pt x="596983" y="751"/>
                    <a:pt x="591362" y="11993"/>
                    <a:pt x="591362" y="19020"/>
                  </a:cubicBezTo>
                  <a:cubicBezTo>
                    <a:pt x="592065" y="57666"/>
                    <a:pt x="591362" y="95610"/>
                    <a:pt x="591362" y="134257"/>
                  </a:cubicBezTo>
                  <a:cubicBezTo>
                    <a:pt x="591362" y="143391"/>
                    <a:pt x="592065" y="152526"/>
                    <a:pt x="596983" y="160255"/>
                  </a:cubicBezTo>
                  <a:cubicBezTo>
                    <a:pt x="608929" y="179930"/>
                    <a:pt x="618766" y="180632"/>
                    <a:pt x="634224" y="164471"/>
                  </a:cubicBezTo>
                  <a:cubicBezTo>
                    <a:pt x="665142" y="130041"/>
                    <a:pt x="692545" y="130743"/>
                    <a:pt x="722760" y="165174"/>
                  </a:cubicBezTo>
                  <a:cubicBezTo>
                    <a:pt x="758596" y="205928"/>
                    <a:pt x="743840" y="274790"/>
                    <a:pt x="695356" y="298680"/>
                  </a:cubicBezTo>
                  <a:cubicBezTo>
                    <a:pt x="671465" y="310625"/>
                    <a:pt x="653899" y="300788"/>
                    <a:pt x="637035" y="283221"/>
                  </a:cubicBezTo>
                  <a:cubicBezTo>
                    <a:pt x="630711" y="276195"/>
                    <a:pt x="627901" y="260033"/>
                    <a:pt x="613144" y="267060"/>
                  </a:cubicBezTo>
                  <a:cubicBezTo>
                    <a:pt x="599794" y="273384"/>
                    <a:pt x="591362" y="285330"/>
                    <a:pt x="591362" y="302193"/>
                  </a:cubicBezTo>
                  <a:cubicBezTo>
                    <a:pt x="591362" y="341543"/>
                    <a:pt x="590659" y="380892"/>
                    <a:pt x="592065" y="420241"/>
                  </a:cubicBezTo>
                  <a:cubicBezTo>
                    <a:pt x="592767" y="437807"/>
                    <a:pt x="588551" y="443429"/>
                    <a:pt x="570282" y="442726"/>
                  </a:cubicBezTo>
                  <a:cubicBezTo>
                    <a:pt x="504232" y="440618"/>
                    <a:pt x="437478" y="441321"/>
                    <a:pt x="370725" y="441321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0" name="Freeform: Shape 319">
              <a:extLst>
                <a:ext uri="{FF2B5EF4-FFF2-40B4-BE49-F238E27FC236}">
                  <a16:creationId xmlns:a16="http://schemas.microsoft.com/office/drawing/2014/main" id="{3F46EBCD-C4AD-407E-823E-5299C10AFEE3}"/>
                </a:ext>
              </a:extLst>
            </p:cNvPr>
            <p:cNvSpPr/>
            <p:nvPr/>
          </p:nvSpPr>
          <p:spPr>
            <a:xfrm>
              <a:off x="9361329" y="3814461"/>
              <a:ext cx="600368" cy="800490"/>
            </a:xfrm>
            <a:custGeom>
              <a:avLst/>
              <a:gdLst>
                <a:gd name="connsiteX0" fmla="*/ 222808 w 442678"/>
                <a:gd name="connsiteY0" fmla="*/ 592910 h 590237"/>
                <a:gd name="connsiteX1" fmla="*/ 22549 w 442678"/>
                <a:gd name="connsiteY1" fmla="*/ 593613 h 590237"/>
                <a:gd name="connsiteX2" fmla="*/ 64 w 442678"/>
                <a:gd name="connsiteY2" fmla="*/ 570425 h 590237"/>
                <a:gd name="connsiteX3" fmla="*/ 64 w 442678"/>
                <a:gd name="connsiteY3" fmla="*/ 457998 h 590237"/>
                <a:gd name="connsiteX4" fmla="*/ 15523 w 442678"/>
                <a:gd name="connsiteY4" fmla="*/ 415839 h 590237"/>
                <a:gd name="connsiteX5" fmla="*/ 62601 w 442678"/>
                <a:gd name="connsiteY5" fmla="*/ 417947 h 590237"/>
                <a:gd name="connsiteX6" fmla="*/ 104761 w 442678"/>
                <a:gd name="connsiteY6" fmla="*/ 440432 h 590237"/>
                <a:gd name="connsiteX7" fmla="*/ 147624 w 442678"/>
                <a:gd name="connsiteY7" fmla="*/ 391245 h 590237"/>
                <a:gd name="connsiteX8" fmla="*/ 127246 w 442678"/>
                <a:gd name="connsiteY8" fmla="*/ 316061 h 590237"/>
                <a:gd name="connsiteX9" fmla="*/ 66817 w 442678"/>
                <a:gd name="connsiteY9" fmla="*/ 319574 h 590237"/>
                <a:gd name="connsiteX10" fmla="*/ 35900 w 442678"/>
                <a:gd name="connsiteY10" fmla="*/ 339249 h 590237"/>
                <a:gd name="connsiteX11" fmla="*/ 1469 w 442678"/>
                <a:gd name="connsiteY11" fmla="*/ 297791 h 590237"/>
                <a:gd name="connsiteX12" fmla="*/ 767 w 442678"/>
                <a:gd name="connsiteY12" fmla="*/ 163583 h 590237"/>
                <a:gd name="connsiteX13" fmla="*/ 19036 w 442678"/>
                <a:gd name="connsiteY13" fmla="*/ 150934 h 590237"/>
                <a:gd name="connsiteX14" fmla="*/ 137084 w 442678"/>
                <a:gd name="connsiteY14" fmla="*/ 150934 h 590237"/>
                <a:gd name="connsiteX15" fmla="*/ 165190 w 442678"/>
                <a:gd name="connsiteY15" fmla="*/ 143205 h 590237"/>
                <a:gd name="connsiteX16" fmla="*/ 166595 w 442678"/>
                <a:gd name="connsiteY16" fmla="*/ 107369 h 590237"/>
                <a:gd name="connsiteX17" fmla="*/ 163785 w 442678"/>
                <a:gd name="connsiteY17" fmla="*/ 22347 h 590237"/>
                <a:gd name="connsiteX18" fmla="*/ 290967 w 442678"/>
                <a:gd name="connsiteY18" fmla="*/ 30779 h 590237"/>
                <a:gd name="connsiteX19" fmla="*/ 286048 w 442678"/>
                <a:gd name="connsiteY19" fmla="*/ 104559 h 590237"/>
                <a:gd name="connsiteX20" fmla="*/ 270590 w 442678"/>
                <a:gd name="connsiteY20" fmla="*/ 129152 h 590237"/>
                <a:gd name="connsiteX21" fmla="*/ 303615 w 442678"/>
                <a:gd name="connsiteY21" fmla="*/ 150232 h 590237"/>
                <a:gd name="connsiteX22" fmla="*/ 421662 w 442678"/>
                <a:gd name="connsiteY22" fmla="*/ 149529 h 590237"/>
                <a:gd name="connsiteX23" fmla="*/ 446256 w 442678"/>
                <a:gd name="connsiteY23" fmla="*/ 175528 h 590237"/>
                <a:gd name="connsiteX24" fmla="*/ 446256 w 442678"/>
                <a:gd name="connsiteY24" fmla="*/ 287954 h 590237"/>
                <a:gd name="connsiteX25" fmla="*/ 428689 w 442678"/>
                <a:gd name="connsiteY25" fmla="*/ 329411 h 590237"/>
                <a:gd name="connsiteX26" fmla="*/ 385827 w 442678"/>
                <a:gd name="connsiteY26" fmla="*/ 327303 h 590237"/>
                <a:gd name="connsiteX27" fmla="*/ 342261 w 442678"/>
                <a:gd name="connsiteY27" fmla="*/ 303412 h 590237"/>
                <a:gd name="connsiteX28" fmla="*/ 298696 w 442678"/>
                <a:gd name="connsiteY28" fmla="*/ 357518 h 590237"/>
                <a:gd name="connsiteX29" fmla="*/ 318371 w 442678"/>
                <a:gd name="connsiteY29" fmla="*/ 425676 h 590237"/>
                <a:gd name="connsiteX30" fmla="*/ 380908 w 442678"/>
                <a:gd name="connsiteY30" fmla="*/ 422865 h 590237"/>
                <a:gd name="connsiteX31" fmla="*/ 415338 w 442678"/>
                <a:gd name="connsiteY31" fmla="*/ 404596 h 590237"/>
                <a:gd name="connsiteX32" fmla="*/ 446256 w 442678"/>
                <a:gd name="connsiteY32" fmla="*/ 446054 h 590237"/>
                <a:gd name="connsiteX33" fmla="*/ 446958 w 442678"/>
                <a:gd name="connsiteY33" fmla="*/ 577451 h 590237"/>
                <a:gd name="connsiteX34" fmla="*/ 425878 w 442678"/>
                <a:gd name="connsiteY34" fmla="*/ 592910 h 590237"/>
                <a:gd name="connsiteX35" fmla="*/ 222808 w 442678"/>
                <a:gd name="connsiteY35" fmla="*/ 592910 h 59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442678" h="590237">
                  <a:moveTo>
                    <a:pt x="222808" y="592910"/>
                  </a:moveTo>
                  <a:cubicBezTo>
                    <a:pt x="156055" y="592910"/>
                    <a:pt x="89302" y="592208"/>
                    <a:pt x="22549" y="593613"/>
                  </a:cubicBezTo>
                  <a:cubicBezTo>
                    <a:pt x="4280" y="593613"/>
                    <a:pt x="-639" y="588694"/>
                    <a:pt x="64" y="570425"/>
                  </a:cubicBezTo>
                  <a:cubicBezTo>
                    <a:pt x="1469" y="533184"/>
                    <a:pt x="767" y="495240"/>
                    <a:pt x="64" y="457998"/>
                  </a:cubicBezTo>
                  <a:cubicBezTo>
                    <a:pt x="64" y="441837"/>
                    <a:pt x="3577" y="427784"/>
                    <a:pt x="15523" y="415839"/>
                  </a:cubicBezTo>
                  <a:cubicBezTo>
                    <a:pt x="33792" y="397570"/>
                    <a:pt x="45035" y="397570"/>
                    <a:pt x="62601" y="417947"/>
                  </a:cubicBezTo>
                  <a:cubicBezTo>
                    <a:pt x="73844" y="431297"/>
                    <a:pt x="85086" y="448161"/>
                    <a:pt x="104761" y="440432"/>
                  </a:cubicBezTo>
                  <a:cubicBezTo>
                    <a:pt x="126544" y="432000"/>
                    <a:pt x="144813" y="417244"/>
                    <a:pt x="147624" y="391245"/>
                  </a:cubicBezTo>
                  <a:cubicBezTo>
                    <a:pt x="150434" y="363842"/>
                    <a:pt x="152542" y="336438"/>
                    <a:pt x="127246" y="316061"/>
                  </a:cubicBezTo>
                  <a:cubicBezTo>
                    <a:pt x="102653" y="295683"/>
                    <a:pt x="87897" y="296386"/>
                    <a:pt x="66817" y="319574"/>
                  </a:cubicBezTo>
                  <a:cubicBezTo>
                    <a:pt x="58385" y="328709"/>
                    <a:pt x="54169" y="345572"/>
                    <a:pt x="35900" y="339249"/>
                  </a:cubicBezTo>
                  <a:cubicBezTo>
                    <a:pt x="15523" y="332222"/>
                    <a:pt x="2172" y="318169"/>
                    <a:pt x="1469" y="297791"/>
                  </a:cubicBezTo>
                  <a:cubicBezTo>
                    <a:pt x="-639" y="252821"/>
                    <a:pt x="1469" y="208553"/>
                    <a:pt x="767" y="163583"/>
                  </a:cubicBezTo>
                  <a:cubicBezTo>
                    <a:pt x="767" y="148827"/>
                    <a:pt x="9901" y="150934"/>
                    <a:pt x="19036" y="150934"/>
                  </a:cubicBezTo>
                  <a:cubicBezTo>
                    <a:pt x="58385" y="150934"/>
                    <a:pt x="97734" y="150934"/>
                    <a:pt x="137084" y="150934"/>
                  </a:cubicBezTo>
                  <a:cubicBezTo>
                    <a:pt x="147624" y="150934"/>
                    <a:pt x="157461" y="150232"/>
                    <a:pt x="165190" y="143205"/>
                  </a:cubicBezTo>
                  <a:cubicBezTo>
                    <a:pt x="178541" y="131963"/>
                    <a:pt x="185567" y="122828"/>
                    <a:pt x="166595" y="107369"/>
                  </a:cubicBezTo>
                  <a:cubicBezTo>
                    <a:pt x="132165" y="80668"/>
                    <a:pt x="132165" y="53264"/>
                    <a:pt x="163785" y="22347"/>
                  </a:cubicBezTo>
                  <a:cubicBezTo>
                    <a:pt x="197513" y="-10678"/>
                    <a:pt x="260752" y="-6462"/>
                    <a:pt x="290967" y="30779"/>
                  </a:cubicBezTo>
                  <a:cubicBezTo>
                    <a:pt x="314155" y="58885"/>
                    <a:pt x="312047" y="79263"/>
                    <a:pt x="286048" y="104559"/>
                  </a:cubicBezTo>
                  <a:cubicBezTo>
                    <a:pt x="279022" y="111585"/>
                    <a:pt x="263563" y="115099"/>
                    <a:pt x="270590" y="129152"/>
                  </a:cubicBezTo>
                  <a:cubicBezTo>
                    <a:pt x="276914" y="141800"/>
                    <a:pt x="288156" y="150232"/>
                    <a:pt x="303615" y="150232"/>
                  </a:cubicBezTo>
                  <a:cubicBezTo>
                    <a:pt x="342964" y="150232"/>
                    <a:pt x="382313" y="151637"/>
                    <a:pt x="421662" y="149529"/>
                  </a:cubicBezTo>
                  <a:cubicBezTo>
                    <a:pt x="443445" y="148124"/>
                    <a:pt x="446958" y="155853"/>
                    <a:pt x="446256" y="175528"/>
                  </a:cubicBezTo>
                  <a:cubicBezTo>
                    <a:pt x="444850" y="212769"/>
                    <a:pt x="445553" y="250713"/>
                    <a:pt x="446256" y="287954"/>
                  </a:cubicBezTo>
                  <a:cubicBezTo>
                    <a:pt x="446256" y="304818"/>
                    <a:pt x="441337" y="318169"/>
                    <a:pt x="428689" y="329411"/>
                  </a:cubicBezTo>
                  <a:cubicBezTo>
                    <a:pt x="413933" y="342059"/>
                    <a:pt x="399880" y="346275"/>
                    <a:pt x="385827" y="327303"/>
                  </a:cubicBezTo>
                  <a:cubicBezTo>
                    <a:pt x="375287" y="313250"/>
                    <a:pt x="364044" y="295683"/>
                    <a:pt x="342261" y="303412"/>
                  </a:cubicBezTo>
                  <a:cubicBezTo>
                    <a:pt x="316965" y="312547"/>
                    <a:pt x="300804" y="330114"/>
                    <a:pt x="298696" y="357518"/>
                  </a:cubicBezTo>
                  <a:cubicBezTo>
                    <a:pt x="296588" y="382814"/>
                    <a:pt x="297994" y="406704"/>
                    <a:pt x="318371" y="425676"/>
                  </a:cubicBezTo>
                  <a:cubicBezTo>
                    <a:pt x="342964" y="448161"/>
                    <a:pt x="358423" y="447459"/>
                    <a:pt x="380908" y="422865"/>
                  </a:cubicBezTo>
                  <a:cubicBezTo>
                    <a:pt x="390043" y="412325"/>
                    <a:pt x="397069" y="395462"/>
                    <a:pt x="415338" y="404596"/>
                  </a:cubicBezTo>
                  <a:cubicBezTo>
                    <a:pt x="432202" y="413028"/>
                    <a:pt x="445553" y="425676"/>
                    <a:pt x="446256" y="446054"/>
                  </a:cubicBezTo>
                  <a:cubicBezTo>
                    <a:pt x="446958" y="489618"/>
                    <a:pt x="445553" y="533887"/>
                    <a:pt x="446958" y="577451"/>
                  </a:cubicBezTo>
                  <a:cubicBezTo>
                    <a:pt x="447661" y="595721"/>
                    <a:pt x="436418" y="592910"/>
                    <a:pt x="425878" y="592910"/>
                  </a:cubicBezTo>
                  <a:cubicBezTo>
                    <a:pt x="355612" y="592910"/>
                    <a:pt x="288859" y="592910"/>
                    <a:pt x="222808" y="59291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1" name="Freeform: Shape 320">
              <a:extLst>
                <a:ext uri="{FF2B5EF4-FFF2-40B4-BE49-F238E27FC236}">
                  <a16:creationId xmlns:a16="http://schemas.microsoft.com/office/drawing/2014/main" id="{A649E068-50EC-4EFC-9EB0-D83BCCEDCD7D}"/>
                </a:ext>
              </a:extLst>
            </p:cNvPr>
            <p:cNvSpPr/>
            <p:nvPr/>
          </p:nvSpPr>
          <p:spPr>
            <a:xfrm>
              <a:off x="8760428" y="3416295"/>
              <a:ext cx="800490" cy="800490"/>
            </a:xfrm>
            <a:custGeom>
              <a:avLst/>
              <a:gdLst>
                <a:gd name="connsiteX0" fmla="*/ 220096 w 590237"/>
                <a:gd name="connsiteY0" fmla="*/ 31 h 590237"/>
                <a:gd name="connsiteX1" fmla="*/ 422463 w 590237"/>
                <a:gd name="connsiteY1" fmla="*/ 31 h 590237"/>
                <a:gd name="connsiteX2" fmla="*/ 442840 w 590237"/>
                <a:gd name="connsiteY2" fmla="*/ 19705 h 590237"/>
                <a:gd name="connsiteX3" fmla="*/ 442138 w 590237"/>
                <a:gd name="connsiteY3" fmla="*/ 137753 h 590237"/>
                <a:gd name="connsiteX4" fmla="*/ 458299 w 590237"/>
                <a:gd name="connsiteY4" fmla="*/ 172886 h 590237"/>
                <a:gd name="connsiteX5" fmla="*/ 477271 w 590237"/>
                <a:gd name="connsiteY5" fmla="*/ 171481 h 590237"/>
                <a:gd name="connsiteX6" fmla="*/ 548240 w 590237"/>
                <a:gd name="connsiteY6" fmla="*/ 145482 h 590237"/>
                <a:gd name="connsiteX7" fmla="*/ 590400 w 590237"/>
                <a:gd name="connsiteY7" fmla="*/ 238234 h 590237"/>
                <a:gd name="connsiteX8" fmla="*/ 542619 w 590237"/>
                <a:gd name="connsiteY8" fmla="*/ 300068 h 590237"/>
                <a:gd name="connsiteX9" fmla="*/ 487109 w 590237"/>
                <a:gd name="connsiteY9" fmla="*/ 283204 h 590237"/>
                <a:gd name="connsiteX10" fmla="*/ 463920 w 590237"/>
                <a:gd name="connsiteY10" fmla="*/ 267043 h 590237"/>
                <a:gd name="connsiteX11" fmla="*/ 443543 w 590237"/>
                <a:gd name="connsiteY11" fmla="*/ 300068 h 590237"/>
                <a:gd name="connsiteX12" fmla="*/ 444246 w 590237"/>
                <a:gd name="connsiteY12" fmla="*/ 412495 h 590237"/>
                <a:gd name="connsiteX13" fmla="*/ 411220 w 590237"/>
                <a:gd name="connsiteY13" fmla="*/ 444115 h 590237"/>
                <a:gd name="connsiteX14" fmla="*/ 307226 w 590237"/>
                <a:gd name="connsiteY14" fmla="*/ 443412 h 590237"/>
                <a:gd name="connsiteX15" fmla="*/ 276309 w 590237"/>
                <a:gd name="connsiteY15" fmla="*/ 451844 h 590237"/>
                <a:gd name="connsiteX16" fmla="*/ 275606 w 590237"/>
                <a:gd name="connsiteY16" fmla="*/ 482058 h 590237"/>
                <a:gd name="connsiteX17" fmla="*/ 302308 w 590237"/>
                <a:gd name="connsiteY17" fmla="*/ 536163 h 590237"/>
                <a:gd name="connsiteX18" fmla="*/ 242581 w 590237"/>
                <a:gd name="connsiteY18" fmla="*/ 589566 h 590237"/>
                <a:gd name="connsiteX19" fmla="*/ 149127 w 590237"/>
                <a:gd name="connsiteY19" fmla="*/ 553730 h 590237"/>
                <a:gd name="connsiteX20" fmla="*/ 158964 w 590237"/>
                <a:gd name="connsiteY20" fmla="*/ 488382 h 590237"/>
                <a:gd name="connsiteX21" fmla="*/ 175126 w 590237"/>
                <a:gd name="connsiteY21" fmla="*/ 461681 h 590237"/>
                <a:gd name="connsiteX22" fmla="*/ 141398 w 590237"/>
                <a:gd name="connsiteY22" fmla="*/ 442709 h 590237"/>
                <a:gd name="connsiteX23" fmla="*/ 23350 w 590237"/>
                <a:gd name="connsiteY23" fmla="*/ 443412 h 590237"/>
                <a:gd name="connsiteX24" fmla="*/ 162 w 590237"/>
                <a:gd name="connsiteY24" fmla="*/ 421629 h 590237"/>
                <a:gd name="connsiteX25" fmla="*/ 162 w 590237"/>
                <a:gd name="connsiteY25" fmla="*/ 303582 h 590237"/>
                <a:gd name="connsiteX26" fmla="*/ 15621 w 590237"/>
                <a:gd name="connsiteY26" fmla="*/ 264233 h 590237"/>
                <a:gd name="connsiteX27" fmla="*/ 61294 w 590237"/>
                <a:gd name="connsiteY27" fmla="*/ 265638 h 590237"/>
                <a:gd name="connsiteX28" fmla="*/ 105562 w 590237"/>
                <a:gd name="connsiteY28" fmla="*/ 289528 h 590237"/>
                <a:gd name="connsiteX29" fmla="*/ 148424 w 590237"/>
                <a:gd name="connsiteY29" fmla="*/ 234721 h 590237"/>
                <a:gd name="connsiteX30" fmla="*/ 121723 w 590237"/>
                <a:gd name="connsiteY30" fmla="*/ 161644 h 590237"/>
                <a:gd name="connsiteX31" fmla="*/ 65510 w 590237"/>
                <a:gd name="connsiteY31" fmla="*/ 170076 h 590237"/>
                <a:gd name="connsiteX32" fmla="*/ 33890 w 590237"/>
                <a:gd name="connsiteY32" fmla="*/ 188345 h 590237"/>
                <a:gd name="connsiteX33" fmla="*/ 865 w 590237"/>
                <a:gd name="connsiteY33" fmla="*/ 146185 h 590237"/>
                <a:gd name="connsiteX34" fmla="*/ 162 w 590237"/>
                <a:gd name="connsiteY34" fmla="*/ 14787 h 590237"/>
                <a:gd name="connsiteX35" fmla="*/ 19134 w 590237"/>
                <a:gd name="connsiteY35" fmla="*/ 31 h 590237"/>
                <a:gd name="connsiteX36" fmla="*/ 220096 w 590237"/>
                <a:gd name="connsiteY36" fmla="*/ 31 h 59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590237" h="590237">
                  <a:moveTo>
                    <a:pt x="220096" y="31"/>
                  </a:moveTo>
                  <a:cubicBezTo>
                    <a:pt x="287552" y="31"/>
                    <a:pt x="355007" y="734"/>
                    <a:pt x="422463" y="31"/>
                  </a:cubicBezTo>
                  <a:cubicBezTo>
                    <a:pt x="437219" y="31"/>
                    <a:pt x="442840" y="3544"/>
                    <a:pt x="442840" y="19705"/>
                  </a:cubicBezTo>
                  <a:cubicBezTo>
                    <a:pt x="441435" y="59055"/>
                    <a:pt x="442840" y="98404"/>
                    <a:pt x="442138" y="137753"/>
                  </a:cubicBezTo>
                  <a:cubicBezTo>
                    <a:pt x="442138" y="152509"/>
                    <a:pt x="446354" y="164454"/>
                    <a:pt x="458299" y="172886"/>
                  </a:cubicBezTo>
                  <a:cubicBezTo>
                    <a:pt x="465326" y="177805"/>
                    <a:pt x="470947" y="179210"/>
                    <a:pt x="477271" y="171481"/>
                  </a:cubicBezTo>
                  <a:cubicBezTo>
                    <a:pt x="495540" y="148996"/>
                    <a:pt x="513810" y="126510"/>
                    <a:pt x="548240" y="145482"/>
                  </a:cubicBezTo>
                  <a:cubicBezTo>
                    <a:pt x="580563" y="163751"/>
                    <a:pt x="596021" y="197479"/>
                    <a:pt x="590400" y="238234"/>
                  </a:cubicBezTo>
                  <a:cubicBezTo>
                    <a:pt x="586184" y="267746"/>
                    <a:pt x="568617" y="288123"/>
                    <a:pt x="542619" y="300068"/>
                  </a:cubicBezTo>
                  <a:cubicBezTo>
                    <a:pt x="520133" y="310608"/>
                    <a:pt x="502567" y="300068"/>
                    <a:pt x="487109" y="283204"/>
                  </a:cubicBezTo>
                  <a:cubicBezTo>
                    <a:pt x="480784" y="276178"/>
                    <a:pt x="478676" y="259314"/>
                    <a:pt x="463920" y="267043"/>
                  </a:cubicBezTo>
                  <a:cubicBezTo>
                    <a:pt x="451272" y="273367"/>
                    <a:pt x="442840" y="283907"/>
                    <a:pt x="443543" y="300068"/>
                  </a:cubicBezTo>
                  <a:cubicBezTo>
                    <a:pt x="444246" y="337310"/>
                    <a:pt x="441435" y="375253"/>
                    <a:pt x="444246" y="412495"/>
                  </a:cubicBezTo>
                  <a:cubicBezTo>
                    <a:pt x="446354" y="440601"/>
                    <a:pt x="436517" y="446222"/>
                    <a:pt x="411220" y="444115"/>
                  </a:cubicBezTo>
                  <a:cubicBezTo>
                    <a:pt x="376790" y="442006"/>
                    <a:pt x="341657" y="443412"/>
                    <a:pt x="307226" y="443412"/>
                  </a:cubicBezTo>
                  <a:cubicBezTo>
                    <a:pt x="295984" y="443412"/>
                    <a:pt x="285444" y="443412"/>
                    <a:pt x="276309" y="451844"/>
                  </a:cubicBezTo>
                  <a:cubicBezTo>
                    <a:pt x="266472" y="461681"/>
                    <a:pt x="259445" y="470816"/>
                    <a:pt x="275606" y="482058"/>
                  </a:cubicBezTo>
                  <a:cubicBezTo>
                    <a:pt x="293876" y="495409"/>
                    <a:pt x="310740" y="510868"/>
                    <a:pt x="302308" y="536163"/>
                  </a:cubicBezTo>
                  <a:cubicBezTo>
                    <a:pt x="292471" y="564270"/>
                    <a:pt x="273499" y="583945"/>
                    <a:pt x="242581" y="589566"/>
                  </a:cubicBezTo>
                  <a:cubicBezTo>
                    <a:pt x="201827" y="596593"/>
                    <a:pt x="168801" y="584647"/>
                    <a:pt x="149127" y="553730"/>
                  </a:cubicBezTo>
                  <a:cubicBezTo>
                    <a:pt x="132966" y="528434"/>
                    <a:pt x="135777" y="510868"/>
                    <a:pt x="158964" y="488382"/>
                  </a:cubicBezTo>
                  <a:cubicBezTo>
                    <a:pt x="166694" y="481356"/>
                    <a:pt x="183558" y="477842"/>
                    <a:pt x="175126" y="461681"/>
                  </a:cubicBezTo>
                  <a:cubicBezTo>
                    <a:pt x="168099" y="449033"/>
                    <a:pt x="156856" y="442709"/>
                    <a:pt x="141398" y="442709"/>
                  </a:cubicBezTo>
                  <a:cubicBezTo>
                    <a:pt x="102048" y="443412"/>
                    <a:pt x="62699" y="442006"/>
                    <a:pt x="23350" y="443412"/>
                  </a:cubicBezTo>
                  <a:cubicBezTo>
                    <a:pt x="6486" y="444115"/>
                    <a:pt x="-1243" y="440601"/>
                    <a:pt x="162" y="421629"/>
                  </a:cubicBezTo>
                  <a:cubicBezTo>
                    <a:pt x="1567" y="382280"/>
                    <a:pt x="865" y="342931"/>
                    <a:pt x="162" y="303582"/>
                  </a:cubicBezTo>
                  <a:cubicBezTo>
                    <a:pt x="162" y="288123"/>
                    <a:pt x="4378" y="274772"/>
                    <a:pt x="15621" y="264233"/>
                  </a:cubicBezTo>
                  <a:cubicBezTo>
                    <a:pt x="31079" y="249477"/>
                    <a:pt x="45835" y="245261"/>
                    <a:pt x="61294" y="265638"/>
                  </a:cubicBezTo>
                  <a:cubicBezTo>
                    <a:pt x="71834" y="280394"/>
                    <a:pt x="83779" y="297960"/>
                    <a:pt x="105562" y="289528"/>
                  </a:cubicBezTo>
                  <a:cubicBezTo>
                    <a:pt x="129452" y="279691"/>
                    <a:pt x="146317" y="262124"/>
                    <a:pt x="148424" y="234721"/>
                  </a:cubicBezTo>
                  <a:cubicBezTo>
                    <a:pt x="151235" y="205911"/>
                    <a:pt x="147019" y="179913"/>
                    <a:pt x="121723" y="161644"/>
                  </a:cubicBezTo>
                  <a:cubicBezTo>
                    <a:pt x="99238" y="145482"/>
                    <a:pt x="86590" y="147590"/>
                    <a:pt x="65510" y="170076"/>
                  </a:cubicBezTo>
                  <a:cubicBezTo>
                    <a:pt x="57078" y="179210"/>
                    <a:pt x="52862" y="196074"/>
                    <a:pt x="33890" y="188345"/>
                  </a:cubicBezTo>
                  <a:cubicBezTo>
                    <a:pt x="14918" y="180616"/>
                    <a:pt x="865" y="167265"/>
                    <a:pt x="865" y="146185"/>
                  </a:cubicBezTo>
                  <a:cubicBezTo>
                    <a:pt x="162" y="102620"/>
                    <a:pt x="1567" y="58352"/>
                    <a:pt x="162" y="14787"/>
                  </a:cubicBezTo>
                  <a:cubicBezTo>
                    <a:pt x="-540" y="-1374"/>
                    <a:pt x="7892" y="31"/>
                    <a:pt x="19134" y="31"/>
                  </a:cubicBezTo>
                  <a:cubicBezTo>
                    <a:pt x="84482" y="31"/>
                    <a:pt x="152640" y="31"/>
                    <a:pt x="220096" y="31"/>
                  </a:cubicBezTo>
                  <a:close/>
                </a:path>
              </a:pathLst>
            </a:custGeom>
            <a:solidFill>
              <a:schemeClr val="accent4"/>
            </a:solidFill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22" name="Group 16">
            <a:extLst>
              <a:ext uri="{FF2B5EF4-FFF2-40B4-BE49-F238E27FC236}">
                <a16:creationId xmlns:a16="http://schemas.microsoft.com/office/drawing/2014/main" id="{378B0F34-D000-4B5F-8A35-A07795090F9A}"/>
              </a:ext>
            </a:extLst>
          </p:cNvPr>
          <p:cNvGrpSpPr/>
          <p:nvPr/>
        </p:nvGrpSpPr>
        <p:grpSpPr>
          <a:xfrm rot="10800000">
            <a:off x="4662817" y="3616977"/>
            <a:ext cx="540000" cy="1692000"/>
            <a:chOff x="5355771" y="1915886"/>
            <a:chExt cx="540000" cy="1692000"/>
          </a:xfrm>
        </p:grpSpPr>
        <p:sp>
          <p:nvSpPr>
            <p:cNvPr id="323" name="Freeform 10">
              <a:extLst>
                <a:ext uri="{FF2B5EF4-FFF2-40B4-BE49-F238E27FC236}">
                  <a16:creationId xmlns:a16="http://schemas.microsoft.com/office/drawing/2014/main" id="{04D0BAC1-EF42-4A20-8A38-EE053A68D423}"/>
                </a:ext>
              </a:extLst>
            </p:cNvPr>
            <p:cNvSpPr/>
            <p:nvPr/>
          </p:nvSpPr>
          <p:spPr>
            <a:xfrm>
              <a:off x="5355771" y="1915886"/>
              <a:ext cx="540000" cy="1692000"/>
            </a:xfrm>
            <a:custGeom>
              <a:avLst/>
              <a:gdLst>
                <a:gd name="connsiteX0" fmla="*/ 0 w 642258"/>
                <a:gd name="connsiteY0" fmla="*/ 1752600 h 1752600"/>
                <a:gd name="connsiteX1" fmla="*/ 348343 w 642258"/>
                <a:gd name="connsiteY1" fmla="*/ 1752600 h 1752600"/>
                <a:gd name="connsiteX2" fmla="*/ 348343 w 642258"/>
                <a:gd name="connsiteY2" fmla="*/ 0 h 1752600"/>
                <a:gd name="connsiteX3" fmla="*/ 642258 w 642258"/>
                <a:gd name="connsiteY3" fmla="*/ 0 h 1752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2258" h="1752600">
                  <a:moveTo>
                    <a:pt x="0" y="1752600"/>
                  </a:moveTo>
                  <a:lnTo>
                    <a:pt x="348343" y="1752600"/>
                  </a:lnTo>
                  <a:lnTo>
                    <a:pt x="348343" y="0"/>
                  </a:lnTo>
                  <a:lnTo>
                    <a:pt x="642258" y="0"/>
                  </a:lnTo>
                </a:path>
              </a:pathLst>
            </a:custGeom>
            <a:ln w="28575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24" name="Isosceles Triangle 14">
              <a:extLst>
                <a:ext uri="{FF2B5EF4-FFF2-40B4-BE49-F238E27FC236}">
                  <a16:creationId xmlns:a16="http://schemas.microsoft.com/office/drawing/2014/main" id="{4AEFB2EC-D392-46B9-9720-92A6C8979D03}"/>
                </a:ext>
              </a:extLst>
            </p:cNvPr>
            <p:cNvSpPr/>
            <p:nvPr/>
          </p:nvSpPr>
          <p:spPr>
            <a:xfrm>
              <a:off x="5522720" y="2214804"/>
              <a:ext cx="250588" cy="216024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325" name="Oval 13">
            <a:extLst>
              <a:ext uri="{FF2B5EF4-FFF2-40B4-BE49-F238E27FC236}">
                <a16:creationId xmlns:a16="http://schemas.microsoft.com/office/drawing/2014/main" id="{50671F2A-0831-4B14-9646-ECCECBE954CE}"/>
              </a:ext>
            </a:extLst>
          </p:cNvPr>
          <p:cNvSpPr/>
          <p:nvPr/>
        </p:nvSpPr>
        <p:spPr>
          <a:xfrm>
            <a:off x="7519093" y="2237238"/>
            <a:ext cx="792088" cy="79208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326" name="Group 16">
            <a:extLst>
              <a:ext uri="{FF2B5EF4-FFF2-40B4-BE49-F238E27FC236}">
                <a16:creationId xmlns:a16="http://schemas.microsoft.com/office/drawing/2014/main" id="{97F2AAF0-CA61-40E8-BC5A-2E0903242C58}"/>
              </a:ext>
            </a:extLst>
          </p:cNvPr>
          <p:cNvGrpSpPr/>
          <p:nvPr/>
        </p:nvGrpSpPr>
        <p:grpSpPr>
          <a:xfrm>
            <a:off x="6973551" y="2657564"/>
            <a:ext cx="540000" cy="1692000"/>
            <a:chOff x="5355771" y="1915886"/>
            <a:chExt cx="540000" cy="1692000"/>
          </a:xfrm>
        </p:grpSpPr>
        <p:sp>
          <p:nvSpPr>
            <p:cNvPr id="327" name="Freeform 10">
              <a:extLst>
                <a:ext uri="{FF2B5EF4-FFF2-40B4-BE49-F238E27FC236}">
                  <a16:creationId xmlns:a16="http://schemas.microsoft.com/office/drawing/2014/main" id="{0DCAB16F-4DB0-4ABD-BEBE-6D34995236B7}"/>
                </a:ext>
              </a:extLst>
            </p:cNvPr>
            <p:cNvSpPr/>
            <p:nvPr/>
          </p:nvSpPr>
          <p:spPr>
            <a:xfrm>
              <a:off x="5355771" y="1915886"/>
              <a:ext cx="540000" cy="1692000"/>
            </a:xfrm>
            <a:custGeom>
              <a:avLst/>
              <a:gdLst>
                <a:gd name="connsiteX0" fmla="*/ 0 w 642258"/>
                <a:gd name="connsiteY0" fmla="*/ 1752600 h 1752600"/>
                <a:gd name="connsiteX1" fmla="*/ 348343 w 642258"/>
                <a:gd name="connsiteY1" fmla="*/ 1752600 h 1752600"/>
                <a:gd name="connsiteX2" fmla="*/ 348343 w 642258"/>
                <a:gd name="connsiteY2" fmla="*/ 0 h 1752600"/>
                <a:gd name="connsiteX3" fmla="*/ 642258 w 642258"/>
                <a:gd name="connsiteY3" fmla="*/ 0 h 1752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2258" h="1752600">
                  <a:moveTo>
                    <a:pt x="0" y="1752600"/>
                  </a:moveTo>
                  <a:lnTo>
                    <a:pt x="348343" y="1752600"/>
                  </a:lnTo>
                  <a:lnTo>
                    <a:pt x="348343" y="0"/>
                  </a:lnTo>
                  <a:lnTo>
                    <a:pt x="642258" y="0"/>
                  </a:lnTo>
                </a:path>
              </a:pathLst>
            </a:custGeom>
            <a:ln w="28575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28" name="Isosceles Triangle 14">
              <a:extLst>
                <a:ext uri="{FF2B5EF4-FFF2-40B4-BE49-F238E27FC236}">
                  <a16:creationId xmlns:a16="http://schemas.microsoft.com/office/drawing/2014/main" id="{6B46ABA2-18A6-4BCC-8099-898FC220A830}"/>
                </a:ext>
              </a:extLst>
            </p:cNvPr>
            <p:cNvSpPr/>
            <p:nvPr/>
          </p:nvSpPr>
          <p:spPr>
            <a:xfrm>
              <a:off x="5531512" y="2214804"/>
              <a:ext cx="250588" cy="216024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29" name="Group 17">
            <a:extLst>
              <a:ext uri="{FF2B5EF4-FFF2-40B4-BE49-F238E27FC236}">
                <a16:creationId xmlns:a16="http://schemas.microsoft.com/office/drawing/2014/main" id="{3BC134A7-9286-4CC3-8007-BB69A917F5F8}"/>
              </a:ext>
            </a:extLst>
          </p:cNvPr>
          <p:cNvGrpSpPr/>
          <p:nvPr/>
        </p:nvGrpSpPr>
        <p:grpSpPr>
          <a:xfrm>
            <a:off x="5423596" y="4701568"/>
            <a:ext cx="2520000" cy="576000"/>
            <a:chOff x="4016829" y="4452257"/>
            <a:chExt cx="2520000" cy="576000"/>
          </a:xfrm>
        </p:grpSpPr>
        <p:sp>
          <p:nvSpPr>
            <p:cNvPr id="330" name="Freeform 15">
              <a:extLst>
                <a:ext uri="{FF2B5EF4-FFF2-40B4-BE49-F238E27FC236}">
                  <a16:creationId xmlns:a16="http://schemas.microsoft.com/office/drawing/2014/main" id="{D0D64C02-4F13-4D3C-BF5F-E6558636136A}"/>
                </a:ext>
              </a:extLst>
            </p:cNvPr>
            <p:cNvSpPr/>
            <p:nvPr/>
          </p:nvSpPr>
          <p:spPr>
            <a:xfrm>
              <a:off x="4016829" y="4452257"/>
              <a:ext cx="2520000" cy="576000"/>
            </a:xfrm>
            <a:custGeom>
              <a:avLst/>
              <a:gdLst>
                <a:gd name="connsiteX0" fmla="*/ 0 w 2438400"/>
                <a:gd name="connsiteY0" fmla="*/ 0 h 402772"/>
                <a:gd name="connsiteX1" fmla="*/ 0 w 2438400"/>
                <a:gd name="connsiteY1" fmla="*/ 185057 h 402772"/>
                <a:gd name="connsiteX2" fmla="*/ 2438400 w 2438400"/>
                <a:gd name="connsiteY2" fmla="*/ 185057 h 402772"/>
                <a:gd name="connsiteX3" fmla="*/ 2438400 w 2438400"/>
                <a:gd name="connsiteY3" fmla="*/ 402772 h 402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38400" h="402772">
                  <a:moveTo>
                    <a:pt x="0" y="0"/>
                  </a:moveTo>
                  <a:lnTo>
                    <a:pt x="0" y="185057"/>
                  </a:lnTo>
                  <a:lnTo>
                    <a:pt x="2438400" y="185057"/>
                  </a:lnTo>
                  <a:lnTo>
                    <a:pt x="2438400" y="402772"/>
                  </a:lnTo>
                </a:path>
              </a:pathLst>
            </a:custGeom>
            <a:ln w="285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31" name="Isosceles Triangle 23">
              <a:extLst>
                <a:ext uri="{FF2B5EF4-FFF2-40B4-BE49-F238E27FC236}">
                  <a16:creationId xmlns:a16="http://schemas.microsoft.com/office/drawing/2014/main" id="{0442B3F3-5E56-4FA6-B6BE-BFA090C0EDAB}"/>
                </a:ext>
              </a:extLst>
            </p:cNvPr>
            <p:cNvSpPr/>
            <p:nvPr/>
          </p:nvSpPr>
          <p:spPr>
            <a:xfrm rot="16200000" flipV="1">
              <a:off x="5872735" y="4613873"/>
              <a:ext cx="250588" cy="216024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332" name="Oval 26">
            <a:extLst>
              <a:ext uri="{FF2B5EF4-FFF2-40B4-BE49-F238E27FC236}">
                <a16:creationId xmlns:a16="http://schemas.microsoft.com/office/drawing/2014/main" id="{CBC261B9-478A-4DF8-97F5-DF787E3AC337}"/>
              </a:ext>
            </a:extLst>
          </p:cNvPr>
          <p:cNvSpPr/>
          <p:nvPr/>
        </p:nvSpPr>
        <p:spPr>
          <a:xfrm>
            <a:off x="7580249" y="5255298"/>
            <a:ext cx="792088" cy="79208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33" name="Oval 31">
            <a:extLst>
              <a:ext uri="{FF2B5EF4-FFF2-40B4-BE49-F238E27FC236}">
                <a16:creationId xmlns:a16="http://schemas.microsoft.com/office/drawing/2014/main" id="{4EBF3D15-2681-453C-A08D-02726528F9A6}"/>
              </a:ext>
            </a:extLst>
          </p:cNvPr>
          <p:cNvSpPr/>
          <p:nvPr/>
        </p:nvSpPr>
        <p:spPr>
          <a:xfrm>
            <a:off x="3892957" y="4921202"/>
            <a:ext cx="792088" cy="79208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34" name="Oval 35">
            <a:extLst>
              <a:ext uri="{FF2B5EF4-FFF2-40B4-BE49-F238E27FC236}">
                <a16:creationId xmlns:a16="http://schemas.microsoft.com/office/drawing/2014/main" id="{BDA5B3D9-C2A3-468D-A865-BBBA8A03C0EF}"/>
              </a:ext>
            </a:extLst>
          </p:cNvPr>
          <p:cNvSpPr/>
          <p:nvPr/>
        </p:nvSpPr>
        <p:spPr>
          <a:xfrm>
            <a:off x="3921814" y="1824394"/>
            <a:ext cx="792088" cy="79208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35" name="TextBox 334">
            <a:extLst>
              <a:ext uri="{FF2B5EF4-FFF2-40B4-BE49-F238E27FC236}">
                <a16:creationId xmlns:a16="http://schemas.microsoft.com/office/drawing/2014/main" id="{D4180BB2-42CA-4309-8A2C-AB69F1F87C0F}"/>
              </a:ext>
            </a:extLst>
          </p:cNvPr>
          <p:cNvSpPr txBox="1"/>
          <p:nvPr/>
        </p:nvSpPr>
        <p:spPr>
          <a:xfrm>
            <a:off x="5443331" y="3540784"/>
            <a:ext cx="13121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ea typeface="FZShuTi" pitchFamily="2" charset="-122"/>
                <a:cs typeface="Arial" pitchFamily="34" charset="0"/>
              </a:rPr>
              <a:t>Content Title</a:t>
            </a:r>
          </a:p>
          <a:p>
            <a:pPr algn="ctr"/>
            <a:r>
              <a:rPr lang="en-US" altLang="ko-KR" sz="1600" b="1" dirty="0">
                <a:solidFill>
                  <a:schemeClr val="bg1"/>
                </a:solidFill>
                <a:ea typeface="FZShuTi" pitchFamily="2" charset="-122"/>
                <a:cs typeface="Arial" pitchFamily="34" charset="0"/>
              </a:rPr>
              <a:t>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36" name="Rectangle 19">
            <a:extLst>
              <a:ext uri="{FF2B5EF4-FFF2-40B4-BE49-F238E27FC236}">
                <a16:creationId xmlns:a16="http://schemas.microsoft.com/office/drawing/2014/main" id="{8D4FA1F1-0E48-4903-8CC1-04B3599ED85D}"/>
              </a:ext>
            </a:extLst>
          </p:cNvPr>
          <p:cNvSpPr>
            <a:spLocks noChangeAspect="1"/>
          </p:cNvSpPr>
          <p:nvPr/>
        </p:nvSpPr>
        <p:spPr>
          <a:xfrm>
            <a:off x="4130052" y="1978610"/>
            <a:ext cx="375614" cy="483656"/>
          </a:xfrm>
          <a:custGeom>
            <a:avLst/>
            <a:gdLst/>
            <a:ahLst/>
            <a:cxnLst/>
            <a:rect l="l" t="t" r="r" b="b"/>
            <a:pathLst>
              <a:path w="3039346" h="3913585">
                <a:moveTo>
                  <a:pt x="1527178" y="2618567"/>
                </a:moveTo>
                <a:cubicBezTo>
                  <a:pt x="1429201" y="2618567"/>
                  <a:pt x="1349775" y="2697993"/>
                  <a:pt x="1349775" y="2795971"/>
                </a:cubicBezTo>
                <a:cubicBezTo>
                  <a:pt x="1349775" y="2861110"/>
                  <a:pt x="1384883" y="2918050"/>
                  <a:pt x="1437574" y="2948279"/>
                </a:cubicBezTo>
                <a:lnTo>
                  <a:pt x="1275150" y="3311239"/>
                </a:lnTo>
                <a:lnTo>
                  <a:pt x="1779206" y="3311239"/>
                </a:lnTo>
                <a:lnTo>
                  <a:pt x="1616782" y="2948279"/>
                </a:lnTo>
                <a:cubicBezTo>
                  <a:pt x="1669475" y="2918050"/>
                  <a:pt x="1704582" y="2861110"/>
                  <a:pt x="1704582" y="2795971"/>
                </a:cubicBezTo>
                <a:cubicBezTo>
                  <a:pt x="1704582" y="2697993"/>
                  <a:pt x="1625156" y="2618567"/>
                  <a:pt x="1527178" y="2618567"/>
                </a:cubicBezTo>
                <a:close/>
                <a:moveTo>
                  <a:pt x="1527178" y="0"/>
                </a:moveTo>
                <a:cubicBezTo>
                  <a:pt x="2026975" y="0"/>
                  <a:pt x="2435288" y="391686"/>
                  <a:pt x="2460697" y="884907"/>
                </a:cubicBezTo>
                <a:lnTo>
                  <a:pt x="2463282" y="884907"/>
                </a:lnTo>
                <a:lnTo>
                  <a:pt x="2463282" y="936104"/>
                </a:lnTo>
                <a:lnTo>
                  <a:pt x="2463282" y="1656184"/>
                </a:lnTo>
                <a:lnTo>
                  <a:pt x="2067282" y="1656184"/>
                </a:lnTo>
                <a:lnTo>
                  <a:pt x="2067282" y="1427425"/>
                </a:lnTo>
                <a:lnTo>
                  <a:pt x="2310132" y="1427584"/>
                </a:lnTo>
                <a:cubicBezTo>
                  <a:pt x="2310132" y="1320268"/>
                  <a:pt x="2206785" y="1230216"/>
                  <a:pt x="2067282" y="1206340"/>
                </a:cubicBezTo>
                <a:lnTo>
                  <a:pt x="2067282" y="936104"/>
                </a:lnTo>
                <a:lnTo>
                  <a:pt x="2066786" y="936104"/>
                </a:lnTo>
                <a:cubicBezTo>
                  <a:pt x="2066786" y="638087"/>
                  <a:pt x="1825195" y="396496"/>
                  <a:pt x="1527178" y="396496"/>
                </a:cubicBezTo>
                <a:cubicBezTo>
                  <a:pt x="1229161" y="396496"/>
                  <a:pt x="987570" y="638087"/>
                  <a:pt x="987570" y="936104"/>
                </a:cubicBezTo>
                <a:lnTo>
                  <a:pt x="987074" y="936104"/>
                </a:lnTo>
                <a:lnTo>
                  <a:pt x="987074" y="1872209"/>
                </a:lnTo>
                <a:lnTo>
                  <a:pt x="2699110" y="1872209"/>
                </a:lnTo>
                <a:cubicBezTo>
                  <a:pt x="2887017" y="1872209"/>
                  <a:pt x="3039346" y="2024538"/>
                  <a:pt x="3039346" y="2212445"/>
                </a:cubicBezTo>
                <a:lnTo>
                  <a:pt x="3039346" y="3573349"/>
                </a:lnTo>
                <a:cubicBezTo>
                  <a:pt x="3039346" y="3761256"/>
                  <a:pt x="2887017" y="3913585"/>
                  <a:pt x="2699110" y="3913585"/>
                </a:cubicBezTo>
                <a:lnTo>
                  <a:pt x="340236" y="3913585"/>
                </a:lnTo>
                <a:cubicBezTo>
                  <a:pt x="152329" y="3913585"/>
                  <a:pt x="0" y="3761256"/>
                  <a:pt x="0" y="3573349"/>
                </a:cubicBezTo>
                <a:lnTo>
                  <a:pt x="0" y="2212445"/>
                </a:lnTo>
                <a:cubicBezTo>
                  <a:pt x="0" y="2024538"/>
                  <a:pt x="152329" y="1872209"/>
                  <a:pt x="340236" y="1872209"/>
                </a:cubicBezTo>
                <a:lnTo>
                  <a:pt x="591074" y="1872209"/>
                </a:lnTo>
                <a:lnTo>
                  <a:pt x="591074" y="936104"/>
                </a:lnTo>
                <a:cubicBezTo>
                  <a:pt x="591074" y="419108"/>
                  <a:pt x="1010182" y="0"/>
                  <a:pt x="152717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37" name="Isosceles Triangle 22">
            <a:extLst>
              <a:ext uri="{FF2B5EF4-FFF2-40B4-BE49-F238E27FC236}">
                <a16:creationId xmlns:a16="http://schemas.microsoft.com/office/drawing/2014/main" id="{E9D3C1B9-B795-436C-8490-10017DCC2C28}"/>
              </a:ext>
            </a:extLst>
          </p:cNvPr>
          <p:cNvSpPr>
            <a:spLocks noChangeAspect="1"/>
          </p:cNvSpPr>
          <p:nvPr/>
        </p:nvSpPr>
        <p:spPr>
          <a:xfrm rot="19800000">
            <a:off x="4093958" y="5087682"/>
            <a:ext cx="459205" cy="459128"/>
          </a:xfrm>
          <a:custGeom>
            <a:avLst/>
            <a:gdLst/>
            <a:ahLst/>
            <a:cxnLst/>
            <a:rect l="l" t="t" r="r" b="b"/>
            <a:pathLst>
              <a:path w="3948369" h="3947711">
                <a:moveTo>
                  <a:pt x="1024184" y="1327019"/>
                </a:moveTo>
                <a:cubicBezTo>
                  <a:pt x="953964" y="1286477"/>
                  <a:pt x="864174" y="1310536"/>
                  <a:pt x="823632" y="1380756"/>
                </a:cubicBezTo>
                <a:cubicBezTo>
                  <a:pt x="783091" y="1450976"/>
                  <a:pt x="807150" y="1540767"/>
                  <a:pt x="877370" y="1581308"/>
                </a:cubicBezTo>
                <a:cubicBezTo>
                  <a:pt x="947590" y="1621850"/>
                  <a:pt x="1037380" y="1597790"/>
                  <a:pt x="1077922" y="1527570"/>
                </a:cubicBezTo>
                <a:cubicBezTo>
                  <a:pt x="1118463" y="1457350"/>
                  <a:pt x="1094404" y="1367560"/>
                  <a:pt x="1024184" y="1327019"/>
                </a:cubicBezTo>
                <a:close/>
                <a:moveTo>
                  <a:pt x="3610643" y="2228121"/>
                </a:moveTo>
                <a:cubicBezTo>
                  <a:pt x="3600833" y="2220477"/>
                  <a:pt x="3589363" y="2214630"/>
                  <a:pt x="3576595" y="2211209"/>
                </a:cubicBezTo>
                <a:cubicBezTo>
                  <a:pt x="3525522" y="2197524"/>
                  <a:pt x="3473024" y="2227833"/>
                  <a:pt x="3459339" y="2278906"/>
                </a:cubicBezTo>
                <a:cubicBezTo>
                  <a:pt x="3445654" y="2329979"/>
                  <a:pt x="3475964" y="2382476"/>
                  <a:pt x="3527037" y="2396161"/>
                </a:cubicBezTo>
                <a:cubicBezTo>
                  <a:pt x="3578110" y="2409846"/>
                  <a:pt x="3630607" y="2379537"/>
                  <a:pt x="3644292" y="2328464"/>
                </a:cubicBezTo>
                <a:cubicBezTo>
                  <a:pt x="3654556" y="2290159"/>
                  <a:pt x="3640073" y="2251053"/>
                  <a:pt x="3610643" y="2228121"/>
                </a:cubicBezTo>
                <a:close/>
                <a:moveTo>
                  <a:pt x="3948369" y="2177025"/>
                </a:moveTo>
                <a:lnTo>
                  <a:pt x="3902391" y="2247588"/>
                </a:lnTo>
                <a:cubicBezTo>
                  <a:pt x="3840166" y="2207044"/>
                  <a:pt x="3769677" y="2184131"/>
                  <a:pt x="3697935" y="2180296"/>
                </a:cubicBezTo>
                <a:cubicBezTo>
                  <a:pt x="3737123" y="2226403"/>
                  <a:pt x="3753617" y="2290363"/>
                  <a:pt x="3736768" y="2353243"/>
                </a:cubicBezTo>
                <a:cubicBezTo>
                  <a:pt x="3709398" y="2455390"/>
                  <a:pt x="3604404" y="2516008"/>
                  <a:pt x="3502258" y="2488638"/>
                </a:cubicBezTo>
                <a:cubicBezTo>
                  <a:pt x="3400111" y="2461268"/>
                  <a:pt x="3339493" y="2356274"/>
                  <a:pt x="3366863" y="2254127"/>
                </a:cubicBezTo>
                <a:cubicBezTo>
                  <a:pt x="3381032" y="2201247"/>
                  <a:pt x="3416004" y="2159497"/>
                  <a:pt x="3460818" y="2135698"/>
                </a:cubicBezTo>
                <a:cubicBezTo>
                  <a:pt x="3436032" y="2129730"/>
                  <a:pt x="3409996" y="2129302"/>
                  <a:pt x="3383900" y="2133133"/>
                </a:cubicBezTo>
                <a:cubicBezTo>
                  <a:pt x="3331988" y="2140756"/>
                  <a:pt x="3285146" y="2164460"/>
                  <a:pt x="3249703" y="2200200"/>
                </a:cubicBezTo>
                <a:cubicBezTo>
                  <a:pt x="3299772" y="2410806"/>
                  <a:pt x="3262997" y="2663063"/>
                  <a:pt x="3111944" y="2983361"/>
                </a:cubicBezTo>
                <a:cubicBezTo>
                  <a:pt x="2900481" y="3337269"/>
                  <a:pt x="2604169" y="3479398"/>
                  <a:pt x="2264290" y="3473876"/>
                </a:cubicBezTo>
                <a:lnTo>
                  <a:pt x="1854414" y="3947711"/>
                </a:lnTo>
                <a:lnTo>
                  <a:pt x="1615515" y="3809782"/>
                </a:lnTo>
                <a:lnTo>
                  <a:pt x="1764774" y="3379707"/>
                </a:lnTo>
                <a:cubicBezTo>
                  <a:pt x="1587770" y="3319643"/>
                  <a:pt x="1405350" y="3232972"/>
                  <a:pt x="1221865" y="3127037"/>
                </a:cubicBezTo>
                <a:cubicBezTo>
                  <a:pt x="1120271" y="3068382"/>
                  <a:pt x="1025311" y="3004264"/>
                  <a:pt x="938291" y="2935309"/>
                </a:cubicBezTo>
                <a:lnTo>
                  <a:pt x="509476" y="3157353"/>
                </a:lnTo>
                <a:lnTo>
                  <a:pt x="247593" y="2999226"/>
                </a:lnTo>
                <a:lnTo>
                  <a:pt x="599626" y="2603610"/>
                </a:lnTo>
                <a:cubicBezTo>
                  <a:pt x="384783" y="2338553"/>
                  <a:pt x="289709" y="2193107"/>
                  <a:pt x="174176" y="1843897"/>
                </a:cubicBezTo>
                <a:lnTo>
                  <a:pt x="0" y="1381252"/>
                </a:lnTo>
                <a:lnTo>
                  <a:pt x="107522" y="1111013"/>
                </a:lnTo>
                <a:cubicBezTo>
                  <a:pt x="159316" y="1021302"/>
                  <a:pt x="259400" y="1099908"/>
                  <a:pt x="349113" y="1151702"/>
                </a:cubicBezTo>
                <a:lnTo>
                  <a:pt x="486246" y="1217020"/>
                </a:lnTo>
                <a:cubicBezTo>
                  <a:pt x="628225" y="1148493"/>
                  <a:pt x="768311" y="1094036"/>
                  <a:pt x="908721" y="1057007"/>
                </a:cubicBezTo>
                <a:cubicBezTo>
                  <a:pt x="1011476" y="947354"/>
                  <a:pt x="1021990" y="857768"/>
                  <a:pt x="976491" y="611195"/>
                </a:cubicBezTo>
                <a:cubicBezTo>
                  <a:pt x="1335325" y="817429"/>
                  <a:pt x="1326102" y="899150"/>
                  <a:pt x="1389221" y="1007976"/>
                </a:cubicBezTo>
                <a:cubicBezTo>
                  <a:pt x="1615807" y="1002289"/>
                  <a:pt x="1836555" y="1044211"/>
                  <a:pt x="2066828" y="1133629"/>
                </a:cubicBezTo>
                <a:cubicBezTo>
                  <a:pt x="2047082" y="1203277"/>
                  <a:pt x="2048342" y="1275855"/>
                  <a:pt x="2067080" y="1343672"/>
                </a:cubicBezTo>
                <a:cubicBezTo>
                  <a:pt x="2009772" y="1325329"/>
                  <a:pt x="1950048" y="1312156"/>
                  <a:pt x="1888409" y="1302802"/>
                </a:cubicBezTo>
                <a:lnTo>
                  <a:pt x="1831983" y="1466454"/>
                </a:lnTo>
                <a:cubicBezTo>
                  <a:pt x="2171713" y="1545279"/>
                  <a:pt x="2334158" y="1639067"/>
                  <a:pt x="2533793" y="1871644"/>
                </a:cubicBezTo>
                <a:lnTo>
                  <a:pt x="2655130" y="1752801"/>
                </a:lnTo>
                <a:cubicBezTo>
                  <a:pt x="2623271" y="1710443"/>
                  <a:pt x="2589631" y="1671169"/>
                  <a:pt x="2553401" y="1635762"/>
                </a:cubicBezTo>
                <a:cubicBezTo>
                  <a:pt x="2626342" y="1620812"/>
                  <a:pt x="2694472" y="1585039"/>
                  <a:pt x="2748239" y="1530606"/>
                </a:cubicBezTo>
                <a:cubicBezTo>
                  <a:pt x="2959801" y="1699876"/>
                  <a:pt x="3152007" y="1908367"/>
                  <a:pt x="3223775" y="2111154"/>
                </a:cubicBezTo>
                <a:cubicBezTo>
                  <a:pt x="3265103" y="2076949"/>
                  <a:pt x="3316077" y="2055387"/>
                  <a:pt x="3371292" y="2047279"/>
                </a:cubicBezTo>
                <a:cubicBezTo>
                  <a:pt x="3454199" y="2035105"/>
                  <a:pt x="3536665" y="2054733"/>
                  <a:pt x="3603728" y="2099347"/>
                </a:cubicBezTo>
                <a:cubicBezTo>
                  <a:pt x="3679156" y="2088543"/>
                  <a:pt x="3756158" y="2095770"/>
                  <a:pt x="3828792" y="2119628"/>
                </a:cubicBezTo>
                <a:cubicBezTo>
                  <a:pt x="3870454" y="2133311"/>
                  <a:pt x="3910678" y="2152466"/>
                  <a:pt x="3948369" y="2177025"/>
                </a:cubicBezTo>
                <a:close/>
                <a:moveTo>
                  <a:pt x="2661401" y="883270"/>
                </a:moveTo>
                <a:cubicBezTo>
                  <a:pt x="2838812" y="985699"/>
                  <a:pt x="2899598" y="1212554"/>
                  <a:pt x="2797170" y="1389966"/>
                </a:cubicBezTo>
                <a:cubicBezTo>
                  <a:pt x="2694741" y="1567377"/>
                  <a:pt x="2467885" y="1628163"/>
                  <a:pt x="2290474" y="1525735"/>
                </a:cubicBezTo>
                <a:cubicBezTo>
                  <a:pt x="2113063" y="1423306"/>
                  <a:pt x="2052277" y="1196450"/>
                  <a:pt x="2154705" y="1019039"/>
                </a:cubicBezTo>
                <a:cubicBezTo>
                  <a:pt x="2257134" y="841627"/>
                  <a:pt x="2483990" y="780842"/>
                  <a:pt x="2661401" y="883270"/>
                </a:cubicBezTo>
                <a:close/>
                <a:moveTo>
                  <a:pt x="2494139" y="49756"/>
                </a:moveTo>
                <a:cubicBezTo>
                  <a:pt x="2671551" y="152184"/>
                  <a:pt x="2732337" y="379040"/>
                  <a:pt x="2629908" y="556451"/>
                </a:cubicBezTo>
                <a:cubicBezTo>
                  <a:pt x="2527480" y="733863"/>
                  <a:pt x="2300624" y="794648"/>
                  <a:pt x="2123212" y="692220"/>
                </a:cubicBezTo>
                <a:cubicBezTo>
                  <a:pt x="1945801" y="589791"/>
                  <a:pt x="1885015" y="362936"/>
                  <a:pt x="1987444" y="185524"/>
                </a:cubicBezTo>
                <a:cubicBezTo>
                  <a:pt x="2089872" y="8113"/>
                  <a:pt x="2316728" y="-52673"/>
                  <a:pt x="2494139" y="497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38" name="Rectangle 14">
            <a:extLst>
              <a:ext uri="{FF2B5EF4-FFF2-40B4-BE49-F238E27FC236}">
                <a16:creationId xmlns:a16="http://schemas.microsoft.com/office/drawing/2014/main" id="{77455156-C92F-4692-83E3-7BB27385619A}"/>
              </a:ext>
            </a:extLst>
          </p:cNvPr>
          <p:cNvSpPr/>
          <p:nvPr/>
        </p:nvSpPr>
        <p:spPr>
          <a:xfrm>
            <a:off x="7715494" y="2435810"/>
            <a:ext cx="399286" cy="409183"/>
          </a:xfrm>
          <a:custGeom>
            <a:avLst/>
            <a:gdLst/>
            <a:ahLst/>
            <a:cxnLst/>
            <a:rect l="l" t="t" r="r" b="b"/>
            <a:pathLst>
              <a:path w="3888432" h="3984815">
                <a:moveTo>
                  <a:pt x="3131805" y="2156163"/>
                </a:moveTo>
                <a:lnTo>
                  <a:pt x="3132791" y="2156712"/>
                </a:lnTo>
                <a:lnTo>
                  <a:pt x="3132791" y="3458037"/>
                </a:lnTo>
                <a:lnTo>
                  <a:pt x="2592791" y="3458037"/>
                </a:lnTo>
                <a:lnTo>
                  <a:pt x="2592791" y="2392416"/>
                </a:lnTo>
                <a:lnTo>
                  <a:pt x="3131805" y="2392416"/>
                </a:lnTo>
                <a:close/>
                <a:moveTo>
                  <a:pt x="1894806" y="1447696"/>
                </a:moveTo>
                <a:lnTo>
                  <a:pt x="2434806" y="1447696"/>
                </a:lnTo>
                <a:lnTo>
                  <a:pt x="2434806" y="3067696"/>
                </a:lnTo>
                <a:lnTo>
                  <a:pt x="2425859" y="3067696"/>
                </a:lnTo>
                <a:lnTo>
                  <a:pt x="2425859" y="3458037"/>
                </a:lnTo>
                <a:lnTo>
                  <a:pt x="1885859" y="3458037"/>
                </a:lnTo>
                <a:lnTo>
                  <a:pt x="1885859" y="1462222"/>
                </a:lnTo>
                <a:lnTo>
                  <a:pt x="1894806" y="1467205"/>
                </a:lnTo>
                <a:close/>
                <a:moveTo>
                  <a:pt x="1178927" y="1068489"/>
                </a:moveTo>
                <a:lnTo>
                  <a:pt x="1179306" y="1068700"/>
                </a:lnTo>
                <a:lnTo>
                  <a:pt x="1179306" y="1992407"/>
                </a:lnTo>
                <a:lnTo>
                  <a:pt x="1718927" y="1992407"/>
                </a:lnTo>
                <a:lnTo>
                  <a:pt x="1718927" y="3458037"/>
                </a:lnTo>
                <a:lnTo>
                  <a:pt x="1178927" y="3458037"/>
                </a:lnTo>
                <a:close/>
                <a:moveTo>
                  <a:pt x="471995" y="674757"/>
                </a:moveTo>
                <a:lnTo>
                  <a:pt x="482407" y="680556"/>
                </a:lnTo>
                <a:lnTo>
                  <a:pt x="1022307" y="680556"/>
                </a:lnTo>
                <a:lnTo>
                  <a:pt x="1022307" y="2085638"/>
                </a:lnTo>
                <a:lnTo>
                  <a:pt x="1011995" y="2085638"/>
                </a:lnTo>
                <a:lnTo>
                  <a:pt x="1011995" y="3458037"/>
                </a:lnTo>
                <a:lnTo>
                  <a:pt x="471995" y="3458037"/>
                </a:lnTo>
                <a:close/>
                <a:moveTo>
                  <a:pt x="3301860" y="259154"/>
                </a:moveTo>
                <a:lnTo>
                  <a:pt x="3841860" y="259154"/>
                </a:lnTo>
                <a:lnTo>
                  <a:pt x="3841860" y="2548347"/>
                </a:lnTo>
                <a:lnTo>
                  <a:pt x="3835956" y="2548347"/>
                </a:lnTo>
                <a:lnTo>
                  <a:pt x="3839723" y="2550445"/>
                </a:lnTo>
                <a:lnTo>
                  <a:pt x="3839723" y="3458037"/>
                </a:lnTo>
                <a:lnTo>
                  <a:pt x="3299723" y="3458037"/>
                </a:lnTo>
                <a:lnTo>
                  <a:pt x="3299723" y="2249687"/>
                </a:lnTo>
                <a:lnTo>
                  <a:pt x="3301860" y="2250877"/>
                </a:lnTo>
                <a:close/>
                <a:moveTo>
                  <a:pt x="0" y="0"/>
                </a:moveTo>
                <a:lnTo>
                  <a:pt x="360000" y="0"/>
                </a:lnTo>
                <a:lnTo>
                  <a:pt x="360000" y="3624815"/>
                </a:lnTo>
                <a:lnTo>
                  <a:pt x="3888432" y="3624815"/>
                </a:lnTo>
                <a:lnTo>
                  <a:pt x="3888432" y="3984815"/>
                </a:lnTo>
                <a:lnTo>
                  <a:pt x="0" y="3984815"/>
                </a:lnTo>
                <a:lnTo>
                  <a:pt x="0" y="3888432"/>
                </a:lnTo>
                <a:lnTo>
                  <a:pt x="0" y="362481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39" name="Rectangle 5">
            <a:extLst>
              <a:ext uri="{FF2B5EF4-FFF2-40B4-BE49-F238E27FC236}">
                <a16:creationId xmlns:a16="http://schemas.microsoft.com/office/drawing/2014/main" id="{FD28A6D4-9A70-4DE0-872F-EDCB5A971E36}"/>
              </a:ext>
            </a:extLst>
          </p:cNvPr>
          <p:cNvSpPr>
            <a:spLocks noChangeAspect="1"/>
          </p:cNvSpPr>
          <p:nvPr/>
        </p:nvSpPr>
        <p:spPr>
          <a:xfrm>
            <a:off x="7784920" y="5451870"/>
            <a:ext cx="399243" cy="398945"/>
          </a:xfrm>
          <a:custGeom>
            <a:avLst/>
            <a:gdLst/>
            <a:ahLst/>
            <a:cxnLst/>
            <a:rect l="l" t="t" r="r" b="b"/>
            <a:pathLst>
              <a:path w="3971162" h="3968213">
                <a:moveTo>
                  <a:pt x="808855" y="2815607"/>
                </a:moveTo>
                <a:lnTo>
                  <a:pt x="1168895" y="2815607"/>
                </a:lnTo>
                <a:lnTo>
                  <a:pt x="1168895" y="3175607"/>
                </a:lnTo>
                <a:lnTo>
                  <a:pt x="808855" y="3175607"/>
                </a:lnTo>
                <a:close/>
                <a:moveTo>
                  <a:pt x="697665" y="2704397"/>
                </a:moveTo>
                <a:lnTo>
                  <a:pt x="697665" y="3286817"/>
                </a:lnTo>
                <a:lnTo>
                  <a:pt x="1280085" y="3286817"/>
                </a:lnTo>
                <a:lnTo>
                  <a:pt x="1280085" y="2704397"/>
                </a:lnTo>
                <a:close/>
                <a:moveTo>
                  <a:pt x="537750" y="2544482"/>
                </a:moveTo>
                <a:lnTo>
                  <a:pt x="1440000" y="2544482"/>
                </a:lnTo>
                <a:lnTo>
                  <a:pt x="1440000" y="3446732"/>
                </a:lnTo>
                <a:lnTo>
                  <a:pt x="537750" y="3446732"/>
                </a:lnTo>
                <a:close/>
                <a:moveTo>
                  <a:pt x="0" y="2528213"/>
                </a:moveTo>
                <a:lnTo>
                  <a:pt x="360000" y="2528213"/>
                </a:lnTo>
                <a:lnTo>
                  <a:pt x="360000" y="3608213"/>
                </a:lnTo>
                <a:lnTo>
                  <a:pt x="1440000" y="3608213"/>
                </a:lnTo>
                <a:lnTo>
                  <a:pt x="1440000" y="3968213"/>
                </a:lnTo>
                <a:lnTo>
                  <a:pt x="360000" y="3968213"/>
                </a:lnTo>
                <a:lnTo>
                  <a:pt x="0" y="3968213"/>
                </a:lnTo>
                <a:lnTo>
                  <a:pt x="0" y="3608213"/>
                </a:lnTo>
                <a:close/>
                <a:moveTo>
                  <a:pt x="3605829" y="2524046"/>
                </a:moveTo>
                <a:lnTo>
                  <a:pt x="3965829" y="2524046"/>
                </a:lnTo>
                <a:lnTo>
                  <a:pt x="3965829" y="3604046"/>
                </a:lnTo>
                <a:lnTo>
                  <a:pt x="3965829" y="3964046"/>
                </a:lnTo>
                <a:lnTo>
                  <a:pt x="3605829" y="3964046"/>
                </a:lnTo>
                <a:lnTo>
                  <a:pt x="2525829" y="3964046"/>
                </a:lnTo>
                <a:lnTo>
                  <a:pt x="2525829" y="3604046"/>
                </a:lnTo>
                <a:lnTo>
                  <a:pt x="3605829" y="3604046"/>
                </a:lnTo>
                <a:close/>
                <a:moveTo>
                  <a:pt x="1542677" y="2468095"/>
                </a:moveTo>
                <a:lnTo>
                  <a:pt x="1758701" y="2468095"/>
                </a:lnTo>
                <a:lnTo>
                  <a:pt x="1758701" y="2835684"/>
                </a:lnTo>
                <a:lnTo>
                  <a:pt x="1542677" y="2835684"/>
                </a:lnTo>
                <a:close/>
                <a:moveTo>
                  <a:pt x="3174101" y="2437460"/>
                </a:moveTo>
                <a:lnTo>
                  <a:pt x="3390125" y="2437460"/>
                </a:lnTo>
                <a:lnTo>
                  <a:pt x="3390125" y="2663201"/>
                </a:lnTo>
                <a:lnTo>
                  <a:pt x="3174101" y="2663201"/>
                </a:lnTo>
                <a:close/>
                <a:moveTo>
                  <a:pt x="2809842" y="2295613"/>
                </a:moveTo>
                <a:lnTo>
                  <a:pt x="3025866" y="2295613"/>
                </a:lnTo>
                <a:lnTo>
                  <a:pt x="3025866" y="2663202"/>
                </a:lnTo>
                <a:lnTo>
                  <a:pt x="3389097" y="2663202"/>
                </a:lnTo>
                <a:lnTo>
                  <a:pt x="3389097" y="2873898"/>
                </a:lnTo>
                <a:lnTo>
                  <a:pt x="3389097" y="2873898"/>
                </a:lnTo>
                <a:lnTo>
                  <a:pt x="3389097" y="3446732"/>
                </a:lnTo>
                <a:lnTo>
                  <a:pt x="3173073" y="3446732"/>
                </a:lnTo>
                <a:lnTo>
                  <a:pt x="3173073" y="2879226"/>
                </a:lnTo>
                <a:lnTo>
                  <a:pt x="3021508" y="2879226"/>
                </a:lnTo>
                <a:lnTo>
                  <a:pt x="3021508" y="2663202"/>
                </a:lnTo>
                <a:lnTo>
                  <a:pt x="2809842" y="2663202"/>
                </a:lnTo>
                <a:close/>
                <a:moveTo>
                  <a:pt x="2093780" y="2089306"/>
                </a:moveTo>
                <a:lnTo>
                  <a:pt x="2309804" y="2089306"/>
                </a:lnTo>
                <a:lnTo>
                  <a:pt x="2309804" y="2315047"/>
                </a:lnTo>
                <a:lnTo>
                  <a:pt x="2093780" y="2315047"/>
                </a:lnTo>
                <a:close/>
                <a:moveTo>
                  <a:pt x="2656492" y="1853849"/>
                </a:moveTo>
                <a:lnTo>
                  <a:pt x="2872516" y="1853849"/>
                </a:lnTo>
                <a:lnTo>
                  <a:pt x="2872516" y="2038657"/>
                </a:lnTo>
                <a:lnTo>
                  <a:pt x="2989835" y="2038657"/>
                </a:lnTo>
                <a:lnTo>
                  <a:pt x="2989835" y="1887092"/>
                </a:lnTo>
                <a:lnTo>
                  <a:pt x="3205859" y="1887092"/>
                </a:lnTo>
                <a:lnTo>
                  <a:pt x="3205859" y="2028940"/>
                </a:lnTo>
                <a:lnTo>
                  <a:pt x="3390125" y="2028940"/>
                </a:lnTo>
                <a:lnTo>
                  <a:pt x="3390125" y="2254681"/>
                </a:lnTo>
                <a:lnTo>
                  <a:pt x="3205859" y="2254681"/>
                </a:lnTo>
                <a:lnTo>
                  <a:pt x="3174101" y="2254681"/>
                </a:lnTo>
                <a:lnTo>
                  <a:pt x="3005149" y="2254681"/>
                </a:lnTo>
                <a:lnTo>
                  <a:pt x="2989835" y="2254681"/>
                </a:lnTo>
                <a:lnTo>
                  <a:pt x="2688721" y="2254681"/>
                </a:lnTo>
                <a:lnTo>
                  <a:pt x="2688721" y="2447179"/>
                </a:lnTo>
                <a:lnTo>
                  <a:pt x="2488606" y="2447179"/>
                </a:lnTo>
                <a:lnTo>
                  <a:pt x="2488606" y="2663841"/>
                </a:lnTo>
                <a:lnTo>
                  <a:pt x="2486018" y="2663841"/>
                </a:lnTo>
                <a:lnTo>
                  <a:pt x="2486018" y="2846997"/>
                </a:lnTo>
                <a:lnTo>
                  <a:pt x="2840287" y="2846997"/>
                </a:lnTo>
                <a:lnTo>
                  <a:pt x="2840287" y="3046907"/>
                </a:lnTo>
                <a:lnTo>
                  <a:pt x="3045880" y="3046907"/>
                </a:lnTo>
                <a:lnTo>
                  <a:pt x="3045880" y="3272648"/>
                </a:lnTo>
                <a:lnTo>
                  <a:pt x="2829856" y="3272648"/>
                </a:lnTo>
                <a:lnTo>
                  <a:pt x="2829856" y="3063021"/>
                </a:lnTo>
                <a:lnTo>
                  <a:pt x="2472698" y="3063021"/>
                </a:lnTo>
                <a:lnTo>
                  <a:pt x="2472698" y="2847499"/>
                </a:lnTo>
                <a:lnTo>
                  <a:pt x="2093780" y="2847499"/>
                </a:lnTo>
                <a:lnTo>
                  <a:pt x="2088510" y="2847499"/>
                </a:lnTo>
                <a:lnTo>
                  <a:pt x="1910267" y="2847499"/>
                </a:lnTo>
                <a:lnTo>
                  <a:pt x="1910267" y="3028023"/>
                </a:lnTo>
                <a:lnTo>
                  <a:pt x="2277575" y="3028023"/>
                </a:lnTo>
                <a:lnTo>
                  <a:pt x="2277575" y="3241488"/>
                </a:lnTo>
                <a:lnTo>
                  <a:pt x="2829855" y="3241488"/>
                </a:lnTo>
                <a:lnTo>
                  <a:pt x="2829855" y="3457512"/>
                </a:lnTo>
                <a:lnTo>
                  <a:pt x="2269993" y="3457512"/>
                </a:lnTo>
                <a:lnTo>
                  <a:pt x="2269993" y="3244047"/>
                </a:lnTo>
                <a:lnTo>
                  <a:pt x="2111604" y="3244047"/>
                </a:lnTo>
                <a:lnTo>
                  <a:pt x="2111604" y="3446733"/>
                </a:lnTo>
                <a:lnTo>
                  <a:pt x="1744015" y="3446733"/>
                </a:lnTo>
                <a:lnTo>
                  <a:pt x="1744015" y="3230709"/>
                </a:lnTo>
                <a:lnTo>
                  <a:pt x="1909986" y="3230709"/>
                </a:lnTo>
                <a:lnTo>
                  <a:pt x="1909986" y="3051709"/>
                </a:lnTo>
                <a:lnTo>
                  <a:pt x="1542678" y="3051709"/>
                </a:lnTo>
                <a:lnTo>
                  <a:pt x="1542678" y="2835685"/>
                </a:lnTo>
                <a:lnTo>
                  <a:pt x="1877756" y="2835685"/>
                </a:lnTo>
                <a:lnTo>
                  <a:pt x="1877756" y="2315047"/>
                </a:lnTo>
                <a:lnTo>
                  <a:pt x="2093780" y="2315047"/>
                </a:lnTo>
                <a:lnTo>
                  <a:pt x="2093780" y="2631475"/>
                </a:lnTo>
                <a:lnTo>
                  <a:pt x="2272582" y="2631475"/>
                </a:lnTo>
                <a:lnTo>
                  <a:pt x="2272582" y="2438100"/>
                </a:lnTo>
                <a:lnTo>
                  <a:pt x="2472697" y="2438100"/>
                </a:lnTo>
                <a:lnTo>
                  <a:pt x="2472697" y="2254681"/>
                </a:lnTo>
                <a:lnTo>
                  <a:pt x="2472697" y="2221438"/>
                </a:lnTo>
                <a:lnTo>
                  <a:pt x="2472697" y="2038657"/>
                </a:lnTo>
                <a:lnTo>
                  <a:pt x="2656492" y="2038657"/>
                </a:lnTo>
                <a:close/>
                <a:moveTo>
                  <a:pt x="2989836" y="1667759"/>
                </a:moveTo>
                <a:lnTo>
                  <a:pt x="3357425" y="1667759"/>
                </a:lnTo>
                <a:lnTo>
                  <a:pt x="3357425" y="1883783"/>
                </a:lnTo>
                <a:lnTo>
                  <a:pt x="2989836" y="1883783"/>
                </a:lnTo>
                <a:close/>
                <a:moveTo>
                  <a:pt x="2309586" y="1554888"/>
                </a:moveTo>
                <a:lnTo>
                  <a:pt x="2829824" y="1554888"/>
                </a:lnTo>
                <a:lnTo>
                  <a:pt x="2829824" y="1770912"/>
                </a:lnTo>
                <a:lnTo>
                  <a:pt x="2525643" y="1770912"/>
                </a:lnTo>
                <a:lnTo>
                  <a:pt x="2525643" y="1927296"/>
                </a:lnTo>
                <a:lnTo>
                  <a:pt x="2309619" y="1927296"/>
                </a:lnTo>
                <a:lnTo>
                  <a:pt x="2309619" y="1770912"/>
                </a:lnTo>
                <a:lnTo>
                  <a:pt x="2309586" y="1770912"/>
                </a:lnTo>
                <a:close/>
                <a:moveTo>
                  <a:pt x="616397" y="1550030"/>
                </a:moveTo>
                <a:lnTo>
                  <a:pt x="808855" y="1550030"/>
                </a:lnTo>
                <a:lnTo>
                  <a:pt x="832421" y="1550030"/>
                </a:lnTo>
                <a:lnTo>
                  <a:pt x="1024879" y="1550030"/>
                </a:lnTo>
                <a:lnTo>
                  <a:pt x="1024879" y="1775771"/>
                </a:lnTo>
                <a:lnTo>
                  <a:pt x="832421" y="1775771"/>
                </a:lnTo>
                <a:lnTo>
                  <a:pt x="832421" y="2079590"/>
                </a:lnTo>
                <a:lnTo>
                  <a:pt x="1028931" y="2079590"/>
                </a:lnTo>
                <a:lnTo>
                  <a:pt x="1192537" y="2079590"/>
                </a:lnTo>
                <a:lnTo>
                  <a:pt x="1244955" y="2079590"/>
                </a:lnTo>
                <a:lnTo>
                  <a:pt x="1244955" y="2231155"/>
                </a:lnTo>
                <a:lnTo>
                  <a:pt x="1468668" y="2231155"/>
                </a:lnTo>
                <a:lnTo>
                  <a:pt x="1468668" y="2447179"/>
                </a:lnTo>
                <a:lnTo>
                  <a:pt x="1244955" y="2447179"/>
                </a:lnTo>
                <a:lnTo>
                  <a:pt x="1244955" y="2447179"/>
                </a:lnTo>
                <a:lnTo>
                  <a:pt x="1028931" y="2447179"/>
                </a:lnTo>
                <a:lnTo>
                  <a:pt x="1028931" y="2295614"/>
                </a:lnTo>
                <a:lnTo>
                  <a:pt x="619703" y="2295614"/>
                </a:lnTo>
                <a:lnTo>
                  <a:pt x="619703" y="2082482"/>
                </a:lnTo>
                <a:lnTo>
                  <a:pt x="616397" y="2082482"/>
                </a:lnTo>
                <a:close/>
                <a:moveTo>
                  <a:pt x="1747452" y="1324289"/>
                </a:moveTo>
                <a:lnTo>
                  <a:pt x="1963476" y="1324289"/>
                </a:lnTo>
                <a:lnTo>
                  <a:pt x="1963476" y="1528779"/>
                </a:lnTo>
                <a:lnTo>
                  <a:pt x="2151955" y="1528779"/>
                </a:lnTo>
                <a:lnTo>
                  <a:pt x="2151955" y="1754520"/>
                </a:lnTo>
                <a:lnTo>
                  <a:pt x="1935931" y="1754520"/>
                </a:lnTo>
                <a:lnTo>
                  <a:pt x="1935931" y="1550030"/>
                </a:lnTo>
                <a:lnTo>
                  <a:pt x="1758702" y="1550030"/>
                </a:lnTo>
                <a:lnTo>
                  <a:pt x="1758702" y="1863566"/>
                </a:lnTo>
                <a:lnTo>
                  <a:pt x="2119726" y="1863566"/>
                </a:lnTo>
                <a:lnTo>
                  <a:pt x="2119726" y="2079590"/>
                </a:lnTo>
                <a:lnTo>
                  <a:pt x="1761543" y="2079590"/>
                </a:lnTo>
                <a:lnTo>
                  <a:pt x="1761543" y="2259540"/>
                </a:lnTo>
                <a:lnTo>
                  <a:pt x="1545519" y="2259540"/>
                </a:lnTo>
                <a:lnTo>
                  <a:pt x="1545519" y="2082482"/>
                </a:lnTo>
                <a:lnTo>
                  <a:pt x="1542678" y="2082482"/>
                </a:lnTo>
                <a:lnTo>
                  <a:pt x="1542678" y="2079589"/>
                </a:lnTo>
                <a:lnTo>
                  <a:pt x="1030691" y="2079589"/>
                </a:lnTo>
                <a:lnTo>
                  <a:pt x="1030691" y="1863565"/>
                </a:lnTo>
                <a:lnTo>
                  <a:pt x="1192537" y="1863565"/>
                </a:lnTo>
                <a:lnTo>
                  <a:pt x="1192537" y="1662900"/>
                </a:lnTo>
                <a:lnTo>
                  <a:pt x="1440000" y="1662900"/>
                </a:lnTo>
                <a:lnTo>
                  <a:pt x="1440000" y="1863565"/>
                </a:lnTo>
                <a:lnTo>
                  <a:pt x="1542678" y="1863565"/>
                </a:lnTo>
                <a:lnTo>
                  <a:pt x="1542678" y="1550030"/>
                </a:lnTo>
                <a:lnTo>
                  <a:pt x="1747452" y="1550030"/>
                </a:lnTo>
                <a:close/>
                <a:moveTo>
                  <a:pt x="2802267" y="814725"/>
                </a:moveTo>
                <a:lnTo>
                  <a:pt x="3162307" y="814725"/>
                </a:lnTo>
                <a:lnTo>
                  <a:pt x="3162307" y="1174725"/>
                </a:lnTo>
                <a:lnTo>
                  <a:pt x="2802267" y="1174725"/>
                </a:lnTo>
                <a:close/>
                <a:moveTo>
                  <a:pt x="884915" y="814725"/>
                </a:moveTo>
                <a:lnTo>
                  <a:pt x="1244955" y="814725"/>
                </a:lnTo>
                <a:lnTo>
                  <a:pt x="1244955" y="1174725"/>
                </a:lnTo>
                <a:lnTo>
                  <a:pt x="884915" y="1174725"/>
                </a:lnTo>
                <a:close/>
                <a:moveTo>
                  <a:pt x="2691077" y="703515"/>
                </a:moveTo>
                <a:lnTo>
                  <a:pt x="2691077" y="1285935"/>
                </a:lnTo>
                <a:lnTo>
                  <a:pt x="3273497" y="1285935"/>
                </a:lnTo>
                <a:lnTo>
                  <a:pt x="3273497" y="703515"/>
                </a:lnTo>
                <a:close/>
                <a:moveTo>
                  <a:pt x="773725" y="703515"/>
                </a:moveTo>
                <a:lnTo>
                  <a:pt x="773725" y="1285935"/>
                </a:lnTo>
                <a:lnTo>
                  <a:pt x="1356145" y="1285935"/>
                </a:lnTo>
                <a:lnTo>
                  <a:pt x="1356145" y="703515"/>
                </a:lnTo>
                <a:close/>
                <a:moveTo>
                  <a:pt x="2531162" y="543600"/>
                </a:moveTo>
                <a:lnTo>
                  <a:pt x="3433412" y="543600"/>
                </a:lnTo>
                <a:lnTo>
                  <a:pt x="3433412" y="1445850"/>
                </a:lnTo>
                <a:lnTo>
                  <a:pt x="2531162" y="1445850"/>
                </a:lnTo>
                <a:close/>
                <a:moveTo>
                  <a:pt x="613810" y="543600"/>
                </a:moveTo>
                <a:lnTo>
                  <a:pt x="1516060" y="543600"/>
                </a:lnTo>
                <a:lnTo>
                  <a:pt x="1516060" y="1445850"/>
                </a:lnTo>
                <a:lnTo>
                  <a:pt x="613810" y="1445850"/>
                </a:lnTo>
                <a:close/>
                <a:moveTo>
                  <a:pt x="2088509" y="543244"/>
                </a:moveTo>
                <a:lnTo>
                  <a:pt x="2283187" y="543244"/>
                </a:lnTo>
                <a:lnTo>
                  <a:pt x="2283187" y="759268"/>
                </a:lnTo>
                <a:lnTo>
                  <a:pt x="2088509" y="759268"/>
                </a:lnTo>
                <a:close/>
                <a:moveTo>
                  <a:pt x="1751276" y="543243"/>
                </a:moveTo>
                <a:lnTo>
                  <a:pt x="1967300" y="543243"/>
                </a:lnTo>
                <a:lnTo>
                  <a:pt x="1967300" y="986389"/>
                </a:lnTo>
                <a:lnTo>
                  <a:pt x="2119726" y="986389"/>
                </a:lnTo>
                <a:lnTo>
                  <a:pt x="2119726" y="986388"/>
                </a:lnTo>
                <a:lnTo>
                  <a:pt x="2335750" y="986388"/>
                </a:lnTo>
                <a:lnTo>
                  <a:pt x="2335750" y="1491348"/>
                </a:lnTo>
                <a:lnTo>
                  <a:pt x="2119726" y="1491348"/>
                </a:lnTo>
                <a:lnTo>
                  <a:pt x="2119726" y="1202413"/>
                </a:lnTo>
                <a:lnTo>
                  <a:pt x="1747396" y="1202413"/>
                </a:lnTo>
                <a:lnTo>
                  <a:pt x="1747396" y="986389"/>
                </a:lnTo>
                <a:lnTo>
                  <a:pt x="1751276" y="986389"/>
                </a:lnTo>
                <a:close/>
                <a:moveTo>
                  <a:pt x="4409" y="5850"/>
                </a:moveTo>
                <a:lnTo>
                  <a:pt x="364409" y="5850"/>
                </a:lnTo>
                <a:lnTo>
                  <a:pt x="1444409" y="5850"/>
                </a:lnTo>
                <a:lnTo>
                  <a:pt x="1444409" y="365850"/>
                </a:lnTo>
                <a:lnTo>
                  <a:pt x="364409" y="365850"/>
                </a:lnTo>
                <a:lnTo>
                  <a:pt x="364409" y="1445850"/>
                </a:lnTo>
                <a:lnTo>
                  <a:pt x="4409" y="1445850"/>
                </a:lnTo>
                <a:lnTo>
                  <a:pt x="4409" y="365850"/>
                </a:lnTo>
                <a:close/>
                <a:moveTo>
                  <a:pt x="2531162" y="0"/>
                </a:moveTo>
                <a:lnTo>
                  <a:pt x="3611162" y="0"/>
                </a:lnTo>
                <a:lnTo>
                  <a:pt x="3971162" y="0"/>
                </a:lnTo>
                <a:lnTo>
                  <a:pt x="3971162" y="360000"/>
                </a:lnTo>
                <a:lnTo>
                  <a:pt x="3971162" y="1440000"/>
                </a:lnTo>
                <a:lnTo>
                  <a:pt x="3611162" y="1440000"/>
                </a:lnTo>
                <a:lnTo>
                  <a:pt x="3611162" y="360000"/>
                </a:lnTo>
                <a:lnTo>
                  <a:pt x="2531162" y="36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340" name="그룹 92">
            <a:extLst>
              <a:ext uri="{FF2B5EF4-FFF2-40B4-BE49-F238E27FC236}">
                <a16:creationId xmlns:a16="http://schemas.microsoft.com/office/drawing/2014/main" id="{A581F55C-10A7-4ED2-BD2A-50D897D66A85}"/>
              </a:ext>
            </a:extLst>
          </p:cNvPr>
          <p:cNvGrpSpPr/>
          <p:nvPr/>
        </p:nvGrpSpPr>
        <p:grpSpPr>
          <a:xfrm>
            <a:off x="8395230" y="2285831"/>
            <a:ext cx="3204000" cy="1118322"/>
            <a:chOff x="3556042" y="1744979"/>
            <a:chExt cx="3240000" cy="1118322"/>
          </a:xfrm>
        </p:grpSpPr>
        <p:sp>
          <p:nvSpPr>
            <p:cNvPr id="341" name="TextBox 340">
              <a:extLst>
                <a:ext uri="{FF2B5EF4-FFF2-40B4-BE49-F238E27FC236}">
                  <a16:creationId xmlns:a16="http://schemas.microsoft.com/office/drawing/2014/main" id="{F9845817-416D-4995-BBD7-B9EB940BEC20}"/>
                </a:ext>
              </a:extLst>
            </p:cNvPr>
            <p:cNvSpPr txBox="1"/>
            <p:nvPr/>
          </p:nvSpPr>
          <p:spPr>
            <a:xfrm>
              <a:off x="3556042" y="2032304"/>
              <a:ext cx="3240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9AEB3C4E-3803-4554-92CA-3439A0D2715A}"/>
                </a:ext>
              </a:extLst>
            </p:cNvPr>
            <p:cNvSpPr txBox="1"/>
            <p:nvPr/>
          </p:nvSpPr>
          <p:spPr>
            <a:xfrm>
              <a:off x="3556042" y="1744979"/>
              <a:ext cx="3240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3" name="그룹 95">
            <a:extLst>
              <a:ext uri="{FF2B5EF4-FFF2-40B4-BE49-F238E27FC236}">
                <a16:creationId xmlns:a16="http://schemas.microsoft.com/office/drawing/2014/main" id="{02F6B24E-1156-4570-9B56-EC73163D05F4}"/>
              </a:ext>
            </a:extLst>
          </p:cNvPr>
          <p:cNvGrpSpPr/>
          <p:nvPr/>
        </p:nvGrpSpPr>
        <p:grpSpPr>
          <a:xfrm>
            <a:off x="8395230" y="5092181"/>
            <a:ext cx="3204000" cy="1118322"/>
            <a:chOff x="3556042" y="1744979"/>
            <a:chExt cx="3240000" cy="1118322"/>
          </a:xfrm>
        </p:grpSpPr>
        <p:sp>
          <p:nvSpPr>
            <p:cNvPr id="344" name="TextBox 343">
              <a:extLst>
                <a:ext uri="{FF2B5EF4-FFF2-40B4-BE49-F238E27FC236}">
                  <a16:creationId xmlns:a16="http://schemas.microsoft.com/office/drawing/2014/main" id="{B84D9F5C-F7FF-4027-AFE7-8D9A76D06CA7}"/>
                </a:ext>
              </a:extLst>
            </p:cNvPr>
            <p:cNvSpPr txBox="1"/>
            <p:nvPr/>
          </p:nvSpPr>
          <p:spPr>
            <a:xfrm>
              <a:off x="3556042" y="2032304"/>
              <a:ext cx="3240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5" name="TextBox 344">
              <a:extLst>
                <a:ext uri="{FF2B5EF4-FFF2-40B4-BE49-F238E27FC236}">
                  <a16:creationId xmlns:a16="http://schemas.microsoft.com/office/drawing/2014/main" id="{CC627648-AE40-4866-BDBA-B5689EE4251A}"/>
                </a:ext>
              </a:extLst>
            </p:cNvPr>
            <p:cNvSpPr txBox="1"/>
            <p:nvPr/>
          </p:nvSpPr>
          <p:spPr>
            <a:xfrm>
              <a:off x="3556042" y="1744979"/>
              <a:ext cx="3240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6" name="그룹 98">
            <a:extLst>
              <a:ext uri="{FF2B5EF4-FFF2-40B4-BE49-F238E27FC236}">
                <a16:creationId xmlns:a16="http://schemas.microsoft.com/office/drawing/2014/main" id="{34D15E2E-1DEE-433D-892B-4A44146A10CB}"/>
              </a:ext>
            </a:extLst>
          </p:cNvPr>
          <p:cNvGrpSpPr/>
          <p:nvPr/>
        </p:nvGrpSpPr>
        <p:grpSpPr>
          <a:xfrm>
            <a:off x="609513" y="4758085"/>
            <a:ext cx="3204000" cy="1118322"/>
            <a:chOff x="3556042" y="1744979"/>
            <a:chExt cx="3240000" cy="1118322"/>
          </a:xfrm>
        </p:grpSpPr>
        <p:sp>
          <p:nvSpPr>
            <p:cNvPr id="347" name="TextBox 346">
              <a:extLst>
                <a:ext uri="{FF2B5EF4-FFF2-40B4-BE49-F238E27FC236}">
                  <a16:creationId xmlns:a16="http://schemas.microsoft.com/office/drawing/2014/main" id="{DFF9C167-3084-439B-B512-5683559B6267}"/>
                </a:ext>
              </a:extLst>
            </p:cNvPr>
            <p:cNvSpPr txBox="1"/>
            <p:nvPr/>
          </p:nvSpPr>
          <p:spPr>
            <a:xfrm>
              <a:off x="3556042" y="2032304"/>
              <a:ext cx="3240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8" name="TextBox 347">
              <a:extLst>
                <a:ext uri="{FF2B5EF4-FFF2-40B4-BE49-F238E27FC236}">
                  <a16:creationId xmlns:a16="http://schemas.microsoft.com/office/drawing/2014/main" id="{1D1D4B39-DC2A-42DE-9F70-BE1F99D3FB61}"/>
                </a:ext>
              </a:extLst>
            </p:cNvPr>
            <p:cNvSpPr txBox="1"/>
            <p:nvPr/>
          </p:nvSpPr>
          <p:spPr>
            <a:xfrm>
              <a:off x="3556042" y="1744979"/>
              <a:ext cx="3240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9" name="그룹 101">
            <a:extLst>
              <a:ext uri="{FF2B5EF4-FFF2-40B4-BE49-F238E27FC236}">
                <a16:creationId xmlns:a16="http://schemas.microsoft.com/office/drawing/2014/main" id="{C55C00A9-DC40-408E-8DA6-FD51E8ECDBA7}"/>
              </a:ext>
            </a:extLst>
          </p:cNvPr>
          <p:cNvGrpSpPr/>
          <p:nvPr/>
        </p:nvGrpSpPr>
        <p:grpSpPr>
          <a:xfrm>
            <a:off x="609513" y="1734332"/>
            <a:ext cx="3204000" cy="1118322"/>
            <a:chOff x="3556042" y="1744979"/>
            <a:chExt cx="3240000" cy="1118322"/>
          </a:xfrm>
        </p:grpSpPr>
        <p:sp>
          <p:nvSpPr>
            <p:cNvPr id="350" name="TextBox 349">
              <a:extLst>
                <a:ext uri="{FF2B5EF4-FFF2-40B4-BE49-F238E27FC236}">
                  <a16:creationId xmlns:a16="http://schemas.microsoft.com/office/drawing/2014/main" id="{B0948AD1-7B1B-4AF8-8487-A45EBA4F54B4}"/>
                </a:ext>
              </a:extLst>
            </p:cNvPr>
            <p:cNvSpPr txBox="1"/>
            <p:nvPr/>
          </p:nvSpPr>
          <p:spPr>
            <a:xfrm>
              <a:off x="3556042" y="2032304"/>
              <a:ext cx="3240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DF6E7690-2B4D-4AA5-891E-523C5F9EC119}"/>
                </a:ext>
              </a:extLst>
            </p:cNvPr>
            <p:cNvSpPr txBox="1"/>
            <p:nvPr/>
          </p:nvSpPr>
          <p:spPr>
            <a:xfrm>
              <a:off x="3556042" y="1744979"/>
              <a:ext cx="3240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52" name="Group 17">
            <a:extLst>
              <a:ext uri="{FF2B5EF4-FFF2-40B4-BE49-F238E27FC236}">
                <a16:creationId xmlns:a16="http://schemas.microsoft.com/office/drawing/2014/main" id="{DE809183-220F-4103-8ED2-84F6E2D27C32}"/>
              </a:ext>
            </a:extLst>
          </p:cNvPr>
          <p:cNvGrpSpPr/>
          <p:nvPr/>
        </p:nvGrpSpPr>
        <p:grpSpPr>
          <a:xfrm rot="10800000">
            <a:off x="4307817" y="2634994"/>
            <a:ext cx="2520000" cy="576000"/>
            <a:chOff x="4016829" y="4452257"/>
            <a:chExt cx="2520000" cy="576000"/>
          </a:xfrm>
        </p:grpSpPr>
        <p:sp>
          <p:nvSpPr>
            <p:cNvPr id="353" name="Freeform 15">
              <a:extLst>
                <a:ext uri="{FF2B5EF4-FFF2-40B4-BE49-F238E27FC236}">
                  <a16:creationId xmlns:a16="http://schemas.microsoft.com/office/drawing/2014/main" id="{6D80DED9-2E56-4053-A514-CC414F5F1BC4}"/>
                </a:ext>
              </a:extLst>
            </p:cNvPr>
            <p:cNvSpPr/>
            <p:nvPr/>
          </p:nvSpPr>
          <p:spPr>
            <a:xfrm>
              <a:off x="4016829" y="4452257"/>
              <a:ext cx="2520000" cy="576000"/>
            </a:xfrm>
            <a:custGeom>
              <a:avLst/>
              <a:gdLst>
                <a:gd name="connsiteX0" fmla="*/ 0 w 2438400"/>
                <a:gd name="connsiteY0" fmla="*/ 0 h 402772"/>
                <a:gd name="connsiteX1" fmla="*/ 0 w 2438400"/>
                <a:gd name="connsiteY1" fmla="*/ 185057 h 402772"/>
                <a:gd name="connsiteX2" fmla="*/ 2438400 w 2438400"/>
                <a:gd name="connsiteY2" fmla="*/ 185057 h 402772"/>
                <a:gd name="connsiteX3" fmla="*/ 2438400 w 2438400"/>
                <a:gd name="connsiteY3" fmla="*/ 402772 h 402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38400" h="402772">
                  <a:moveTo>
                    <a:pt x="0" y="0"/>
                  </a:moveTo>
                  <a:lnTo>
                    <a:pt x="0" y="185057"/>
                  </a:lnTo>
                  <a:lnTo>
                    <a:pt x="2438400" y="185057"/>
                  </a:lnTo>
                  <a:lnTo>
                    <a:pt x="2438400" y="402772"/>
                  </a:lnTo>
                </a:path>
              </a:pathLst>
            </a:custGeom>
            <a:ln w="285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54" name="Isosceles Triangle 23">
              <a:extLst>
                <a:ext uri="{FF2B5EF4-FFF2-40B4-BE49-F238E27FC236}">
                  <a16:creationId xmlns:a16="http://schemas.microsoft.com/office/drawing/2014/main" id="{00E4C94B-4221-4C8C-9E9D-3BEC0B168E02}"/>
                </a:ext>
              </a:extLst>
            </p:cNvPr>
            <p:cNvSpPr/>
            <p:nvPr/>
          </p:nvSpPr>
          <p:spPr>
            <a:xfrm rot="16200000" flipV="1">
              <a:off x="5872735" y="4605081"/>
              <a:ext cx="250588" cy="216024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11163</TotalTime>
  <Words>167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19</cp:revision>
  <dcterms:created xsi:type="dcterms:W3CDTF">2018-02-18T19:39:47Z</dcterms:created>
  <dcterms:modified xsi:type="dcterms:W3CDTF">2019-04-24T06:02:39Z</dcterms:modified>
</cp:coreProperties>
</file>