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00" name="Group 2199">
            <a:extLst>
              <a:ext uri="{FF2B5EF4-FFF2-40B4-BE49-F238E27FC236}">
                <a16:creationId xmlns:a16="http://schemas.microsoft.com/office/drawing/2014/main" id="{CF060656-3E59-4C54-A1ED-537B861EE2B3}"/>
              </a:ext>
            </a:extLst>
          </p:cNvPr>
          <p:cNvGrpSpPr/>
          <p:nvPr/>
        </p:nvGrpSpPr>
        <p:grpSpPr>
          <a:xfrm>
            <a:off x="980625" y="2308633"/>
            <a:ext cx="3446080" cy="3444458"/>
            <a:chOff x="3526795" y="1849288"/>
            <a:chExt cx="4419549" cy="4417470"/>
          </a:xfrm>
        </p:grpSpPr>
        <p:sp>
          <p:nvSpPr>
            <p:cNvPr id="2201" name="Freeform: Shape 2200">
              <a:extLst>
                <a:ext uri="{FF2B5EF4-FFF2-40B4-BE49-F238E27FC236}">
                  <a16:creationId xmlns:a16="http://schemas.microsoft.com/office/drawing/2014/main" id="{DFD4BC1A-9A6B-4294-8C59-A269429226A9}"/>
                </a:ext>
              </a:extLst>
            </p:cNvPr>
            <p:cNvSpPr/>
            <p:nvPr/>
          </p:nvSpPr>
          <p:spPr>
            <a:xfrm rot="3000000">
              <a:off x="3459693" y="1916390"/>
              <a:ext cx="4417470" cy="4283265"/>
            </a:xfrm>
            <a:custGeom>
              <a:avLst/>
              <a:gdLst>
                <a:gd name="connsiteX0" fmla="*/ 407554 w 4417470"/>
                <a:gd name="connsiteY0" fmla="*/ 44466 h 4283265"/>
                <a:gd name="connsiteX1" fmla="*/ 534399 w 4417470"/>
                <a:gd name="connsiteY1" fmla="*/ 969 h 4283265"/>
                <a:gd name="connsiteX2" fmla="*/ 2073870 w 4417470"/>
                <a:gd name="connsiteY2" fmla="*/ 171489 h 4283265"/>
                <a:gd name="connsiteX3" fmla="*/ 2077417 w 4417470"/>
                <a:gd name="connsiteY3" fmla="*/ 153919 h 4283265"/>
                <a:gd name="connsiteX4" fmla="*/ 2247705 w 4417470"/>
                <a:gd name="connsiteY4" fmla="*/ 41045 h 4283265"/>
                <a:gd name="connsiteX5" fmla="*/ 4232659 w 4417470"/>
                <a:gd name="connsiteY5" fmla="*/ 41045 h 4283265"/>
                <a:gd name="connsiteX6" fmla="*/ 4417470 w 4417470"/>
                <a:gd name="connsiteY6" fmla="*/ 225856 h 4283265"/>
                <a:gd name="connsiteX7" fmla="*/ 4417470 w 4417470"/>
                <a:gd name="connsiteY7" fmla="*/ 2210810 h 4283265"/>
                <a:gd name="connsiteX8" fmla="*/ 4232659 w 4417470"/>
                <a:gd name="connsiteY8" fmla="*/ 2395621 h 4283265"/>
                <a:gd name="connsiteX9" fmla="*/ 3889560 w 4417470"/>
                <a:gd name="connsiteY9" fmla="*/ 2395621 h 4283265"/>
                <a:gd name="connsiteX10" fmla="*/ 3893603 w 4417470"/>
                <a:gd name="connsiteY10" fmla="*/ 2403332 h 4283265"/>
                <a:gd name="connsiteX11" fmla="*/ 3899144 w 4417470"/>
                <a:gd name="connsiteY11" fmla="*/ 2465500 h 4283265"/>
                <a:gd name="connsiteX12" fmla="*/ 3713292 w 4417470"/>
                <a:gd name="connsiteY12" fmla="*/ 4143380 h 4283265"/>
                <a:gd name="connsiteX13" fmla="*/ 3539768 w 4417470"/>
                <a:gd name="connsiteY13" fmla="*/ 4282296 h 4283265"/>
                <a:gd name="connsiteX14" fmla="*/ 1861885 w 4417470"/>
                <a:gd name="connsiteY14" fmla="*/ 4096444 h 4283265"/>
                <a:gd name="connsiteX15" fmla="*/ 1722969 w 4417470"/>
                <a:gd name="connsiteY15" fmla="*/ 3922920 h 4283265"/>
                <a:gd name="connsiteX16" fmla="*/ 1723732 w 4417470"/>
                <a:gd name="connsiteY16" fmla="*/ 3916028 h 4283265"/>
                <a:gd name="connsiteX17" fmla="*/ 139886 w 4417470"/>
                <a:gd name="connsiteY17" fmla="*/ 3740592 h 4283265"/>
                <a:gd name="connsiteX18" fmla="*/ 969 w 4417470"/>
                <a:gd name="connsiteY18" fmla="*/ 3567067 h 4283265"/>
                <a:gd name="connsiteX19" fmla="*/ 186576 w 4417470"/>
                <a:gd name="connsiteY19" fmla="*/ 1891401 h 4283265"/>
                <a:gd name="connsiteX20" fmla="*/ 180564 w 4417470"/>
                <a:gd name="connsiteY20" fmla="*/ 1879933 h 4283265"/>
                <a:gd name="connsiteX21" fmla="*/ 175023 w 4417470"/>
                <a:gd name="connsiteY21" fmla="*/ 1817766 h 4283265"/>
                <a:gd name="connsiteX22" fmla="*/ 360874 w 4417470"/>
                <a:gd name="connsiteY22" fmla="*/ 139885 h 4283265"/>
                <a:gd name="connsiteX23" fmla="*/ 379887 w 4417470"/>
                <a:gd name="connsiteY23" fmla="*/ 80437 h 4283265"/>
                <a:gd name="connsiteX24" fmla="*/ 407554 w 4417470"/>
                <a:gd name="connsiteY24" fmla="*/ 44466 h 4283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17470" h="4283265">
                  <a:moveTo>
                    <a:pt x="407554" y="44466"/>
                  </a:moveTo>
                  <a:cubicBezTo>
                    <a:pt x="440053" y="12920"/>
                    <a:pt x="485867" y="-4407"/>
                    <a:pt x="534399" y="969"/>
                  </a:cubicBezTo>
                  <a:lnTo>
                    <a:pt x="2073870" y="171489"/>
                  </a:lnTo>
                  <a:lnTo>
                    <a:pt x="2077417" y="153919"/>
                  </a:lnTo>
                  <a:cubicBezTo>
                    <a:pt x="2105473" y="87588"/>
                    <a:pt x="2171154" y="41045"/>
                    <a:pt x="2247705" y="41045"/>
                  </a:cubicBezTo>
                  <a:lnTo>
                    <a:pt x="4232659" y="41045"/>
                  </a:lnTo>
                  <a:cubicBezTo>
                    <a:pt x="4334727" y="41045"/>
                    <a:pt x="4417470" y="123788"/>
                    <a:pt x="4417470" y="225856"/>
                  </a:cubicBezTo>
                  <a:lnTo>
                    <a:pt x="4417470" y="2210810"/>
                  </a:lnTo>
                  <a:cubicBezTo>
                    <a:pt x="4417470" y="2312878"/>
                    <a:pt x="4334727" y="2395621"/>
                    <a:pt x="4232659" y="2395621"/>
                  </a:cubicBezTo>
                  <a:lnTo>
                    <a:pt x="3889560" y="2395621"/>
                  </a:lnTo>
                  <a:lnTo>
                    <a:pt x="3893603" y="2403332"/>
                  </a:lnTo>
                  <a:cubicBezTo>
                    <a:pt x="3899438" y="2422898"/>
                    <a:pt x="3901533" y="2443930"/>
                    <a:pt x="3899144" y="2465500"/>
                  </a:cubicBezTo>
                  <a:lnTo>
                    <a:pt x="3713292" y="4143380"/>
                  </a:lnTo>
                  <a:cubicBezTo>
                    <a:pt x="3703736" y="4229658"/>
                    <a:pt x="3626046" y="4291853"/>
                    <a:pt x="3539768" y="4282296"/>
                  </a:cubicBezTo>
                  <a:lnTo>
                    <a:pt x="1861885" y="4096444"/>
                  </a:lnTo>
                  <a:cubicBezTo>
                    <a:pt x="1775607" y="4086888"/>
                    <a:pt x="1713412" y="4009198"/>
                    <a:pt x="1722969" y="3922920"/>
                  </a:cubicBezTo>
                  <a:lnTo>
                    <a:pt x="1723732" y="3916028"/>
                  </a:lnTo>
                  <a:lnTo>
                    <a:pt x="139886" y="3740592"/>
                  </a:lnTo>
                  <a:cubicBezTo>
                    <a:pt x="53608" y="3731035"/>
                    <a:pt x="-8587" y="3653346"/>
                    <a:pt x="969" y="3567067"/>
                  </a:cubicBezTo>
                  <a:lnTo>
                    <a:pt x="186576" y="1891401"/>
                  </a:lnTo>
                  <a:lnTo>
                    <a:pt x="180564" y="1879933"/>
                  </a:lnTo>
                  <a:cubicBezTo>
                    <a:pt x="174729" y="1860368"/>
                    <a:pt x="172633" y="1839335"/>
                    <a:pt x="175023" y="1817766"/>
                  </a:cubicBezTo>
                  <a:lnTo>
                    <a:pt x="360874" y="139885"/>
                  </a:lnTo>
                  <a:cubicBezTo>
                    <a:pt x="363264" y="118316"/>
                    <a:pt x="369911" y="98252"/>
                    <a:pt x="379887" y="80437"/>
                  </a:cubicBezTo>
                  <a:cubicBezTo>
                    <a:pt x="387368" y="67076"/>
                    <a:pt x="396721" y="54981"/>
                    <a:pt x="407554" y="44466"/>
                  </a:cubicBez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2202" name="Rounded Rectangle 2">
              <a:extLst>
                <a:ext uri="{FF2B5EF4-FFF2-40B4-BE49-F238E27FC236}">
                  <a16:creationId xmlns:a16="http://schemas.microsoft.com/office/drawing/2014/main" id="{4A22BC1E-896D-442F-BDB8-2CB0386425DF}"/>
                </a:ext>
              </a:extLst>
            </p:cNvPr>
            <p:cNvSpPr/>
            <p:nvPr/>
          </p:nvSpPr>
          <p:spPr>
            <a:xfrm rot="3000000">
              <a:off x="6117544" y="3344603"/>
              <a:ext cx="1828800" cy="1828800"/>
            </a:xfrm>
            <a:prstGeom prst="roundRect">
              <a:avLst>
                <a:gd name="adj" fmla="val 7849"/>
              </a:avLst>
            </a:prstGeom>
            <a:solidFill>
              <a:schemeClr val="accent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03" name="Rounded Rectangle 46">
              <a:extLst>
                <a:ext uri="{FF2B5EF4-FFF2-40B4-BE49-F238E27FC236}">
                  <a16:creationId xmlns:a16="http://schemas.microsoft.com/office/drawing/2014/main" id="{5FBD427E-9175-4F15-99BA-3366D07C89F8}"/>
                </a:ext>
              </a:extLst>
            </p:cNvPr>
            <p:cNvSpPr/>
            <p:nvPr/>
          </p:nvSpPr>
          <p:spPr>
            <a:xfrm rot="3379239">
              <a:off x="3630548" y="2874807"/>
              <a:ext cx="1555339" cy="1555339"/>
            </a:xfrm>
            <a:prstGeom prst="roundRect">
              <a:avLst>
                <a:gd name="adj" fmla="val 7849"/>
              </a:avLst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04" name="Rounded Rectangle 48">
              <a:extLst>
                <a:ext uri="{FF2B5EF4-FFF2-40B4-BE49-F238E27FC236}">
                  <a16:creationId xmlns:a16="http://schemas.microsoft.com/office/drawing/2014/main" id="{64598A2B-2BDF-4864-9B80-5EAA2301DA5B}"/>
                </a:ext>
              </a:extLst>
            </p:cNvPr>
            <p:cNvSpPr/>
            <p:nvPr/>
          </p:nvSpPr>
          <p:spPr>
            <a:xfrm rot="3379239">
              <a:off x="5082470" y="1883710"/>
              <a:ext cx="1555339" cy="1555339"/>
            </a:xfrm>
            <a:prstGeom prst="roundRect">
              <a:avLst>
                <a:gd name="adj" fmla="val 7849"/>
              </a:avLst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05" name="Rounded Rectangle 54">
              <a:extLst>
                <a:ext uri="{FF2B5EF4-FFF2-40B4-BE49-F238E27FC236}">
                  <a16:creationId xmlns:a16="http://schemas.microsoft.com/office/drawing/2014/main" id="{8D463B43-ED82-4094-8335-811FAA03FC18}"/>
                </a:ext>
              </a:extLst>
            </p:cNvPr>
            <p:cNvSpPr/>
            <p:nvPr/>
          </p:nvSpPr>
          <p:spPr>
            <a:xfrm rot="3379239">
              <a:off x="4464829" y="4422673"/>
              <a:ext cx="1555339" cy="1555339"/>
            </a:xfrm>
            <a:prstGeom prst="roundRect">
              <a:avLst>
                <a:gd name="adj" fmla="val 7849"/>
              </a:avLst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206" name="Freeform: Shape 2205">
            <a:extLst>
              <a:ext uri="{FF2B5EF4-FFF2-40B4-BE49-F238E27FC236}">
                <a16:creationId xmlns:a16="http://schemas.microsoft.com/office/drawing/2014/main" id="{6FC11FD0-4391-47C4-B6F8-C0BDB043A1A7}"/>
              </a:ext>
            </a:extLst>
          </p:cNvPr>
          <p:cNvSpPr/>
          <p:nvPr/>
        </p:nvSpPr>
        <p:spPr>
          <a:xfrm rot="19136066">
            <a:off x="3520398" y="3694356"/>
            <a:ext cx="520618" cy="1204372"/>
          </a:xfrm>
          <a:custGeom>
            <a:avLst/>
            <a:gdLst>
              <a:gd name="connsiteX0" fmla="*/ 422190 w 520618"/>
              <a:gd name="connsiteY0" fmla="*/ 101446 h 1204372"/>
              <a:gd name="connsiteX1" fmla="*/ 401765 w 520618"/>
              <a:gd name="connsiteY1" fmla="*/ 118467 h 1204372"/>
              <a:gd name="connsiteX2" fmla="*/ 401765 w 520618"/>
              <a:gd name="connsiteY2" fmla="*/ 559653 h 1204372"/>
              <a:gd name="connsiteX3" fmla="*/ 422190 w 520618"/>
              <a:gd name="connsiteY3" fmla="*/ 576674 h 1204372"/>
              <a:gd name="connsiteX4" fmla="*/ 442615 w 520618"/>
              <a:gd name="connsiteY4" fmla="*/ 559653 h 1204372"/>
              <a:gd name="connsiteX5" fmla="*/ 442615 w 520618"/>
              <a:gd name="connsiteY5" fmla="*/ 118467 h 1204372"/>
              <a:gd name="connsiteX6" fmla="*/ 422190 w 520618"/>
              <a:gd name="connsiteY6" fmla="*/ 101446 h 1204372"/>
              <a:gd name="connsiteX7" fmla="*/ 342532 w 520618"/>
              <a:gd name="connsiteY7" fmla="*/ 101446 h 1204372"/>
              <a:gd name="connsiteX8" fmla="*/ 322107 w 520618"/>
              <a:gd name="connsiteY8" fmla="*/ 118467 h 1204372"/>
              <a:gd name="connsiteX9" fmla="*/ 322107 w 520618"/>
              <a:gd name="connsiteY9" fmla="*/ 559653 h 1204372"/>
              <a:gd name="connsiteX10" fmla="*/ 342532 w 520618"/>
              <a:gd name="connsiteY10" fmla="*/ 576674 h 1204372"/>
              <a:gd name="connsiteX11" fmla="*/ 362957 w 520618"/>
              <a:gd name="connsiteY11" fmla="*/ 559653 h 1204372"/>
              <a:gd name="connsiteX12" fmla="*/ 362957 w 520618"/>
              <a:gd name="connsiteY12" fmla="*/ 118467 h 1204372"/>
              <a:gd name="connsiteX13" fmla="*/ 342532 w 520618"/>
              <a:gd name="connsiteY13" fmla="*/ 101446 h 1204372"/>
              <a:gd name="connsiteX14" fmla="*/ 262873 w 520618"/>
              <a:gd name="connsiteY14" fmla="*/ 101446 h 1204372"/>
              <a:gd name="connsiteX15" fmla="*/ 242448 w 520618"/>
              <a:gd name="connsiteY15" fmla="*/ 118467 h 1204372"/>
              <a:gd name="connsiteX16" fmla="*/ 242448 w 520618"/>
              <a:gd name="connsiteY16" fmla="*/ 559653 h 1204372"/>
              <a:gd name="connsiteX17" fmla="*/ 262873 w 520618"/>
              <a:gd name="connsiteY17" fmla="*/ 576674 h 1204372"/>
              <a:gd name="connsiteX18" fmla="*/ 283298 w 520618"/>
              <a:gd name="connsiteY18" fmla="*/ 559653 h 1204372"/>
              <a:gd name="connsiteX19" fmla="*/ 283298 w 520618"/>
              <a:gd name="connsiteY19" fmla="*/ 118467 h 1204372"/>
              <a:gd name="connsiteX20" fmla="*/ 262873 w 520618"/>
              <a:gd name="connsiteY20" fmla="*/ 101446 h 1204372"/>
              <a:gd name="connsiteX21" fmla="*/ 183214 w 520618"/>
              <a:gd name="connsiteY21" fmla="*/ 101446 h 1204372"/>
              <a:gd name="connsiteX22" fmla="*/ 162789 w 520618"/>
              <a:gd name="connsiteY22" fmla="*/ 118467 h 1204372"/>
              <a:gd name="connsiteX23" fmla="*/ 162789 w 520618"/>
              <a:gd name="connsiteY23" fmla="*/ 559653 h 1204372"/>
              <a:gd name="connsiteX24" fmla="*/ 183214 w 520618"/>
              <a:gd name="connsiteY24" fmla="*/ 576674 h 1204372"/>
              <a:gd name="connsiteX25" fmla="*/ 203639 w 520618"/>
              <a:gd name="connsiteY25" fmla="*/ 559653 h 1204372"/>
              <a:gd name="connsiteX26" fmla="*/ 203639 w 520618"/>
              <a:gd name="connsiteY26" fmla="*/ 118467 h 1204372"/>
              <a:gd name="connsiteX27" fmla="*/ 183214 w 520618"/>
              <a:gd name="connsiteY27" fmla="*/ 101446 h 1204372"/>
              <a:gd name="connsiteX28" fmla="*/ 103556 w 520618"/>
              <a:gd name="connsiteY28" fmla="*/ 101446 h 1204372"/>
              <a:gd name="connsiteX29" fmla="*/ 83130 w 520618"/>
              <a:gd name="connsiteY29" fmla="*/ 118467 h 1204372"/>
              <a:gd name="connsiteX30" fmla="*/ 83130 w 520618"/>
              <a:gd name="connsiteY30" fmla="*/ 559653 h 1204372"/>
              <a:gd name="connsiteX31" fmla="*/ 103556 w 520618"/>
              <a:gd name="connsiteY31" fmla="*/ 576674 h 1204372"/>
              <a:gd name="connsiteX32" fmla="*/ 123981 w 520618"/>
              <a:gd name="connsiteY32" fmla="*/ 559653 h 1204372"/>
              <a:gd name="connsiteX33" fmla="*/ 123981 w 520618"/>
              <a:gd name="connsiteY33" fmla="*/ 118467 h 1204372"/>
              <a:gd name="connsiteX34" fmla="*/ 103556 w 520618"/>
              <a:gd name="connsiteY34" fmla="*/ 101446 h 1204372"/>
              <a:gd name="connsiteX35" fmla="*/ 164151 w 520618"/>
              <a:gd name="connsiteY35" fmla="*/ 0 h 1204372"/>
              <a:gd name="connsiteX36" fmla="*/ 356829 w 520618"/>
              <a:gd name="connsiteY36" fmla="*/ 0 h 1204372"/>
              <a:gd name="connsiteX37" fmla="*/ 519551 w 520618"/>
              <a:gd name="connsiteY37" fmla="*/ 163402 h 1204372"/>
              <a:gd name="connsiteX38" fmla="*/ 492317 w 520618"/>
              <a:gd name="connsiteY38" fmla="*/ 560334 h 1204372"/>
              <a:gd name="connsiteX39" fmla="*/ 417425 w 520618"/>
              <a:gd name="connsiteY39" fmla="*/ 635227 h 1204372"/>
              <a:gd name="connsiteX40" fmla="*/ 294873 w 520618"/>
              <a:gd name="connsiteY40" fmla="*/ 635227 h 1204372"/>
              <a:gd name="connsiteX41" fmla="*/ 294873 w 520618"/>
              <a:gd name="connsiteY41" fmla="*/ 979686 h 1204372"/>
              <a:gd name="connsiteX42" fmla="*/ 333721 w 520618"/>
              <a:gd name="connsiteY42" fmla="*/ 979686 h 1204372"/>
              <a:gd name="connsiteX43" fmla="*/ 333721 w 520618"/>
              <a:gd name="connsiteY43" fmla="*/ 1204372 h 1204372"/>
              <a:gd name="connsiteX44" fmla="*/ 198737 w 520618"/>
              <a:gd name="connsiteY44" fmla="*/ 1204372 h 1204372"/>
              <a:gd name="connsiteX45" fmla="*/ 198737 w 520618"/>
              <a:gd name="connsiteY45" fmla="*/ 979686 h 1204372"/>
              <a:gd name="connsiteX46" fmla="*/ 230192 w 520618"/>
              <a:gd name="connsiteY46" fmla="*/ 979686 h 1204372"/>
              <a:gd name="connsiteX47" fmla="*/ 230192 w 520618"/>
              <a:gd name="connsiteY47" fmla="*/ 635227 h 1204372"/>
              <a:gd name="connsiteX48" fmla="*/ 102875 w 520618"/>
              <a:gd name="connsiteY48" fmla="*/ 635227 h 1204372"/>
              <a:gd name="connsiteX49" fmla="*/ 27982 w 520618"/>
              <a:gd name="connsiteY49" fmla="*/ 560334 h 1204372"/>
              <a:gd name="connsiteX50" fmla="*/ 749 w 520618"/>
              <a:gd name="connsiteY50" fmla="*/ 163402 h 1204372"/>
              <a:gd name="connsiteX51" fmla="*/ 164151 w 520618"/>
              <a:gd name="connsiteY51" fmla="*/ 0 h 120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20618" h="1204372">
                <a:moveTo>
                  <a:pt x="422190" y="101446"/>
                </a:moveTo>
                <a:cubicBezTo>
                  <a:pt x="411297" y="101446"/>
                  <a:pt x="401765" y="108935"/>
                  <a:pt x="401765" y="118467"/>
                </a:cubicBezTo>
                <a:lnTo>
                  <a:pt x="401765" y="559653"/>
                </a:lnTo>
                <a:cubicBezTo>
                  <a:pt x="401765" y="569184"/>
                  <a:pt x="410616" y="576674"/>
                  <a:pt x="422190" y="576674"/>
                </a:cubicBezTo>
                <a:cubicBezTo>
                  <a:pt x="433084" y="576674"/>
                  <a:pt x="442615" y="569184"/>
                  <a:pt x="442615" y="559653"/>
                </a:cubicBezTo>
                <a:lnTo>
                  <a:pt x="442615" y="118467"/>
                </a:lnTo>
                <a:cubicBezTo>
                  <a:pt x="442615" y="108935"/>
                  <a:pt x="433764" y="101446"/>
                  <a:pt x="422190" y="101446"/>
                </a:cubicBezTo>
                <a:close/>
                <a:moveTo>
                  <a:pt x="342532" y="101446"/>
                </a:moveTo>
                <a:cubicBezTo>
                  <a:pt x="331638" y="101446"/>
                  <a:pt x="322107" y="108935"/>
                  <a:pt x="322107" y="118467"/>
                </a:cubicBezTo>
                <a:lnTo>
                  <a:pt x="322107" y="559653"/>
                </a:lnTo>
                <a:cubicBezTo>
                  <a:pt x="322107" y="569184"/>
                  <a:pt x="330957" y="576674"/>
                  <a:pt x="342532" y="576674"/>
                </a:cubicBezTo>
                <a:cubicBezTo>
                  <a:pt x="353425" y="576674"/>
                  <a:pt x="362957" y="569184"/>
                  <a:pt x="362957" y="559653"/>
                </a:cubicBezTo>
                <a:lnTo>
                  <a:pt x="362957" y="118467"/>
                </a:lnTo>
                <a:cubicBezTo>
                  <a:pt x="362957" y="108935"/>
                  <a:pt x="354106" y="101446"/>
                  <a:pt x="342532" y="101446"/>
                </a:cubicBezTo>
                <a:close/>
                <a:moveTo>
                  <a:pt x="262873" y="101446"/>
                </a:moveTo>
                <a:cubicBezTo>
                  <a:pt x="251979" y="101446"/>
                  <a:pt x="242448" y="108935"/>
                  <a:pt x="242448" y="118467"/>
                </a:cubicBezTo>
                <a:lnTo>
                  <a:pt x="242448" y="559653"/>
                </a:lnTo>
                <a:cubicBezTo>
                  <a:pt x="242448" y="569184"/>
                  <a:pt x="251298" y="576674"/>
                  <a:pt x="262873" y="576674"/>
                </a:cubicBezTo>
                <a:cubicBezTo>
                  <a:pt x="273766" y="576674"/>
                  <a:pt x="283298" y="569184"/>
                  <a:pt x="283298" y="559653"/>
                </a:cubicBezTo>
                <a:lnTo>
                  <a:pt x="283298" y="118467"/>
                </a:lnTo>
                <a:cubicBezTo>
                  <a:pt x="283298" y="108935"/>
                  <a:pt x="274448" y="101446"/>
                  <a:pt x="262873" y="101446"/>
                </a:cubicBezTo>
                <a:close/>
                <a:moveTo>
                  <a:pt x="183214" y="101446"/>
                </a:moveTo>
                <a:cubicBezTo>
                  <a:pt x="172321" y="101446"/>
                  <a:pt x="162789" y="108935"/>
                  <a:pt x="162789" y="118467"/>
                </a:cubicBezTo>
                <a:lnTo>
                  <a:pt x="162789" y="559653"/>
                </a:lnTo>
                <a:cubicBezTo>
                  <a:pt x="162789" y="569184"/>
                  <a:pt x="171640" y="576674"/>
                  <a:pt x="183214" y="576674"/>
                </a:cubicBezTo>
                <a:cubicBezTo>
                  <a:pt x="194107" y="576674"/>
                  <a:pt x="203639" y="569184"/>
                  <a:pt x="203639" y="559653"/>
                </a:cubicBezTo>
                <a:lnTo>
                  <a:pt x="203639" y="118467"/>
                </a:lnTo>
                <a:cubicBezTo>
                  <a:pt x="203639" y="108935"/>
                  <a:pt x="194789" y="101446"/>
                  <a:pt x="183214" y="101446"/>
                </a:cubicBezTo>
                <a:close/>
                <a:moveTo>
                  <a:pt x="103556" y="101446"/>
                </a:moveTo>
                <a:cubicBezTo>
                  <a:pt x="92662" y="101446"/>
                  <a:pt x="83130" y="108935"/>
                  <a:pt x="83130" y="118467"/>
                </a:cubicBezTo>
                <a:lnTo>
                  <a:pt x="83130" y="559653"/>
                </a:lnTo>
                <a:cubicBezTo>
                  <a:pt x="83130" y="569184"/>
                  <a:pt x="91981" y="576674"/>
                  <a:pt x="103556" y="576674"/>
                </a:cubicBezTo>
                <a:cubicBezTo>
                  <a:pt x="114449" y="576674"/>
                  <a:pt x="123981" y="569184"/>
                  <a:pt x="123981" y="559653"/>
                </a:cubicBezTo>
                <a:lnTo>
                  <a:pt x="123981" y="118467"/>
                </a:lnTo>
                <a:cubicBezTo>
                  <a:pt x="123981" y="108935"/>
                  <a:pt x="115130" y="101446"/>
                  <a:pt x="103556" y="101446"/>
                </a:cubicBezTo>
                <a:close/>
                <a:moveTo>
                  <a:pt x="164151" y="0"/>
                </a:moveTo>
                <a:lnTo>
                  <a:pt x="356829" y="0"/>
                </a:lnTo>
                <a:cubicBezTo>
                  <a:pt x="446700" y="0"/>
                  <a:pt x="531125" y="25872"/>
                  <a:pt x="519551" y="163402"/>
                </a:cubicBezTo>
                <a:lnTo>
                  <a:pt x="492317" y="560334"/>
                </a:lnTo>
                <a:cubicBezTo>
                  <a:pt x="492317" y="601184"/>
                  <a:pt x="458956" y="635227"/>
                  <a:pt x="417425" y="635227"/>
                </a:cubicBezTo>
                <a:lnTo>
                  <a:pt x="294873" y="635227"/>
                </a:lnTo>
                <a:lnTo>
                  <a:pt x="294873" y="979686"/>
                </a:lnTo>
                <a:lnTo>
                  <a:pt x="333721" y="979686"/>
                </a:lnTo>
                <a:lnTo>
                  <a:pt x="333721" y="1204372"/>
                </a:lnTo>
                <a:lnTo>
                  <a:pt x="198737" y="1204372"/>
                </a:lnTo>
                <a:lnTo>
                  <a:pt x="198737" y="979686"/>
                </a:lnTo>
                <a:lnTo>
                  <a:pt x="230192" y="979686"/>
                </a:lnTo>
                <a:lnTo>
                  <a:pt x="230192" y="635227"/>
                </a:lnTo>
                <a:lnTo>
                  <a:pt x="102875" y="635227"/>
                </a:lnTo>
                <a:cubicBezTo>
                  <a:pt x="62025" y="635227"/>
                  <a:pt x="27982" y="601865"/>
                  <a:pt x="27982" y="560334"/>
                </a:cubicBezTo>
                <a:lnTo>
                  <a:pt x="749" y="163402"/>
                </a:lnTo>
                <a:cubicBezTo>
                  <a:pt x="-8784" y="24510"/>
                  <a:pt x="74279" y="0"/>
                  <a:pt x="164151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2207" name="Group 2206">
            <a:extLst>
              <a:ext uri="{FF2B5EF4-FFF2-40B4-BE49-F238E27FC236}">
                <a16:creationId xmlns:a16="http://schemas.microsoft.com/office/drawing/2014/main" id="{FCA75025-D149-4AC1-8C9D-006D1B872C5F}"/>
              </a:ext>
            </a:extLst>
          </p:cNvPr>
          <p:cNvGrpSpPr/>
          <p:nvPr/>
        </p:nvGrpSpPr>
        <p:grpSpPr>
          <a:xfrm rot="19466094">
            <a:off x="2197182" y="4365378"/>
            <a:ext cx="242475" cy="1112379"/>
            <a:chOff x="9535303" y="2616201"/>
            <a:chExt cx="429088" cy="1968489"/>
          </a:xfrm>
          <a:solidFill>
            <a:schemeClr val="bg1"/>
          </a:solidFill>
        </p:grpSpPr>
        <p:grpSp>
          <p:nvGrpSpPr>
            <p:cNvPr id="2208" name="그룹 19">
              <a:extLst>
                <a:ext uri="{FF2B5EF4-FFF2-40B4-BE49-F238E27FC236}">
                  <a16:creationId xmlns:a16="http://schemas.microsoft.com/office/drawing/2014/main" id="{7C259D8D-20A3-45F2-B67F-6146D928CBED}"/>
                </a:ext>
              </a:extLst>
            </p:cNvPr>
            <p:cNvGrpSpPr/>
            <p:nvPr/>
          </p:nvGrpSpPr>
          <p:grpSpPr>
            <a:xfrm rot="19313868">
              <a:off x="9535303" y="2740910"/>
              <a:ext cx="283914" cy="1814358"/>
              <a:chOff x="1055023" y="2447150"/>
              <a:chExt cx="489227" cy="3126412"/>
            </a:xfrm>
            <a:grpFill/>
            <a:effectLst/>
          </p:grpSpPr>
          <p:grpSp>
            <p:nvGrpSpPr>
              <p:cNvPr id="2214" name="그룹 20">
                <a:extLst>
                  <a:ext uri="{FF2B5EF4-FFF2-40B4-BE49-F238E27FC236}">
                    <a16:creationId xmlns:a16="http://schemas.microsoft.com/office/drawing/2014/main" id="{6C49ACA4-985B-492D-9465-0CD7FFE2C020}"/>
                  </a:ext>
                </a:extLst>
              </p:cNvPr>
              <p:cNvGrpSpPr/>
              <p:nvPr/>
            </p:nvGrpSpPr>
            <p:grpSpPr>
              <a:xfrm>
                <a:off x="1195228" y="3663994"/>
                <a:ext cx="208870" cy="1909568"/>
                <a:chOff x="4360431" y="3515651"/>
                <a:chExt cx="208870" cy="1909569"/>
              </a:xfrm>
              <a:grpFill/>
            </p:grpSpPr>
            <p:sp>
              <p:nvSpPr>
                <p:cNvPr id="2216" name="사다리꼴 22">
                  <a:extLst>
                    <a:ext uri="{FF2B5EF4-FFF2-40B4-BE49-F238E27FC236}">
                      <a16:creationId xmlns:a16="http://schemas.microsoft.com/office/drawing/2014/main" id="{1DD737F0-7EC7-465C-96B0-F38819808553}"/>
                    </a:ext>
                  </a:extLst>
                </p:cNvPr>
                <p:cNvSpPr/>
                <p:nvPr/>
              </p:nvSpPr>
              <p:spPr>
                <a:xfrm>
                  <a:off x="4360431" y="3515651"/>
                  <a:ext cx="208870" cy="1803164"/>
                </a:xfrm>
                <a:prstGeom prst="trapezoid">
                  <a:avLst>
                    <a:gd name="adj" fmla="val 1720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17" name="타원 23">
                  <a:extLst>
                    <a:ext uri="{FF2B5EF4-FFF2-40B4-BE49-F238E27FC236}">
                      <a16:creationId xmlns:a16="http://schemas.microsoft.com/office/drawing/2014/main" id="{6D78AA2C-DF96-4A84-AE8A-306302DFA35D}"/>
                    </a:ext>
                  </a:extLst>
                </p:cNvPr>
                <p:cNvSpPr/>
                <p:nvPr/>
              </p:nvSpPr>
              <p:spPr>
                <a:xfrm>
                  <a:off x="4360431" y="5216350"/>
                  <a:ext cx="208870" cy="20887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15" name="자유형: 도형 21">
                <a:extLst>
                  <a:ext uri="{FF2B5EF4-FFF2-40B4-BE49-F238E27FC236}">
                    <a16:creationId xmlns:a16="http://schemas.microsoft.com/office/drawing/2014/main" id="{7376DFB3-0FD6-4397-8D2A-F58B9B0B6BFB}"/>
                  </a:ext>
                </a:extLst>
              </p:cNvPr>
              <p:cNvSpPr/>
              <p:nvPr/>
            </p:nvSpPr>
            <p:spPr>
              <a:xfrm>
                <a:off x="1055023" y="2447150"/>
                <a:ext cx="489227" cy="1216846"/>
              </a:xfrm>
              <a:custGeom>
                <a:avLst/>
                <a:gdLst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3"/>
                  <a:gd name="connsiteY0" fmla="*/ 0 h 1397222"/>
                  <a:gd name="connsiteX1" fmla="*/ 93304 w 489173"/>
                  <a:gd name="connsiteY1" fmla="*/ 8435 h 1397222"/>
                  <a:gd name="connsiteX2" fmla="*/ 100807 w 489173"/>
                  <a:gd name="connsiteY2" fmla="*/ 26550 h 1397222"/>
                  <a:gd name="connsiteX3" fmla="*/ 100806 w 489173"/>
                  <a:gd name="connsiteY3" fmla="*/ 765594 h 1397222"/>
                  <a:gd name="connsiteX4" fmla="*/ 131180 w 489173"/>
                  <a:gd name="connsiteY4" fmla="*/ 795968 h 1397222"/>
                  <a:gd name="connsiteX5" fmla="*/ 161554 w 489173"/>
                  <a:gd name="connsiteY5" fmla="*/ 765594 h 1397222"/>
                  <a:gd name="connsiteX6" fmla="*/ 161554 w 489173"/>
                  <a:gd name="connsiteY6" fmla="*/ 28704 h 1397222"/>
                  <a:gd name="connsiteX7" fmla="*/ 169949 w 489173"/>
                  <a:gd name="connsiteY7" fmla="*/ 8435 h 1397222"/>
                  <a:gd name="connsiteX8" fmla="*/ 190314 w 489173"/>
                  <a:gd name="connsiteY8" fmla="*/ 0 h 1397222"/>
                  <a:gd name="connsiteX9" fmla="*/ 210679 w 489173"/>
                  <a:gd name="connsiteY9" fmla="*/ 8435 h 1397222"/>
                  <a:gd name="connsiteX10" fmla="*/ 217111 w 489173"/>
                  <a:gd name="connsiteY10" fmla="*/ 23964 h 1397222"/>
                  <a:gd name="connsiteX11" fmla="*/ 217110 w 489173"/>
                  <a:gd name="connsiteY11" fmla="*/ 765292 h 1397222"/>
                  <a:gd name="connsiteX12" fmla="*/ 247484 w 489173"/>
                  <a:gd name="connsiteY12" fmla="*/ 795666 h 1397222"/>
                  <a:gd name="connsiteX13" fmla="*/ 277858 w 489173"/>
                  <a:gd name="connsiteY13" fmla="*/ 765292 h 1397222"/>
                  <a:gd name="connsiteX14" fmla="*/ 277858 w 489173"/>
                  <a:gd name="connsiteY14" fmla="*/ 25070 h 1397222"/>
                  <a:gd name="connsiteX15" fmla="*/ 284748 w 489173"/>
                  <a:gd name="connsiteY15" fmla="*/ 8435 h 1397222"/>
                  <a:gd name="connsiteX16" fmla="*/ 305113 w 489173"/>
                  <a:gd name="connsiteY16" fmla="*/ 0 h 1397222"/>
                  <a:gd name="connsiteX17" fmla="*/ 325478 w 489173"/>
                  <a:gd name="connsiteY17" fmla="*/ 8435 h 1397222"/>
                  <a:gd name="connsiteX18" fmla="*/ 333416 w 489173"/>
                  <a:gd name="connsiteY18" fmla="*/ 27600 h 1397222"/>
                  <a:gd name="connsiteX19" fmla="*/ 333415 w 489173"/>
                  <a:gd name="connsiteY19" fmla="*/ 758388 h 1397222"/>
                  <a:gd name="connsiteX20" fmla="*/ 363789 w 489173"/>
                  <a:gd name="connsiteY20" fmla="*/ 788762 h 1397222"/>
                  <a:gd name="connsiteX21" fmla="*/ 394163 w 489173"/>
                  <a:gd name="connsiteY21" fmla="*/ 758388 h 1397222"/>
                  <a:gd name="connsiteX22" fmla="*/ 394163 w 489173"/>
                  <a:gd name="connsiteY22" fmla="*/ 27653 h 1397222"/>
                  <a:gd name="connsiteX23" fmla="*/ 402123 w 489173"/>
                  <a:gd name="connsiteY23" fmla="*/ 8435 h 1397222"/>
                  <a:gd name="connsiteX24" fmla="*/ 422488 w 489173"/>
                  <a:gd name="connsiteY24" fmla="*/ 0 h 1397222"/>
                  <a:gd name="connsiteX25" fmla="*/ 451288 w 489173"/>
                  <a:gd name="connsiteY25" fmla="*/ 28800 h 1397222"/>
                  <a:gd name="connsiteX26" fmla="*/ 489172 w 489173"/>
                  <a:gd name="connsiteY26" fmla="*/ 1094702 h 1397222"/>
                  <a:gd name="connsiteX27" fmla="*/ 312706 w 489173"/>
                  <a:gd name="connsiteY27" fmla="*/ 1397222 h 1397222"/>
                  <a:gd name="connsiteX28" fmla="*/ 176466 w 489173"/>
                  <a:gd name="connsiteY28" fmla="*/ 1397222 h 1397222"/>
                  <a:gd name="connsiteX29" fmla="*/ 0 w 489173"/>
                  <a:gd name="connsiteY29" fmla="*/ 1094702 h 1397222"/>
                  <a:gd name="connsiteX30" fmla="*/ 44139 w 489173"/>
                  <a:gd name="connsiteY30" fmla="*/ 28800 h 1397222"/>
                  <a:gd name="connsiteX31" fmla="*/ 72939 w 489173"/>
                  <a:gd name="connsiteY31" fmla="*/ 0 h 1397222"/>
                  <a:gd name="connsiteX0" fmla="*/ 72993 w 489227"/>
                  <a:gd name="connsiteY0" fmla="*/ 0 h 1397222"/>
                  <a:gd name="connsiteX1" fmla="*/ 93358 w 489227"/>
                  <a:gd name="connsiteY1" fmla="*/ 8435 h 1397222"/>
                  <a:gd name="connsiteX2" fmla="*/ 100861 w 489227"/>
                  <a:gd name="connsiteY2" fmla="*/ 26550 h 1397222"/>
                  <a:gd name="connsiteX3" fmla="*/ 100860 w 489227"/>
                  <a:gd name="connsiteY3" fmla="*/ 765594 h 1397222"/>
                  <a:gd name="connsiteX4" fmla="*/ 131234 w 489227"/>
                  <a:gd name="connsiteY4" fmla="*/ 795968 h 1397222"/>
                  <a:gd name="connsiteX5" fmla="*/ 161608 w 489227"/>
                  <a:gd name="connsiteY5" fmla="*/ 765594 h 1397222"/>
                  <a:gd name="connsiteX6" fmla="*/ 161608 w 489227"/>
                  <a:gd name="connsiteY6" fmla="*/ 28704 h 1397222"/>
                  <a:gd name="connsiteX7" fmla="*/ 170003 w 489227"/>
                  <a:gd name="connsiteY7" fmla="*/ 8435 h 1397222"/>
                  <a:gd name="connsiteX8" fmla="*/ 190368 w 489227"/>
                  <a:gd name="connsiteY8" fmla="*/ 0 h 1397222"/>
                  <a:gd name="connsiteX9" fmla="*/ 210733 w 489227"/>
                  <a:gd name="connsiteY9" fmla="*/ 8435 h 1397222"/>
                  <a:gd name="connsiteX10" fmla="*/ 217165 w 489227"/>
                  <a:gd name="connsiteY10" fmla="*/ 23964 h 1397222"/>
                  <a:gd name="connsiteX11" fmla="*/ 217164 w 489227"/>
                  <a:gd name="connsiteY11" fmla="*/ 765292 h 1397222"/>
                  <a:gd name="connsiteX12" fmla="*/ 247538 w 489227"/>
                  <a:gd name="connsiteY12" fmla="*/ 795666 h 1397222"/>
                  <a:gd name="connsiteX13" fmla="*/ 277912 w 489227"/>
                  <a:gd name="connsiteY13" fmla="*/ 765292 h 1397222"/>
                  <a:gd name="connsiteX14" fmla="*/ 277912 w 489227"/>
                  <a:gd name="connsiteY14" fmla="*/ 25070 h 1397222"/>
                  <a:gd name="connsiteX15" fmla="*/ 284802 w 489227"/>
                  <a:gd name="connsiteY15" fmla="*/ 8435 h 1397222"/>
                  <a:gd name="connsiteX16" fmla="*/ 305167 w 489227"/>
                  <a:gd name="connsiteY16" fmla="*/ 0 h 1397222"/>
                  <a:gd name="connsiteX17" fmla="*/ 325532 w 489227"/>
                  <a:gd name="connsiteY17" fmla="*/ 8435 h 1397222"/>
                  <a:gd name="connsiteX18" fmla="*/ 333470 w 489227"/>
                  <a:gd name="connsiteY18" fmla="*/ 27600 h 1397222"/>
                  <a:gd name="connsiteX19" fmla="*/ 333469 w 489227"/>
                  <a:gd name="connsiteY19" fmla="*/ 758388 h 1397222"/>
                  <a:gd name="connsiteX20" fmla="*/ 363843 w 489227"/>
                  <a:gd name="connsiteY20" fmla="*/ 788762 h 1397222"/>
                  <a:gd name="connsiteX21" fmla="*/ 394217 w 489227"/>
                  <a:gd name="connsiteY21" fmla="*/ 758388 h 1397222"/>
                  <a:gd name="connsiteX22" fmla="*/ 394217 w 489227"/>
                  <a:gd name="connsiteY22" fmla="*/ 27653 h 1397222"/>
                  <a:gd name="connsiteX23" fmla="*/ 402177 w 489227"/>
                  <a:gd name="connsiteY23" fmla="*/ 8435 h 1397222"/>
                  <a:gd name="connsiteX24" fmla="*/ 422542 w 489227"/>
                  <a:gd name="connsiteY24" fmla="*/ 0 h 1397222"/>
                  <a:gd name="connsiteX25" fmla="*/ 451342 w 489227"/>
                  <a:gd name="connsiteY25" fmla="*/ 28800 h 1397222"/>
                  <a:gd name="connsiteX26" fmla="*/ 489226 w 489227"/>
                  <a:gd name="connsiteY26" fmla="*/ 1094702 h 1397222"/>
                  <a:gd name="connsiteX27" fmla="*/ 312760 w 489227"/>
                  <a:gd name="connsiteY27" fmla="*/ 1397222 h 1397222"/>
                  <a:gd name="connsiteX28" fmla="*/ 176520 w 489227"/>
                  <a:gd name="connsiteY28" fmla="*/ 1397222 h 1397222"/>
                  <a:gd name="connsiteX29" fmla="*/ 54 w 489227"/>
                  <a:gd name="connsiteY29" fmla="*/ 1094702 h 1397222"/>
                  <a:gd name="connsiteX30" fmla="*/ 44193 w 489227"/>
                  <a:gd name="connsiteY30" fmla="*/ 28800 h 1397222"/>
                  <a:gd name="connsiteX31" fmla="*/ 72993 w 489227"/>
                  <a:gd name="connsiteY31" fmla="*/ 0 h 1397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89227" h="1397222">
                    <a:moveTo>
                      <a:pt x="72993" y="0"/>
                    </a:moveTo>
                    <a:cubicBezTo>
                      <a:pt x="80946" y="0"/>
                      <a:pt x="88146" y="3224"/>
                      <a:pt x="93358" y="8435"/>
                    </a:cubicBezTo>
                    <a:lnTo>
                      <a:pt x="100861" y="26550"/>
                    </a:lnTo>
                    <a:cubicBezTo>
                      <a:pt x="100861" y="272898"/>
                      <a:pt x="100860" y="519246"/>
                      <a:pt x="100860" y="765594"/>
                    </a:cubicBezTo>
                    <a:cubicBezTo>
                      <a:pt x="100860" y="782369"/>
                      <a:pt x="114459" y="795968"/>
                      <a:pt x="131234" y="795968"/>
                    </a:cubicBezTo>
                    <a:cubicBezTo>
                      <a:pt x="148009" y="795968"/>
                      <a:pt x="161608" y="782369"/>
                      <a:pt x="161608" y="765594"/>
                    </a:cubicBezTo>
                    <a:lnTo>
                      <a:pt x="161608" y="28704"/>
                    </a:lnTo>
                    <a:lnTo>
                      <a:pt x="170003" y="8435"/>
                    </a:lnTo>
                    <a:cubicBezTo>
                      <a:pt x="175215" y="3224"/>
                      <a:pt x="182415" y="0"/>
                      <a:pt x="190368" y="0"/>
                    </a:cubicBezTo>
                    <a:cubicBezTo>
                      <a:pt x="198321" y="0"/>
                      <a:pt x="205521" y="3224"/>
                      <a:pt x="210733" y="8435"/>
                    </a:cubicBezTo>
                    <a:lnTo>
                      <a:pt x="217165" y="23964"/>
                    </a:lnTo>
                    <a:cubicBezTo>
                      <a:pt x="217165" y="271073"/>
                      <a:pt x="217164" y="518183"/>
                      <a:pt x="217164" y="765292"/>
                    </a:cubicBezTo>
                    <a:cubicBezTo>
                      <a:pt x="217164" y="782067"/>
                      <a:pt x="230763" y="795666"/>
                      <a:pt x="247538" y="795666"/>
                    </a:cubicBezTo>
                    <a:cubicBezTo>
                      <a:pt x="264313" y="795666"/>
                      <a:pt x="277912" y="782067"/>
                      <a:pt x="277912" y="765292"/>
                    </a:cubicBezTo>
                    <a:lnTo>
                      <a:pt x="277912" y="25070"/>
                    </a:lnTo>
                    <a:lnTo>
                      <a:pt x="284802" y="8435"/>
                    </a:lnTo>
                    <a:cubicBezTo>
                      <a:pt x="290014" y="3224"/>
                      <a:pt x="297214" y="0"/>
                      <a:pt x="305167" y="0"/>
                    </a:cubicBezTo>
                    <a:cubicBezTo>
                      <a:pt x="313120" y="0"/>
                      <a:pt x="320320" y="3224"/>
                      <a:pt x="325532" y="8435"/>
                    </a:cubicBezTo>
                    <a:lnTo>
                      <a:pt x="333470" y="27600"/>
                    </a:lnTo>
                    <a:cubicBezTo>
                      <a:pt x="333470" y="271196"/>
                      <a:pt x="333469" y="514792"/>
                      <a:pt x="333469" y="758388"/>
                    </a:cubicBezTo>
                    <a:cubicBezTo>
                      <a:pt x="333469" y="775163"/>
                      <a:pt x="347068" y="788762"/>
                      <a:pt x="363843" y="788762"/>
                    </a:cubicBezTo>
                    <a:cubicBezTo>
                      <a:pt x="380618" y="788762"/>
                      <a:pt x="394217" y="775163"/>
                      <a:pt x="394217" y="758388"/>
                    </a:cubicBezTo>
                    <a:lnTo>
                      <a:pt x="394217" y="27653"/>
                    </a:lnTo>
                    <a:lnTo>
                      <a:pt x="402177" y="8435"/>
                    </a:lnTo>
                    <a:cubicBezTo>
                      <a:pt x="407389" y="3224"/>
                      <a:pt x="414589" y="0"/>
                      <a:pt x="422542" y="0"/>
                    </a:cubicBezTo>
                    <a:cubicBezTo>
                      <a:pt x="438448" y="0"/>
                      <a:pt x="451342" y="12894"/>
                      <a:pt x="451342" y="28800"/>
                    </a:cubicBezTo>
                    <a:lnTo>
                      <a:pt x="489226" y="1094702"/>
                    </a:lnTo>
                    <a:cubicBezTo>
                      <a:pt x="489647" y="1154329"/>
                      <a:pt x="371582" y="1296382"/>
                      <a:pt x="312760" y="1397222"/>
                    </a:cubicBezTo>
                    <a:lnTo>
                      <a:pt x="176520" y="1397222"/>
                    </a:lnTo>
                    <a:cubicBezTo>
                      <a:pt x="117698" y="1296382"/>
                      <a:pt x="-2942" y="1149177"/>
                      <a:pt x="54" y="1094702"/>
                    </a:cubicBezTo>
                    <a:lnTo>
                      <a:pt x="44193" y="28800"/>
                    </a:lnTo>
                    <a:cubicBezTo>
                      <a:pt x="44193" y="12894"/>
                      <a:pt x="57087" y="0"/>
                      <a:pt x="729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09" name="그룹 24">
              <a:extLst>
                <a:ext uri="{FF2B5EF4-FFF2-40B4-BE49-F238E27FC236}">
                  <a16:creationId xmlns:a16="http://schemas.microsoft.com/office/drawing/2014/main" id="{B521F466-F9A3-453C-BB73-895DE97B0542}"/>
                </a:ext>
              </a:extLst>
            </p:cNvPr>
            <p:cNvGrpSpPr/>
            <p:nvPr/>
          </p:nvGrpSpPr>
          <p:grpSpPr>
            <a:xfrm rot="2286132" flipH="1">
              <a:off x="9758353" y="2616201"/>
              <a:ext cx="206038" cy="1968489"/>
              <a:chOff x="10476289" y="295275"/>
              <a:chExt cx="567209" cy="6132426"/>
            </a:xfrm>
            <a:grpFill/>
            <a:effectLst/>
          </p:grpSpPr>
          <p:grpSp>
            <p:nvGrpSpPr>
              <p:cNvPr id="2210" name="그룹 25">
                <a:extLst>
                  <a:ext uri="{FF2B5EF4-FFF2-40B4-BE49-F238E27FC236}">
                    <a16:creationId xmlns:a16="http://schemas.microsoft.com/office/drawing/2014/main" id="{D08782A5-3CDD-4C19-B6BC-6F761C9151D3}"/>
                  </a:ext>
                </a:extLst>
              </p:cNvPr>
              <p:cNvGrpSpPr/>
              <p:nvPr/>
            </p:nvGrpSpPr>
            <p:grpSpPr>
              <a:xfrm>
                <a:off x="10690850" y="3203660"/>
                <a:ext cx="352648" cy="3224041"/>
                <a:chOff x="3737748" y="3214934"/>
                <a:chExt cx="352648" cy="3224042"/>
              </a:xfrm>
              <a:grpFill/>
            </p:grpSpPr>
            <p:sp>
              <p:nvSpPr>
                <p:cNvPr id="2212" name="사다리꼴 27">
                  <a:extLst>
                    <a:ext uri="{FF2B5EF4-FFF2-40B4-BE49-F238E27FC236}">
                      <a16:creationId xmlns:a16="http://schemas.microsoft.com/office/drawing/2014/main" id="{8C924F1B-AD7C-440B-AAB5-4ABB755313B7}"/>
                    </a:ext>
                  </a:extLst>
                </p:cNvPr>
                <p:cNvSpPr/>
                <p:nvPr/>
              </p:nvSpPr>
              <p:spPr>
                <a:xfrm>
                  <a:off x="3737748" y="3214934"/>
                  <a:ext cx="352648" cy="3044392"/>
                </a:xfrm>
                <a:prstGeom prst="trapezoid">
                  <a:avLst>
                    <a:gd name="adj" fmla="val 1720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13" name="타원 28">
                  <a:extLst>
                    <a:ext uri="{FF2B5EF4-FFF2-40B4-BE49-F238E27FC236}">
                      <a16:creationId xmlns:a16="http://schemas.microsoft.com/office/drawing/2014/main" id="{7333CBDE-F18B-4402-823A-D193E2840ECD}"/>
                    </a:ext>
                  </a:extLst>
                </p:cNvPr>
                <p:cNvSpPr/>
                <p:nvPr/>
              </p:nvSpPr>
              <p:spPr>
                <a:xfrm>
                  <a:off x="3737748" y="6086328"/>
                  <a:ext cx="352648" cy="35264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11" name="자유형: 도형 26">
                <a:extLst>
                  <a:ext uri="{FF2B5EF4-FFF2-40B4-BE49-F238E27FC236}">
                    <a16:creationId xmlns:a16="http://schemas.microsoft.com/office/drawing/2014/main" id="{12CED35B-0B8B-4AE6-A1ED-5DDADC69EF06}"/>
                  </a:ext>
                </a:extLst>
              </p:cNvPr>
              <p:cNvSpPr/>
              <p:nvPr/>
            </p:nvSpPr>
            <p:spPr>
              <a:xfrm>
                <a:off x="10476289" y="295275"/>
                <a:ext cx="533237" cy="2908390"/>
              </a:xfrm>
              <a:custGeom>
                <a:avLst/>
                <a:gdLst>
                  <a:gd name="connsiteX0" fmla="*/ 400050 w 428625"/>
                  <a:gd name="connsiteY0" fmla="*/ 3267075 h 3267075"/>
                  <a:gd name="connsiteX1" fmla="*/ 0 w 428625"/>
                  <a:gd name="connsiteY1" fmla="*/ 3219450 h 3267075"/>
                  <a:gd name="connsiteX2" fmla="*/ 428625 w 428625"/>
                  <a:gd name="connsiteY2" fmla="*/ 0 h 3267075"/>
                  <a:gd name="connsiteX3" fmla="*/ 400050 w 428625"/>
                  <a:gd name="connsiteY3" fmla="*/ 3267075 h 3267075"/>
                  <a:gd name="connsiteX0" fmla="*/ 400050 w 428625"/>
                  <a:gd name="connsiteY0" fmla="*/ 3267940 h 3267940"/>
                  <a:gd name="connsiteX1" fmla="*/ 0 w 428625"/>
                  <a:gd name="connsiteY1" fmla="*/ 3220315 h 3267940"/>
                  <a:gd name="connsiteX2" fmla="*/ 428625 w 428625"/>
                  <a:gd name="connsiteY2" fmla="*/ 865 h 3267940"/>
                  <a:gd name="connsiteX3" fmla="*/ 400050 w 428625"/>
                  <a:gd name="connsiteY3" fmla="*/ 3267940 h 3267940"/>
                  <a:gd name="connsiteX0" fmla="*/ 409575 w 438150"/>
                  <a:gd name="connsiteY0" fmla="*/ 3267920 h 3277445"/>
                  <a:gd name="connsiteX1" fmla="*/ 0 w 438150"/>
                  <a:gd name="connsiteY1" fmla="*/ 3277445 h 3277445"/>
                  <a:gd name="connsiteX2" fmla="*/ 438150 w 438150"/>
                  <a:gd name="connsiteY2" fmla="*/ 845 h 3277445"/>
                  <a:gd name="connsiteX3" fmla="*/ 409575 w 438150"/>
                  <a:gd name="connsiteY3" fmla="*/ 3267920 h 3277445"/>
                  <a:gd name="connsiteX0" fmla="*/ 420864 w 449439"/>
                  <a:gd name="connsiteY0" fmla="*/ 3267824 h 3277349"/>
                  <a:gd name="connsiteX1" fmla="*/ 11289 w 449439"/>
                  <a:gd name="connsiteY1" fmla="*/ 3277349 h 3277349"/>
                  <a:gd name="connsiteX2" fmla="*/ 449439 w 449439"/>
                  <a:gd name="connsiteY2" fmla="*/ 749 h 3277349"/>
                  <a:gd name="connsiteX3" fmla="*/ 420864 w 449439"/>
                  <a:gd name="connsiteY3" fmla="*/ 3267824 h 3277349"/>
                  <a:gd name="connsiteX0" fmla="*/ 426865 w 455440"/>
                  <a:gd name="connsiteY0" fmla="*/ 3268012 h 3277537"/>
                  <a:gd name="connsiteX1" fmla="*/ 17290 w 455440"/>
                  <a:gd name="connsiteY1" fmla="*/ 3277537 h 3277537"/>
                  <a:gd name="connsiteX2" fmla="*/ 455440 w 455440"/>
                  <a:gd name="connsiteY2" fmla="*/ 937 h 3277537"/>
                  <a:gd name="connsiteX3" fmla="*/ 426865 w 455440"/>
                  <a:gd name="connsiteY3" fmla="*/ 3268012 h 3277537"/>
                  <a:gd name="connsiteX0" fmla="*/ 420865 w 449440"/>
                  <a:gd name="connsiteY0" fmla="*/ 3268029 h 3277554"/>
                  <a:gd name="connsiteX1" fmla="*/ 11290 w 449440"/>
                  <a:gd name="connsiteY1" fmla="*/ 3277554 h 3277554"/>
                  <a:gd name="connsiteX2" fmla="*/ 449440 w 449440"/>
                  <a:gd name="connsiteY2" fmla="*/ 954 h 3277554"/>
                  <a:gd name="connsiteX3" fmla="*/ 420865 w 449440"/>
                  <a:gd name="connsiteY3" fmla="*/ 3268029 h 3277554"/>
                  <a:gd name="connsiteX0" fmla="*/ 458965 w 458965"/>
                  <a:gd name="connsiteY0" fmla="*/ 3258504 h 3277554"/>
                  <a:gd name="connsiteX1" fmla="*/ 11290 w 458965"/>
                  <a:gd name="connsiteY1" fmla="*/ 3277554 h 3277554"/>
                  <a:gd name="connsiteX2" fmla="*/ 449440 w 458965"/>
                  <a:gd name="connsiteY2" fmla="*/ 954 h 3277554"/>
                  <a:gd name="connsiteX3" fmla="*/ 458965 w 458965"/>
                  <a:gd name="connsiteY3" fmla="*/ 3258504 h 3277554"/>
                  <a:gd name="connsiteX0" fmla="*/ 458965 w 468741"/>
                  <a:gd name="connsiteY0" fmla="*/ 3258504 h 3277554"/>
                  <a:gd name="connsiteX1" fmla="*/ 11290 w 468741"/>
                  <a:gd name="connsiteY1" fmla="*/ 3277554 h 3277554"/>
                  <a:gd name="connsiteX2" fmla="*/ 449440 w 468741"/>
                  <a:gd name="connsiteY2" fmla="*/ 954 h 3277554"/>
                  <a:gd name="connsiteX3" fmla="*/ 458965 w 468741"/>
                  <a:gd name="connsiteY3" fmla="*/ 3258504 h 3277554"/>
                  <a:gd name="connsiteX0" fmla="*/ 458965 w 475898"/>
                  <a:gd name="connsiteY0" fmla="*/ 3258504 h 3277554"/>
                  <a:gd name="connsiteX1" fmla="*/ 11290 w 475898"/>
                  <a:gd name="connsiteY1" fmla="*/ 3277554 h 3277554"/>
                  <a:gd name="connsiteX2" fmla="*/ 449440 w 475898"/>
                  <a:gd name="connsiteY2" fmla="*/ 954 h 3277554"/>
                  <a:gd name="connsiteX3" fmla="*/ 458965 w 475898"/>
                  <a:gd name="connsiteY3" fmla="*/ 3258504 h 3277554"/>
                  <a:gd name="connsiteX0" fmla="*/ 460407 w 477340"/>
                  <a:gd name="connsiteY0" fmla="*/ 3258186 h 3277236"/>
                  <a:gd name="connsiteX1" fmla="*/ 12732 w 477340"/>
                  <a:gd name="connsiteY1" fmla="*/ 3277236 h 3277236"/>
                  <a:gd name="connsiteX2" fmla="*/ 450882 w 477340"/>
                  <a:gd name="connsiteY2" fmla="*/ 636 h 3277236"/>
                  <a:gd name="connsiteX3" fmla="*/ 460407 w 477340"/>
                  <a:gd name="connsiteY3" fmla="*/ 3258186 h 3277236"/>
                  <a:gd name="connsiteX0" fmla="*/ 487474 w 504407"/>
                  <a:gd name="connsiteY0" fmla="*/ 3258194 h 3258194"/>
                  <a:gd name="connsiteX1" fmla="*/ 11224 w 504407"/>
                  <a:gd name="connsiteY1" fmla="*/ 3248669 h 3258194"/>
                  <a:gd name="connsiteX2" fmla="*/ 477949 w 504407"/>
                  <a:gd name="connsiteY2" fmla="*/ 644 h 3258194"/>
                  <a:gd name="connsiteX3" fmla="*/ 487474 w 504407"/>
                  <a:gd name="connsiteY3" fmla="*/ 3258194 h 3258194"/>
                  <a:gd name="connsiteX0" fmla="*/ 487474 w 504407"/>
                  <a:gd name="connsiteY0" fmla="*/ 3258194 h 3285812"/>
                  <a:gd name="connsiteX1" fmla="*/ 11224 w 504407"/>
                  <a:gd name="connsiteY1" fmla="*/ 3248669 h 3285812"/>
                  <a:gd name="connsiteX2" fmla="*/ 477949 w 504407"/>
                  <a:gd name="connsiteY2" fmla="*/ 644 h 3285812"/>
                  <a:gd name="connsiteX3" fmla="*/ 487474 w 504407"/>
                  <a:gd name="connsiteY3" fmla="*/ 3258194 h 3285812"/>
                  <a:gd name="connsiteX0" fmla="*/ 487474 w 504407"/>
                  <a:gd name="connsiteY0" fmla="*/ 3258194 h 3277380"/>
                  <a:gd name="connsiteX1" fmla="*/ 11224 w 504407"/>
                  <a:gd name="connsiteY1" fmla="*/ 3248669 h 3277380"/>
                  <a:gd name="connsiteX2" fmla="*/ 477949 w 504407"/>
                  <a:gd name="connsiteY2" fmla="*/ 644 h 3277380"/>
                  <a:gd name="connsiteX3" fmla="*/ 487474 w 504407"/>
                  <a:gd name="connsiteY3" fmla="*/ 3258194 h 3277380"/>
                  <a:gd name="connsiteX0" fmla="*/ 477949 w 499445"/>
                  <a:gd name="connsiteY0" fmla="*/ 3315344 h 3315344"/>
                  <a:gd name="connsiteX1" fmla="*/ 11224 w 499445"/>
                  <a:gd name="connsiteY1" fmla="*/ 3248669 h 3315344"/>
                  <a:gd name="connsiteX2" fmla="*/ 477949 w 499445"/>
                  <a:gd name="connsiteY2" fmla="*/ 644 h 3315344"/>
                  <a:gd name="connsiteX3" fmla="*/ 477949 w 499445"/>
                  <a:gd name="connsiteY3" fmla="*/ 3315344 h 3315344"/>
                  <a:gd name="connsiteX0" fmla="*/ 514484 w 535980"/>
                  <a:gd name="connsiteY0" fmla="*/ 3315342 h 3315342"/>
                  <a:gd name="connsiteX1" fmla="*/ 9659 w 535980"/>
                  <a:gd name="connsiteY1" fmla="*/ 3258192 h 3315342"/>
                  <a:gd name="connsiteX2" fmla="*/ 514484 w 535980"/>
                  <a:gd name="connsiteY2" fmla="*/ 642 h 3315342"/>
                  <a:gd name="connsiteX3" fmla="*/ 514484 w 535980"/>
                  <a:gd name="connsiteY3" fmla="*/ 3315342 h 3315342"/>
                  <a:gd name="connsiteX0" fmla="*/ 514484 w 535980"/>
                  <a:gd name="connsiteY0" fmla="*/ 3315342 h 3315342"/>
                  <a:gd name="connsiteX1" fmla="*/ 9659 w 535980"/>
                  <a:gd name="connsiteY1" fmla="*/ 3258192 h 3315342"/>
                  <a:gd name="connsiteX2" fmla="*/ 514484 w 535980"/>
                  <a:gd name="connsiteY2" fmla="*/ 642 h 3315342"/>
                  <a:gd name="connsiteX3" fmla="*/ 514484 w 535980"/>
                  <a:gd name="connsiteY3" fmla="*/ 3315342 h 3315342"/>
                  <a:gd name="connsiteX0" fmla="*/ 504959 w 532163"/>
                  <a:gd name="connsiteY0" fmla="*/ 3267717 h 3278507"/>
                  <a:gd name="connsiteX1" fmla="*/ 9659 w 532163"/>
                  <a:gd name="connsiteY1" fmla="*/ 3258192 h 3278507"/>
                  <a:gd name="connsiteX2" fmla="*/ 514484 w 532163"/>
                  <a:gd name="connsiteY2" fmla="*/ 642 h 3278507"/>
                  <a:gd name="connsiteX3" fmla="*/ 504959 w 532163"/>
                  <a:gd name="connsiteY3" fmla="*/ 3267717 h 3278507"/>
                  <a:gd name="connsiteX0" fmla="*/ 504322 w 545560"/>
                  <a:gd name="connsiteY0" fmla="*/ 3067764 h 3078554"/>
                  <a:gd name="connsiteX1" fmla="*/ 9022 w 545560"/>
                  <a:gd name="connsiteY1" fmla="*/ 3058239 h 3078554"/>
                  <a:gd name="connsiteX2" fmla="*/ 532897 w 545560"/>
                  <a:gd name="connsiteY2" fmla="*/ 714 h 3078554"/>
                  <a:gd name="connsiteX3" fmla="*/ 504322 w 545560"/>
                  <a:gd name="connsiteY3" fmla="*/ 3067764 h 3078554"/>
                  <a:gd name="connsiteX0" fmla="*/ 504959 w 532163"/>
                  <a:gd name="connsiteY0" fmla="*/ 3086805 h 3097595"/>
                  <a:gd name="connsiteX1" fmla="*/ 9659 w 532163"/>
                  <a:gd name="connsiteY1" fmla="*/ 3077280 h 3097595"/>
                  <a:gd name="connsiteX2" fmla="*/ 514484 w 532163"/>
                  <a:gd name="connsiteY2" fmla="*/ 705 h 3097595"/>
                  <a:gd name="connsiteX3" fmla="*/ 504959 w 532163"/>
                  <a:gd name="connsiteY3" fmla="*/ 3086805 h 3097595"/>
                  <a:gd name="connsiteX0" fmla="*/ 506034 w 533238"/>
                  <a:gd name="connsiteY0" fmla="*/ 3086100 h 3096890"/>
                  <a:gd name="connsiteX1" fmla="*/ 10734 w 533238"/>
                  <a:gd name="connsiteY1" fmla="*/ 3076575 h 3096890"/>
                  <a:gd name="connsiteX2" fmla="*/ 515559 w 533238"/>
                  <a:gd name="connsiteY2" fmla="*/ 0 h 3096890"/>
                  <a:gd name="connsiteX3" fmla="*/ 506034 w 533238"/>
                  <a:gd name="connsiteY3" fmla="*/ 3086100 h 3096890"/>
                  <a:gd name="connsiteX0" fmla="*/ 506034 w 533238"/>
                  <a:gd name="connsiteY0" fmla="*/ 3086100 h 3088655"/>
                  <a:gd name="connsiteX1" fmla="*/ 10734 w 533238"/>
                  <a:gd name="connsiteY1" fmla="*/ 3076575 h 3088655"/>
                  <a:gd name="connsiteX2" fmla="*/ 515559 w 533238"/>
                  <a:gd name="connsiteY2" fmla="*/ 0 h 3088655"/>
                  <a:gd name="connsiteX3" fmla="*/ 506034 w 533238"/>
                  <a:gd name="connsiteY3" fmla="*/ 3086100 h 3088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3238" h="3088655">
                    <a:moveTo>
                      <a:pt x="506034" y="3086100"/>
                    </a:moveTo>
                    <a:cubicBezTo>
                      <a:pt x="347284" y="3082925"/>
                      <a:pt x="159959" y="3098800"/>
                      <a:pt x="10734" y="3076575"/>
                    </a:cubicBezTo>
                    <a:cubicBezTo>
                      <a:pt x="-46416" y="1736725"/>
                      <a:pt x="125034" y="15875"/>
                      <a:pt x="515559" y="0"/>
                    </a:cubicBezTo>
                    <a:cubicBezTo>
                      <a:pt x="547309" y="9525"/>
                      <a:pt x="531434" y="1943100"/>
                      <a:pt x="506034" y="3086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2218" name="Freeform: Shape 2217">
            <a:extLst>
              <a:ext uri="{FF2B5EF4-FFF2-40B4-BE49-F238E27FC236}">
                <a16:creationId xmlns:a16="http://schemas.microsoft.com/office/drawing/2014/main" id="{2835601F-A30F-43B9-8FF1-D06A1BF2BC20}"/>
              </a:ext>
            </a:extLst>
          </p:cNvPr>
          <p:cNvSpPr/>
          <p:nvPr/>
        </p:nvSpPr>
        <p:spPr>
          <a:xfrm rot="634976">
            <a:off x="2480423" y="2456917"/>
            <a:ext cx="631129" cy="1094745"/>
          </a:xfrm>
          <a:custGeom>
            <a:avLst/>
            <a:gdLst>
              <a:gd name="connsiteX0" fmla="*/ 886404 w 1779591"/>
              <a:gd name="connsiteY0" fmla="*/ 2904549 h 3086843"/>
              <a:gd name="connsiteX1" fmla="*/ 840829 w 1779591"/>
              <a:gd name="connsiteY1" fmla="*/ 2950124 h 3086843"/>
              <a:gd name="connsiteX2" fmla="*/ 886404 w 1779591"/>
              <a:gd name="connsiteY2" fmla="*/ 2995696 h 3086843"/>
              <a:gd name="connsiteX3" fmla="*/ 931976 w 1779591"/>
              <a:gd name="connsiteY3" fmla="*/ 2950124 h 3086843"/>
              <a:gd name="connsiteX4" fmla="*/ 886404 w 1779591"/>
              <a:gd name="connsiteY4" fmla="*/ 2904549 h 3086843"/>
              <a:gd name="connsiteX5" fmla="*/ 883365 w 1779591"/>
              <a:gd name="connsiteY5" fmla="*/ 209636 h 3086843"/>
              <a:gd name="connsiteX6" fmla="*/ 1563929 w 1779591"/>
              <a:gd name="connsiteY6" fmla="*/ 890200 h 3086843"/>
              <a:gd name="connsiteX7" fmla="*/ 883365 w 1779591"/>
              <a:gd name="connsiteY7" fmla="*/ 1570767 h 3086843"/>
              <a:gd name="connsiteX8" fmla="*/ 199761 w 1779591"/>
              <a:gd name="connsiteY8" fmla="*/ 878047 h 3086843"/>
              <a:gd name="connsiteX9" fmla="*/ 883365 w 1779591"/>
              <a:gd name="connsiteY9" fmla="*/ 209636 h 3086843"/>
              <a:gd name="connsiteX10" fmla="*/ 883365 w 1779591"/>
              <a:gd name="connsiteY10" fmla="*/ 157988 h 3086843"/>
              <a:gd name="connsiteX11" fmla="*/ 148113 w 1779591"/>
              <a:gd name="connsiteY11" fmla="*/ 878047 h 3086843"/>
              <a:gd name="connsiteX12" fmla="*/ 880325 w 1779591"/>
              <a:gd name="connsiteY12" fmla="*/ 1622416 h 3086843"/>
              <a:gd name="connsiteX13" fmla="*/ 1612541 w 1779591"/>
              <a:gd name="connsiteY13" fmla="*/ 890200 h 3086843"/>
              <a:gd name="connsiteX14" fmla="*/ 883365 w 1779591"/>
              <a:gd name="connsiteY14" fmla="*/ 157988 h 3086843"/>
              <a:gd name="connsiteX15" fmla="*/ 849946 w 1779591"/>
              <a:gd name="connsiteY15" fmla="*/ 0 h 3086843"/>
              <a:gd name="connsiteX16" fmla="*/ 898557 w 1779591"/>
              <a:gd name="connsiteY16" fmla="*/ 0 h 3086843"/>
              <a:gd name="connsiteX17" fmla="*/ 1299604 w 1779591"/>
              <a:gd name="connsiteY17" fmla="*/ 106340 h 3086843"/>
              <a:gd name="connsiteX18" fmla="*/ 1773568 w 1779591"/>
              <a:gd name="connsiteY18" fmla="*/ 1008693 h 3086843"/>
              <a:gd name="connsiteX19" fmla="*/ 1062622 w 1779591"/>
              <a:gd name="connsiteY19" fmla="*/ 1756097 h 3086843"/>
              <a:gd name="connsiteX20" fmla="*/ 1029200 w 1779591"/>
              <a:gd name="connsiteY20" fmla="*/ 1765214 h 3086843"/>
              <a:gd name="connsiteX21" fmla="*/ 1023123 w 1779591"/>
              <a:gd name="connsiteY21" fmla="*/ 1765214 h 3086843"/>
              <a:gd name="connsiteX22" fmla="*/ 1014010 w 1779591"/>
              <a:gd name="connsiteY22" fmla="*/ 1774327 h 3086843"/>
              <a:gd name="connsiteX23" fmla="*/ 1026163 w 1779591"/>
              <a:gd name="connsiteY23" fmla="*/ 1853321 h 3086843"/>
              <a:gd name="connsiteX24" fmla="*/ 1041353 w 1779591"/>
              <a:gd name="connsiteY24" fmla="*/ 1987003 h 3086843"/>
              <a:gd name="connsiteX25" fmla="*/ 971475 w 1779591"/>
              <a:gd name="connsiteY25" fmla="*/ 2233098 h 3086843"/>
              <a:gd name="connsiteX26" fmla="*/ 1014010 w 1779591"/>
              <a:gd name="connsiteY26" fmla="*/ 2533885 h 3086843"/>
              <a:gd name="connsiteX27" fmla="*/ 1010970 w 1779591"/>
              <a:gd name="connsiteY27" fmla="*/ 2977466 h 3086843"/>
              <a:gd name="connsiteX28" fmla="*/ 962359 w 1779591"/>
              <a:gd name="connsiteY28" fmla="*/ 3068613 h 3086843"/>
              <a:gd name="connsiteX29" fmla="*/ 892481 w 1779591"/>
              <a:gd name="connsiteY29" fmla="*/ 3086843 h 3086843"/>
              <a:gd name="connsiteX30" fmla="*/ 822600 w 1779591"/>
              <a:gd name="connsiteY30" fmla="*/ 3068613 h 3086843"/>
              <a:gd name="connsiteX31" fmla="*/ 773988 w 1779591"/>
              <a:gd name="connsiteY31" fmla="*/ 2977466 h 3086843"/>
              <a:gd name="connsiteX32" fmla="*/ 770952 w 1779591"/>
              <a:gd name="connsiteY32" fmla="*/ 2533885 h 3086843"/>
              <a:gd name="connsiteX33" fmla="*/ 813487 w 1779591"/>
              <a:gd name="connsiteY33" fmla="*/ 2233098 h 3086843"/>
              <a:gd name="connsiteX34" fmla="*/ 743606 w 1779591"/>
              <a:gd name="connsiteY34" fmla="*/ 1987003 h 3086843"/>
              <a:gd name="connsiteX35" fmla="*/ 758799 w 1779591"/>
              <a:gd name="connsiteY35" fmla="*/ 1853321 h 3086843"/>
              <a:gd name="connsiteX36" fmla="*/ 770952 w 1779591"/>
              <a:gd name="connsiteY36" fmla="*/ 1774327 h 3086843"/>
              <a:gd name="connsiteX37" fmla="*/ 761835 w 1779591"/>
              <a:gd name="connsiteY37" fmla="*/ 1765214 h 3086843"/>
              <a:gd name="connsiteX38" fmla="*/ 746646 w 1779591"/>
              <a:gd name="connsiteY38" fmla="*/ 1765214 h 3086843"/>
              <a:gd name="connsiteX39" fmla="*/ 743606 w 1779591"/>
              <a:gd name="connsiteY39" fmla="*/ 1762174 h 3086843"/>
              <a:gd name="connsiteX40" fmla="*/ 363829 w 1779591"/>
              <a:gd name="connsiteY40" fmla="*/ 1604186 h 3086843"/>
              <a:gd name="connsiteX41" fmla="*/ 90388 w 1779591"/>
              <a:gd name="connsiteY41" fmla="*/ 1279097 h 3086843"/>
              <a:gd name="connsiteX42" fmla="*/ 2278 w 1779591"/>
              <a:gd name="connsiteY42" fmla="*/ 938812 h 3086843"/>
              <a:gd name="connsiteX43" fmla="*/ 2278 w 1779591"/>
              <a:gd name="connsiteY43" fmla="*/ 832475 h 3086843"/>
              <a:gd name="connsiteX44" fmla="*/ 786141 w 1779591"/>
              <a:gd name="connsiteY44" fmla="*/ 6077 h 3086843"/>
              <a:gd name="connsiteX45" fmla="*/ 849946 w 1779591"/>
              <a:gd name="connsiteY45" fmla="*/ 0 h 308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79591" h="3086843">
                <a:moveTo>
                  <a:pt x="886404" y="2904549"/>
                </a:moveTo>
                <a:cubicBezTo>
                  <a:pt x="862099" y="2904549"/>
                  <a:pt x="840829" y="2922778"/>
                  <a:pt x="840829" y="2950124"/>
                </a:cubicBezTo>
                <a:cubicBezTo>
                  <a:pt x="840829" y="2974430"/>
                  <a:pt x="859059" y="2995696"/>
                  <a:pt x="886404" y="2995696"/>
                </a:cubicBezTo>
                <a:cubicBezTo>
                  <a:pt x="910710" y="2995696"/>
                  <a:pt x="931976" y="2974430"/>
                  <a:pt x="931976" y="2950124"/>
                </a:cubicBezTo>
                <a:cubicBezTo>
                  <a:pt x="931976" y="2925818"/>
                  <a:pt x="913747" y="2904549"/>
                  <a:pt x="886404" y="2904549"/>
                </a:cubicBezTo>
                <a:close/>
                <a:moveTo>
                  <a:pt x="883365" y="209636"/>
                </a:moveTo>
                <a:cubicBezTo>
                  <a:pt x="1257069" y="209636"/>
                  <a:pt x="1560892" y="513460"/>
                  <a:pt x="1563929" y="890200"/>
                </a:cubicBezTo>
                <a:cubicBezTo>
                  <a:pt x="1566966" y="1260864"/>
                  <a:pt x="1257069" y="1570767"/>
                  <a:pt x="883365" y="1570767"/>
                </a:cubicBezTo>
                <a:cubicBezTo>
                  <a:pt x="500548" y="1570767"/>
                  <a:pt x="199761" y="1263904"/>
                  <a:pt x="199761" y="878047"/>
                </a:cubicBezTo>
                <a:cubicBezTo>
                  <a:pt x="199761" y="510423"/>
                  <a:pt x="509661" y="206600"/>
                  <a:pt x="883365" y="209636"/>
                </a:cubicBezTo>
                <a:close/>
                <a:moveTo>
                  <a:pt x="883365" y="157988"/>
                </a:moveTo>
                <a:cubicBezTo>
                  <a:pt x="479279" y="157988"/>
                  <a:pt x="148113" y="480041"/>
                  <a:pt x="148113" y="878047"/>
                </a:cubicBezTo>
                <a:cubicBezTo>
                  <a:pt x="148113" y="1294287"/>
                  <a:pt x="470166" y="1622416"/>
                  <a:pt x="880325" y="1622416"/>
                </a:cubicBezTo>
                <a:cubicBezTo>
                  <a:pt x="1284412" y="1622416"/>
                  <a:pt x="1612541" y="1294287"/>
                  <a:pt x="1612541" y="890200"/>
                </a:cubicBezTo>
                <a:cubicBezTo>
                  <a:pt x="1612541" y="486117"/>
                  <a:pt x="1287452" y="157988"/>
                  <a:pt x="883365" y="157988"/>
                </a:cubicBezTo>
                <a:close/>
                <a:moveTo>
                  <a:pt x="849946" y="0"/>
                </a:moveTo>
                <a:cubicBezTo>
                  <a:pt x="865135" y="0"/>
                  <a:pt x="883365" y="0"/>
                  <a:pt x="898557" y="0"/>
                </a:cubicBezTo>
                <a:cubicBezTo>
                  <a:pt x="1038316" y="9113"/>
                  <a:pt x="1175035" y="39495"/>
                  <a:pt x="1299604" y="106340"/>
                </a:cubicBezTo>
                <a:cubicBezTo>
                  <a:pt x="1630769" y="285594"/>
                  <a:pt x="1816103" y="647145"/>
                  <a:pt x="1773568" y="1008693"/>
                </a:cubicBezTo>
                <a:cubicBezTo>
                  <a:pt x="1715840" y="1388473"/>
                  <a:pt x="1439363" y="1683180"/>
                  <a:pt x="1062622" y="1756097"/>
                </a:cubicBezTo>
                <a:cubicBezTo>
                  <a:pt x="1047429" y="1756097"/>
                  <a:pt x="1038316" y="1759137"/>
                  <a:pt x="1029200" y="1765214"/>
                </a:cubicBezTo>
                <a:lnTo>
                  <a:pt x="1023123" y="1765214"/>
                </a:lnTo>
                <a:cubicBezTo>
                  <a:pt x="1020087" y="1768250"/>
                  <a:pt x="1017047" y="1771290"/>
                  <a:pt x="1014010" y="1774327"/>
                </a:cubicBezTo>
                <a:cubicBezTo>
                  <a:pt x="1017047" y="1804709"/>
                  <a:pt x="995781" y="1832055"/>
                  <a:pt x="1026163" y="1853321"/>
                </a:cubicBezTo>
                <a:cubicBezTo>
                  <a:pt x="1071735" y="1883703"/>
                  <a:pt x="1056545" y="1953584"/>
                  <a:pt x="1041353" y="1987003"/>
                </a:cubicBezTo>
                <a:cubicBezTo>
                  <a:pt x="1001857" y="2084226"/>
                  <a:pt x="968435" y="2126762"/>
                  <a:pt x="971475" y="2233098"/>
                </a:cubicBezTo>
                <a:cubicBezTo>
                  <a:pt x="974512" y="2302979"/>
                  <a:pt x="1014010" y="2464007"/>
                  <a:pt x="1014010" y="2533885"/>
                </a:cubicBezTo>
                <a:cubicBezTo>
                  <a:pt x="1010970" y="2682759"/>
                  <a:pt x="1010970" y="2828594"/>
                  <a:pt x="1010970" y="2977466"/>
                </a:cubicBezTo>
                <a:cubicBezTo>
                  <a:pt x="1010970" y="3016965"/>
                  <a:pt x="998817" y="3050384"/>
                  <a:pt x="962359" y="3068613"/>
                </a:cubicBezTo>
                <a:cubicBezTo>
                  <a:pt x="938053" y="3080766"/>
                  <a:pt x="913747" y="3086843"/>
                  <a:pt x="892481" y="3086843"/>
                </a:cubicBezTo>
                <a:cubicBezTo>
                  <a:pt x="871212" y="3086843"/>
                  <a:pt x="846906" y="3080766"/>
                  <a:pt x="822600" y="3068613"/>
                </a:cubicBezTo>
                <a:cubicBezTo>
                  <a:pt x="786141" y="3050384"/>
                  <a:pt x="773988" y="3016965"/>
                  <a:pt x="773988" y="2977466"/>
                </a:cubicBezTo>
                <a:cubicBezTo>
                  <a:pt x="773988" y="2828594"/>
                  <a:pt x="770952" y="2682759"/>
                  <a:pt x="770952" y="2533885"/>
                </a:cubicBezTo>
                <a:cubicBezTo>
                  <a:pt x="767912" y="2464007"/>
                  <a:pt x="810447" y="2302979"/>
                  <a:pt x="813487" y="2233098"/>
                </a:cubicBezTo>
                <a:cubicBezTo>
                  <a:pt x="816524" y="2126762"/>
                  <a:pt x="783105" y="2081186"/>
                  <a:pt x="743606" y="1987003"/>
                </a:cubicBezTo>
                <a:cubicBezTo>
                  <a:pt x="731453" y="1953584"/>
                  <a:pt x="713224" y="1883703"/>
                  <a:pt x="758799" y="1853321"/>
                </a:cubicBezTo>
                <a:cubicBezTo>
                  <a:pt x="789181" y="1835091"/>
                  <a:pt x="767912" y="1807746"/>
                  <a:pt x="770952" y="1774327"/>
                </a:cubicBezTo>
                <a:cubicBezTo>
                  <a:pt x="767912" y="1771290"/>
                  <a:pt x="764875" y="1768250"/>
                  <a:pt x="761835" y="1765214"/>
                </a:cubicBezTo>
                <a:lnTo>
                  <a:pt x="746646" y="1765214"/>
                </a:lnTo>
                <a:cubicBezTo>
                  <a:pt x="746646" y="1765214"/>
                  <a:pt x="743606" y="1762174"/>
                  <a:pt x="743606" y="1762174"/>
                </a:cubicBezTo>
                <a:cubicBezTo>
                  <a:pt x="603847" y="1737868"/>
                  <a:pt x="476242" y="1689256"/>
                  <a:pt x="363829" y="1604186"/>
                </a:cubicBezTo>
                <a:cubicBezTo>
                  <a:pt x="248376" y="1516076"/>
                  <a:pt x="151153" y="1409739"/>
                  <a:pt x="90388" y="1279097"/>
                </a:cubicBezTo>
                <a:cubicBezTo>
                  <a:pt x="38736" y="1172757"/>
                  <a:pt x="2278" y="1060341"/>
                  <a:pt x="2278" y="938812"/>
                </a:cubicBezTo>
                <a:cubicBezTo>
                  <a:pt x="-759" y="902356"/>
                  <a:pt x="-759" y="865894"/>
                  <a:pt x="2278" y="832475"/>
                </a:cubicBezTo>
                <a:cubicBezTo>
                  <a:pt x="29623" y="398010"/>
                  <a:pt x="351676" y="57725"/>
                  <a:pt x="786141" y="6077"/>
                </a:cubicBezTo>
                <a:cubicBezTo>
                  <a:pt x="807410" y="0"/>
                  <a:pt x="828676" y="9113"/>
                  <a:pt x="849946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219" name="Freeform: Shape 2218">
            <a:extLst>
              <a:ext uri="{FF2B5EF4-FFF2-40B4-BE49-F238E27FC236}">
                <a16:creationId xmlns:a16="http://schemas.microsoft.com/office/drawing/2014/main" id="{F5DEFAD5-DA0C-42F3-A8ED-7B079305B7A5}"/>
              </a:ext>
            </a:extLst>
          </p:cNvPr>
          <p:cNvSpPr/>
          <p:nvPr/>
        </p:nvSpPr>
        <p:spPr>
          <a:xfrm>
            <a:off x="1250959" y="3371608"/>
            <a:ext cx="761901" cy="624509"/>
          </a:xfrm>
          <a:custGeom>
            <a:avLst/>
            <a:gdLst>
              <a:gd name="connsiteX0" fmla="*/ 1169670 w 1162050"/>
              <a:gd name="connsiteY0" fmla="*/ 316230 h 952500"/>
              <a:gd name="connsiteX1" fmla="*/ 853440 w 1162050"/>
              <a:gd name="connsiteY1" fmla="*/ 0 h 952500"/>
              <a:gd name="connsiteX2" fmla="*/ 687705 w 1162050"/>
              <a:gd name="connsiteY2" fmla="*/ 46672 h 952500"/>
              <a:gd name="connsiteX3" fmla="*/ 537210 w 1162050"/>
              <a:gd name="connsiteY3" fmla="*/ 0 h 952500"/>
              <a:gd name="connsiteX4" fmla="*/ 312420 w 1162050"/>
              <a:gd name="connsiteY4" fmla="*/ 124777 h 952500"/>
              <a:gd name="connsiteX5" fmla="*/ 229552 w 1162050"/>
              <a:gd name="connsiteY5" fmla="*/ 109538 h 952500"/>
              <a:gd name="connsiteX6" fmla="*/ 0 w 1162050"/>
              <a:gd name="connsiteY6" fmla="*/ 339090 h 952500"/>
              <a:gd name="connsiteX7" fmla="*/ 229552 w 1162050"/>
              <a:gd name="connsiteY7" fmla="*/ 568643 h 952500"/>
              <a:gd name="connsiteX8" fmla="*/ 242888 w 1162050"/>
              <a:gd name="connsiteY8" fmla="*/ 568643 h 952500"/>
              <a:gd name="connsiteX9" fmla="*/ 220980 w 1162050"/>
              <a:gd name="connsiteY9" fmla="*/ 911543 h 952500"/>
              <a:gd name="connsiteX10" fmla="*/ 270510 w 1162050"/>
              <a:gd name="connsiteY10" fmla="*/ 958215 h 952500"/>
              <a:gd name="connsiteX11" fmla="*/ 699135 w 1162050"/>
              <a:gd name="connsiteY11" fmla="*/ 934403 h 952500"/>
              <a:gd name="connsiteX12" fmla="*/ 741997 w 1162050"/>
              <a:gd name="connsiteY12" fmla="*/ 937260 h 952500"/>
              <a:gd name="connsiteX13" fmla="*/ 765810 w 1162050"/>
              <a:gd name="connsiteY13" fmla="*/ 943928 h 952500"/>
              <a:gd name="connsiteX14" fmla="*/ 771525 w 1162050"/>
              <a:gd name="connsiteY14" fmla="*/ 943928 h 952500"/>
              <a:gd name="connsiteX15" fmla="*/ 849630 w 1162050"/>
              <a:gd name="connsiteY15" fmla="*/ 959168 h 952500"/>
              <a:gd name="connsiteX16" fmla="*/ 898207 w 1162050"/>
              <a:gd name="connsiteY16" fmla="*/ 911543 h 952500"/>
              <a:gd name="connsiteX17" fmla="*/ 878205 w 1162050"/>
              <a:gd name="connsiteY17" fmla="*/ 632460 h 952500"/>
              <a:gd name="connsiteX18" fmla="*/ 1169670 w 1162050"/>
              <a:gd name="connsiteY18" fmla="*/ 31623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62050" h="95250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20" name="TextBox 2219">
            <a:extLst>
              <a:ext uri="{FF2B5EF4-FFF2-40B4-BE49-F238E27FC236}">
                <a16:creationId xmlns:a16="http://schemas.microsoft.com/office/drawing/2014/main" id="{99493360-556C-47B6-B396-1A8D5B96919C}"/>
              </a:ext>
            </a:extLst>
          </p:cNvPr>
          <p:cNvSpPr txBox="1"/>
          <p:nvPr/>
        </p:nvSpPr>
        <p:spPr>
          <a:xfrm>
            <a:off x="5345424" y="2164489"/>
            <a:ext cx="5890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221" name="TextBox 2220">
            <a:extLst>
              <a:ext uri="{FF2B5EF4-FFF2-40B4-BE49-F238E27FC236}">
                <a16:creationId xmlns:a16="http://schemas.microsoft.com/office/drawing/2014/main" id="{660E40DF-2BC4-41BF-9F9D-88781C9CA6B5}"/>
              </a:ext>
            </a:extLst>
          </p:cNvPr>
          <p:cNvSpPr txBox="1"/>
          <p:nvPr/>
        </p:nvSpPr>
        <p:spPr>
          <a:xfrm>
            <a:off x="5345424" y="1762434"/>
            <a:ext cx="589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222" name="TextBox 2221">
            <a:extLst>
              <a:ext uri="{FF2B5EF4-FFF2-40B4-BE49-F238E27FC236}">
                <a16:creationId xmlns:a16="http://schemas.microsoft.com/office/drawing/2014/main" id="{75299B3C-7BF0-4A2B-AAE0-5F8664E49AE5}"/>
              </a:ext>
            </a:extLst>
          </p:cNvPr>
          <p:cNvSpPr txBox="1"/>
          <p:nvPr/>
        </p:nvSpPr>
        <p:spPr>
          <a:xfrm>
            <a:off x="5345424" y="2687839"/>
            <a:ext cx="589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2223" name="AutoShape 92">
            <a:extLst>
              <a:ext uri="{FF2B5EF4-FFF2-40B4-BE49-F238E27FC236}">
                <a16:creationId xmlns:a16="http://schemas.microsoft.com/office/drawing/2014/main" id="{FB280A33-F1A5-4097-9844-E26E61DF5A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07339" y="3549228"/>
            <a:ext cx="560666" cy="560666"/>
          </a:xfrm>
          <a:prstGeom prst="rect">
            <a:avLst/>
          </a:prstGeom>
          <a:noFill/>
          <a:ln w="38100">
            <a:solidFill>
              <a:schemeClr val="accent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224" name="AutoShape 92">
            <a:extLst>
              <a:ext uri="{FF2B5EF4-FFF2-40B4-BE49-F238E27FC236}">
                <a16:creationId xmlns:a16="http://schemas.microsoft.com/office/drawing/2014/main" id="{65D4D658-1BF7-4C7E-BCD5-D791831EC2A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19221" y="3549228"/>
            <a:ext cx="560666" cy="560666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225" name="AutoShape 92">
            <a:extLst>
              <a:ext uri="{FF2B5EF4-FFF2-40B4-BE49-F238E27FC236}">
                <a16:creationId xmlns:a16="http://schemas.microsoft.com/office/drawing/2014/main" id="{07E08CC5-1B21-49AA-9165-46F431EBA2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225162" y="3549166"/>
            <a:ext cx="560666" cy="560728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226" name="AutoShape 92">
            <a:extLst>
              <a:ext uri="{FF2B5EF4-FFF2-40B4-BE49-F238E27FC236}">
                <a16:creationId xmlns:a16="http://schemas.microsoft.com/office/drawing/2014/main" id="{AE9D929D-1290-446D-9A8C-6AB8D2A1F1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13280" y="3549166"/>
            <a:ext cx="560666" cy="56072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227" name="TextBox 2226">
            <a:extLst>
              <a:ext uri="{FF2B5EF4-FFF2-40B4-BE49-F238E27FC236}">
                <a16:creationId xmlns:a16="http://schemas.microsoft.com/office/drawing/2014/main" id="{8D024E57-8D38-4DE5-BF4B-AD4C7DC517B9}"/>
              </a:ext>
            </a:extLst>
          </p:cNvPr>
          <p:cNvSpPr txBox="1"/>
          <p:nvPr/>
        </p:nvSpPr>
        <p:spPr>
          <a:xfrm>
            <a:off x="5345423" y="4970383"/>
            <a:ext cx="5147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2228" name="TextBox 2227">
            <a:extLst>
              <a:ext uri="{FF2B5EF4-FFF2-40B4-BE49-F238E27FC236}">
                <a16:creationId xmlns:a16="http://schemas.microsoft.com/office/drawing/2014/main" id="{24229C88-9963-4EE1-B971-CFBBF54F25F4}"/>
              </a:ext>
            </a:extLst>
          </p:cNvPr>
          <p:cNvSpPr txBox="1"/>
          <p:nvPr/>
        </p:nvSpPr>
        <p:spPr>
          <a:xfrm>
            <a:off x="5345425" y="4227303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29" name="TextBox 2228">
            <a:extLst>
              <a:ext uri="{FF2B5EF4-FFF2-40B4-BE49-F238E27FC236}">
                <a16:creationId xmlns:a16="http://schemas.microsoft.com/office/drawing/2014/main" id="{38AD53A9-422E-4262-AA83-9D27637AEF6A}"/>
              </a:ext>
            </a:extLst>
          </p:cNvPr>
          <p:cNvSpPr txBox="1"/>
          <p:nvPr/>
        </p:nvSpPr>
        <p:spPr>
          <a:xfrm>
            <a:off x="6841219" y="4197515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30" name="TextBox 2229">
            <a:extLst>
              <a:ext uri="{FF2B5EF4-FFF2-40B4-BE49-F238E27FC236}">
                <a16:creationId xmlns:a16="http://schemas.microsoft.com/office/drawing/2014/main" id="{52DAF493-017C-4E81-95D5-517080B4C7C0}"/>
              </a:ext>
            </a:extLst>
          </p:cNvPr>
          <p:cNvSpPr txBox="1"/>
          <p:nvPr/>
        </p:nvSpPr>
        <p:spPr>
          <a:xfrm>
            <a:off x="8368559" y="4227303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31" name="TextBox 2230">
            <a:extLst>
              <a:ext uri="{FF2B5EF4-FFF2-40B4-BE49-F238E27FC236}">
                <a16:creationId xmlns:a16="http://schemas.microsoft.com/office/drawing/2014/main" id="{7EF5031E-575E-4EDE-8389-733F70AC18FB}"/>
              </a:ext>
            </a:extLst>
          </p:cNvPr>
          <p:cNvSpPr txBox="1"/>
          <p:nvPr/>
        </p:nvSpPr>
        <p:spPr>
          <a:xfrm>
            <a:off x="9880125" y="4227303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32" name="Freeform: Shape 2231">
            <a:extLst>
              <a:ext uri="{FF2B5EF4-FFF2-40B4-BE49-F238E27FC236}">
                <a16:creationId xmlns:a16="http://schemas.microsoft.com/office/drawing/2014/main" id="{1430743A-74D2-4BC1-A122-65B435DE716C}"/>
              </a:ext>
            </a:extLst>
          </p:cNvPr>
          <p:cNvSpPr/>
          <p:nvPr/>
        </p:nvSpPr>
        <p:spPr>
          <a:xfrm>
            <a:off x="8859091" y="3580843"/>
            <a:ext cx="269668" cy="623836"/>
          </a:xfrm>
          <a:custGeom>
            <a:avLst/>
            <a:gdLst>
              <a:gd name="connsiteX0" fmla="*/ 422190 w 520618"/>
              <a:gd name="connsiteY0" fmla="*/ 101446 h 1204372"/>
              <a:gd name="connsiteX1" fmla="*/ 401765 w 520618"/>
              <a:gd name="connsiteY1" fmla="*/ 118467 h 1204372"/>
              <a:gd name="connsiteX2" fmla="*/ 401765 w 520618"/>
              <a:gd name="connsiteY2" fmla="*/ 559653 h 1204372"/>
              <a:gd name="connsiteX3" fmla="*/ 422190 w 520618"/>
              <a:gd name="connsiteY3" fmla="*/ 576674 h 1204372"/>
              <a:gd name="connsiteX4" fmla="*/ 442615 w 520618"/>
              <a:gd name="connsiteY4" fmla="*/ 559653 h 1204372"/>
              <a:gd name="connsiteX5" fmla="*/ 442615 w 520618"/>
              <a:gd name="connsiteY5" fmla="*/ 118467 h 1204372"/>
              <a:gd name="connsiteX6" fmla="*/ 422190 w 520618"/>
              <a:gd name="connsiteY6" fmla="*/ 101446 h 1204372"/>
              <a:gd name="connsiteX7" fmla="*/ 342532 w 520618"/>
              <a:gd name="connsiteY7" fmla="*/ 101446 h 1204372"/>
              <a:gd name="connsiteX8" fmla="*/ 322107 w 520618"/>
              <a:gd name="connsiteY8" fmla="*/ 118467 h 1204372"/>
              <a:gd name="connsiteX9" fmla="*/ 322107 w 520618"/>
              <a:gd name="connsiteY9" fmla="*/ 559653 h 1204372"/>
              <a:gd name="connsiteX10" fmla="*/ 342532 w 520618"/>
              <a:gd name="connsiteY10" fmla="*/ 576674 h 1204372"/>
              <a:gd name="connsiteX11" fmla="*/ 362957 w 520618"/>
              <a:gd name="connsiteY11" fmla="*/ 559653 h 1204372"/>
              <a:gd name="connsiteX12" fmla="*/ 362957 w 520618"/>
              <a:gd name="connsiteY12" fmla="*/ 118467 h 1204372"/>
              <a:gd name="connsiteX13" fmla="*/ 342532 w 520618"/>
              <a:gd name="connsiteY13" fmla="*/ 101446 h 1204372"/>
              <a:gd name="connsiteX14" fmla="*/ 262873 w 520618"/>
              <a:gd name="connsiteY14" fmla="*/ 101446 h 1204372"/>
              <a:gd name="connsiteX15" fmla="*/ 242448 w 520618"/>
              <a:gd name="connsiteY15" fmla="*/ 118467 h 1204372"/>
              <a:gd name="connsiteX16" fmla="*/ 242448 w 520618"/>
              <a:gd name="connsiteY16" fmla="*/ 559653 h 1204372"/>
              <a:gd name="connsiteX17" fmla="*/ 262873 w 520618"/>
              <a:gd name="connsiteY17" fmla="*/ 576674 h 1204372"/>
              <a:gd name="connsiteX18" fmla="*/ 283298 w 520618"/>
              <a:gd name="connsiteY18" fmla="*/ 559653 h 1204372"/>
              <a:gd name="connsiteX19" fmla="*/ 283298 w 520618"/>
              <a:gd name="connsiteY19" fmla="*/ 118467 h 1204372"/>
              <a:gd name="connsiteX20" fmla="*/ 262873 w 520618"/>
              <a:gd name="connsiteY20" fmla="*/ 101446 h 1204372"/>
              <a:gd name="connsiteX21" fmla="*/ 183214 w 520618"/>
              <a:gd name="connsiteY21" fmla="*/ 101446 h 1204372"/>
              <a:gd name="connsiteX22" fmla="*/ 162789 w 520618"/>
              <a:gd name="connsiteY22" fmla="*/ 118467 h 1204372"/>
              <a:gd name="connsiteX23" fmla="*/ 162789 w 520618"/>
              <a:gd name="connsiteY23" fmla="*/ 559653 h 1204372"/>
              <a:gd name="connsiteX24" fmla="*/ 183214 w 520618"/>
              <a:gd name="connsiteY24" fmla="*/ 576674 h 1204372"/>
              <a:gd name="connsiteX25" fmla="*/ 203639 w 520618"/>
              <a:gd name="connsiteY25" fmla="*/ 559653 h 1204372"/>
              <a:gd name="connsiteX26" fmla="*/ 203639 w 520618"/>
              <a:gd name="connsiteY26" fmla="*/ 118467 h 1204372"/>
              <a:gd name="connsiteX27" fmla="*/ 183214 w 520618"/>
              <a:gd name="connsiteY27" fmla="*/ 101446 h 1204372"/>
              <a:gd name="connsiteX28" fmla="*/ 103556 w 520618"/>
              <a:gd name="connsiteY28" fmla="*/ 101446 h 1204372"/>
              <a:gd name="connsiteX29" fmla="*/ 83130 w 520618"/>
              <a:gd name="connsiteY29" fmla="*/ 118467 h 1204372"/>
              <a:gd name="connsiteX30" fmla="*/ 83130 w 520618"/>
              <a:gd name="connsiteY30" fmla="*/ 559653 h 1204372"/>
              <a:gd name="connsiteX31" fmla="*/ 103556 w 520618"/>
              <a:gd name="connsiteY31" fmla="*/ 576674 h 1204372"/>
              <a:gd name="connsiteX32" fmla="*/ 123981 w 520618"/>
              <a:gd name="connsiteY32" fmla="*/ 559653 h 1204372"/>
              <a:gd name="connsiteX33" fmla="*/ 123981 w 520618"/>
              <a:gd name="connsiteY33" fmla="*/ 118467 h 1204372"/>
              <a:gd name="connsiteX34" fmla="*/ 103556 w 520618"/>
              <a:gd name="connsiteY34" fmla="*/ 101446 h 1204372"/>
              <a:gd name="connsiteX35" fmla="*/ 164151 w 520618"/>
              <a:gd name="connsiteY35" fmla="*/ 0 h 1204372"/>
              <a:gd name="connsiteX36" fmla="*/ 356829 w 520618"/>
              <a:gd name="connsiteY36" fmla="*/ 0 h 1204372"/>
              <a:gd name="connsiteX37" fmla="*/ 519551 w 520618"/>
              <a:gd name="connsiteY37" fmla="*/ 163402 h 1204372"/>
              <a:gd name="connsiteX38" fmla="*/ 492317 w 520618"/>
              <a:gd name="connsiteY38" fmla="*/ 560334 h 1204372"/>
              <a:gd name="connsiteX39" fmla="*/ 417425 w 520618"/>
              <a:gd name="connsiteY39" fmla="*/ 635227 h 1204372"/>
              <a:gd name="connsiteX40" fmla="*/ 294873 w 520618"/>
              <a:gd name="connsiteY40" fmla="*/ 635227 h 1204372"/>
              <a:gd name="connsiteX41" fmla="*/ 294873 w 520618"/>
              <a:gd name="connsiteY41" fmla="*/ 979686 h 1204372"/>
              <a:gd name="connsiteX42" fmla="*/ 333721 w 520618"/>
              <a:gd name="connsiteY42" fmla="*/ 979686 h 1204372"/>
              <a:gd name="connsiteX43" fmla="*/ 333721 w 520618"/>
              <a:gd name="connsiteY43" fmla="*/ 1204372 h 1204372"/>
              <a:gd name="connsiteX44" fmla="*/ 198737 w 520618"/>
              <a:gd name="connsiteY44" fmla="*/ 1204372 h 1204372"/>
              <a:gd name="connsiteX45" fmla="*/ 198737 w 520618"/>
              <a:gd name="connsiteY45" fmla="*/ 979686 h 1204372"/>
              <a:gd name="connsiteX46" fmla="*/ 230192 w 520618"/>
              <a:gd name="connsiteY46" fmla="*/ 979686 h 1204372"/>
              <a:gd name="connsiteX47" fmla="*/ 230192 w 520618"/>
              <a:gd name="connsiteY47" fmla="*/ 635227 h 1204372"/>
              <a:gd name="connsiteX48" fmla="*/ 102875 w 520618"/>
              <a:gd name="connsiteY48" fmla="*/ 635227 h 1204372"/>
              <a:gd name="connsiteX49" fmla="*/ 27982 w 520618"/>
              <a:gd name="connsiteY49" fmla="*/ 560334 h 1204372"/>
              <a:gd name="connsiteX50" fmla="*/ 749 w 520618"/>
              <a:gd name="connsiteY50" fmla="*/ 163402 h 1204372"/>
              <a:gd name="connsiteX51" fmla="*/ 164151 w 520618"/>
              <a:gd name="connsiteY51" fmla="*/ 0 h 120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20618" h="1204372">
                <a:moveTo>
                  <a:pt x="422190" y="101446"/>
                </a:moveTo>
                <a:cubicBezTo>
                  <a:pt x="411297" y="101446"/>
                  <a:pt x="401765" y="108935"/>
                  <a:pt x="401765" y="118467"/>
                </a:cubicBezTo>
                <a:lnTo>
                  <a:pt x="401765" y="559653"/>
                </a:lnTo>
                <a:cubicBezTo>
                  <a:pt x="401765" y="569184"/>
                  <a:pt x="410616" y="576674"/>
                  <a:pt x="422190" y="576674"/>
                </a:cubicBezTo>
                <a:cubicBezTo>
                  <a:pt x="433084" y="576674"/>
                  <a:pt x="442615" y="569184"/>
                  <a:pt x="442615" y="559653"/>
                </a:cubicBezTo>
                <a:lnTo>
                  <a:pt x="442615" y="118467"/>
                </a:lnTo>
                <a:cubicBezTo>
                  <a:pt x="442615" y="108935"/>
                  <a:pt x="433764" y="101446"/>
                  <a:pt x="422190" y="101446"/>
                </a:cubicBezTo>
                <a:close/>
                <a:moveTo>
                  <a:pt x="342532" y="101446"/>
                </a:moveTo>
                <a:cubicBezTo>
                  <a:pt x="331638" y="101446"/>
                  <a:pt x="322107" y="108935"/>
                  <a:pt x="322107" y="118467"/>
                </a:cubicBezTo>
                <a:lnTo>
                  <a:pt x="322107" y="559653"/>
                </a:lnTo>
                <a:cubicBezTo>
                  <a:pt x="322107" y="569184"/>
                  <a:pt x="330957" y="576674"/>
                  <a:pt x="342532" y="576674"/>
                </a:cubicBezTo>
                <a:cubicBezTo>
                  <a:pt x="353425" y="576674"/>
                  <a:pt x="362957" y="569184"/>
                  <a:pt x="362957" y="559653"/>
                </a:cubicBezTo>
                <a:lnTo>
                  <a:pt x="362957" y="118467"/>
                </a:lnTo>
                <a:cubicBezTo>
                  <a:pt x="362957" y="108935"/>
                  <a:pt x="354106" y="101446"/>
                  <a:pt x="342532" y="101446"/>
                </a:cubicBezTo>
                <a:close/>
                <a:moveTo>
                  <a:pt x="262873" y="101446"/>
                </a:moveTo>
                <a:cubicBezTo>
                  <a:pt x="251979" y="101446"/>
                  <a:pt x="242448" y="108935"/>
                  <a:pt x="242448" y="118467"/>
                </a:cubicBezTo>
                <a:lnTo>
                  <a:pt x="242448" y="559653"/>
                </a:lnTo>
                <a:cubicBezTo>
                  <a:pt x="242448" y="569184"/>
                  <a:pt x="251298" y="576674"/>
                  <a:pt x="262873" y="576674"/>
                </a:cubicBezTo>
                <a:cubicBezTo>
                  <a:pt x="273766" y="576674"/>
                  <a:pt x="283298" y="569184"/>
                  <a:pt x="283298" y="559653"/>
                </a:cubicBezTo>
                <a:lnTo>
                  <a:pt x="283298" y="118467"/>
                </a:lnTo>
                <a:cubicBezTo>
                  <a:pt x="283298" y="108935"/>
                  <a:pt x="274448" y="101446"/>
                  <a:pt x="262873" y="101446"/>
                </a:cubicBezTo>
                <a:close/>
                <a:moveTo>
                  <a:pt x="183214" y="101446"/>
                </a:moveTo>
                <a:cubicBezTo>
                  <a:pt x="172321" y="101446"/>
                  <a:pt x="162789" y="108935"/>
                  <a:pt x="162789" y="118467"/>
                </a:cubicBezTo>
                <a:lnTo>
                  <a:pt x="162789" y="559653"/>
                </a:lnTo>
                <a:cubicBezTo>
                  <a:pt x="162789" y="569184"/>
                  <a:pt x="171640" y="576674"/>
                  <a:pt x="183214" y="576674"/>
                </a:cubicBezTo>
                <a:cubicBezTo>
                  <a:pt x="194107" y="576674"/>
                  <a:pt x="203639" y="569184"/>
                  <a:pt x="203639" y="559653"/>
                </a:cubicBezTo>
                <a:lnTo>
                  <a:pt x="203639" y="118467"/>
                </a:lnTo>
                <a:cubicBezTo>
                  <a:pt x="203639" y="108935"/>
                  <a:pt x="194789" y="101446"/>
                  <a:pt x="183214" y="101446"/>
                </a:cubicBezTo>
                <a:close/>
                <a:moveTo>
                  <a:pt x="103556" y="101446"/>
                </a:moveTo>
                <a:cubicBezTo>
                  <a:pt x="92662" y="101446"/>
                  <a:pt x="83130" y="108935"/>
                  <a:pt x="83130" y="118467"/>
                </a:cubicBezTo>
                <a:lnTo>
                  <a:pt x="83130" y="559653"/>
                </a:lnTo>
                <a:cubicBezTo>
                  <a:pt x="83130" y="569184"/>
                  <a:pt x="91981" y="576674"/>
                  <a:pt x="103556" y="576674"/>
                </a:cubicBezTo>
                <a:cubicBezTo>
                  <a:pt x="114449" y="576674"/>
                  <a:pt x="123981" y="569184"/>
                  <a:pt x="123981" y="559653"/>
                </a:cubicBezTo>
                <a:lnTo>
                  <a:pt x="123981" y="118467"/>
                </a:lnTo>
                <a:cubicBezTo>
                  <a:pt x="123981" y="108935"/>
                  <a:pt x="115130" y="101446"/>
                  <a:pt x="103556" y="101446"/>
                </a:cubicBezTo>
                <a:close/>
                <a:moveTo>
                  <a:pt x="164151" y="0"/>
                </a:moveTo>
                <a:lnTo>
                  <a:pt x="356829" y="0"/>
                </a:lnTo>
                <a:cubicBezTo>
                  <a:pt x="446700" y="0"/>
                  <a:pt x="531125" y="25872"/>
                  <a:pt x="519551" y="163402"/>
                </a:cubicBezTo>
                <a:lnTo>
                  <a:pt x="492317" y="560334"/>
                </a:lnTo>
                <a:cubicBezTo>
                  <a:pt x="492317" y="601184"/>
                  <a:pt x="458956" y="635227"/>
                  <a:pt x="417425" y="635227"/>
                </a:cubicBezTo>
                <a:lnTo>
                  <a:pt x="294873" y="635227"/>
                </a:lnTo>
                <a:lnTo>
                  <a:pt x="294873" y="979686"/>
                </a:lnTo>
                <a:lnTo>
                  <a:pt x="333721" y="979686"/>
                </a:lnTo>
                <a:lnTo>
                  <a:pt x="333721" y="1204372"/>
                </a:lnTo>
                <a:lnTo>
                  <a:pt x="198737" y="1204372"/>
                </a:lnTo>
                <a:lnTo>
                  <a:pt x="198737" y="979686"/>
                </a:lnTo>
                <a:lnTo>
                  <a:pt x="230192" y="979686"/>
                </a:lnTo>
                <a:lnTo>
                  <a:pt x="230192" y="635227"/>
                </a:lnTo>
                <a:lnTo>
                  <a:pt x="102875" y="635227"/>
                </a:lnTo>
                <a:cubicBezTo>
                  <a:pt x="62025" y="635227"/>
                  <a:pt x="27982" y="601865"/>
                  <a:pt x="27982" y="560334"/>
                </a:cubicBezTo>
                <a:lnTo>
                  <a:pt x="749" y="163402"/>
                </a:lnTo>
                <a:cubicBezTo>
                  <a:pt x="-8784" y="24510"/>
                  <a:pt x="74279" y="0"/>
                  <a:pt x="164151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2233" name="Group 2232">
            <a:extLst>
              <a:ext uri="{FF2B5EF4-FFF2-40B4-BE49-F238E27FC236}">
                <a16:creationId xmlns:a16="http://schemas.microsoft.com/office/drawing/2014/main" id="{427F0A7D-B3A9-4B4E-8DD1-CA33AF5D7416}"/>
              </a:ext>
            </a:extLst>
          </p:cNvPr>
          <p:cNvGrpSpPr/>
          <p:nvPr/>
        </p:nvGrpSpPr>
        <p:grpSpPr>
          <a:xfrm>
            <a:off x="10474507" y="3618424"/>
            <a:ext cx="99249" cy="455315"/>
            <a:chOff x="9535303" y="2616201"/>
            <a:chExt cx="429088" cy="1968489"/>
          </a:xfrm>
          <a:solidFill>
            <a:schemeClr val="accent4"/>
          </a:solidFill>
        </p:grpSpPr>
        <p:grpSp>
          <p:nvGrpSpPr>
            <p:cNvPr id="2234" name="그룹 19">
              <a:extLst>
                <a:ext uri="{FF2B5EF4-FFF2-40B4-BE49-F238E27FC236}">
                  <a16:creationId xmlns:a16="http://schemas.microsoft.com/office/drawing/2014/main" id="{02F4EAEF-4B29-42D5-9397-C7E3FA9DBCF0}"/>
                </a:ext>
              </a:extLst>
            </p:cNvPr>
            <p:cNvGrpSpPr/>
            <p:nvPr/>
          </p:nvGrpSpPr>
          <p:grpSpPr>
            <a:xfrm rot="19313868">
              <a:off x="9535303" y="2740910"/>
              <a:ext cx="283914" cy="1814358"/>
              <a:chOff x="1055023" y="2447150"/>
              <a:chExt cx="489227" cy="3126412"/>
            </a:xfrm>
            <a:grpFill/>
            <a:effectLst/>
          </p:grpSpPr>
          <p:grpSp>
            <p:nvGrpSpPr>
              <p:cNvPr id="2240" name="그룹 20">
                <a:extLst>
                  <a:ext uri="{FF2B5EF4-FFF2-40B4-BE49-F238E27FC236}">
                    <a16:creationId xmlns:a16="http://schemas.microsoft.com/office/drawing/2014/main" id="{1334566C-B4D2-4AAB-81EC-45F4DF5337A3}"/>
                  </a:ext>
                </a:extLst>
              </p:cNvPr>
              <p:cNvGrpSpPr/>
              <p:nvPr/>
            </p:nvGrpSpPr>
            <p:grpSpPr>
              <a:xfrm>
                <a:off x="1195228" y="3663994"/>
                <a:ext cx="208870" cy="1909568"/>
                <a:chOff x="4360431" y="3515651"/>
                <a:chExt cx="208870" cy="1909569"/>
              </a:xfrm>
              <a:grpFill/>
            </p:grpSpPr>
            <p:sp>
              <p:nvSpPr>
                <p:cNvPr id="2242" name="사다리꼴 22">
                  <a:extLst>
                    <a:ext uri="{FF2B5EF4-FFF2-40B4-BE49-F238E27FC236}">
                      <a16:creationId xmlns:a16="http://schemas.microsoft.com/office/drawing/2014/main" id="{CE336BE4-F5E1-4142-A2F4-7E13062E0290}"/>
                    </a:ext>
                  </a:extLst>
                </p:cNvPr>
                <p:cNvSpPr/>
                <p:nvPr/>
              </p:nvSpPr>
              <p:spPr>
                <a:xfrm>
                  <a:off x="4360431" y="3515651"/>
                  <a:ext cx="208870" cy="1803164"/>
                </a:xfrm>
                <a:prstGeom prst="trapezoid">
                  <a:avLst>
                    <a:gd name="adj" fmla="val 1720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43" name="타원 23">
                  <a:extLst>
                    <a:ext uri="{FF2B5EF4-FFF2-40B4-BE49-F238E27FC236}">
                      <a16:creationId xmlns:a16="http://schemas.microsoft.com/office/drawing/2014/main" id="{BC0BF37F-489D-4C55-8404-4266F2D2F3B1}"/>
                    </a:ext>
                  </a:extLst>
                </p:cNvPr>
                <p:cNvSpPr/>
                <p:nvPr/>
              </p:nvSpPr>
              <p:spPr>
                <a:xfrm>
                  <a:off x="4360431" y="5216350"/>
                  <a:ext cx="208870" cy="20887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41" name="자유형: 도형 21">
                <a:extLst>
                  <a:ext uri="{FF2B5EF4-FFF2-40B4-BE49-F238E27FC236}">
                    <a16:creationId xmlns:a16="http://schemas.microsoft.com/office/drawing/2014/main" id="{C9578F9F-084A-496A-A9A2-EA57C03B81C6}"/>
                  </a:ext>
                </a:extLst>
              </p:cNvPr>
              <p:cNvSpPr/>
              <p:nvPr/>
            </p:nvSpPr>
            <p:spPr>
              <a:xfrm>
                <a:off x="1055023" y="2447150"/>
                <a:ext cx="489227" cy="1216846"/>
              </a:xfrm>
              <a:custGeom>
                <a:avLst/>
                <a:gdLst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2"/>
                  <a:gd name="connsiteY0" fmla="*/ 0 h 1397222"/>
                  <a:gd name="connsiteX1" fmla="*/ 93304 w 489172"/>
                  <a:gd name="connsiteY1" fmla="*/ 8435 h 1397222"/>
                  <a:gd name="connsiteX2" fmla="*/ 100807 w 489172"/>
                  <a:gd name="connsiteY2" fmla="*/ 26550 h 1397222"/>
                  <a:gd name="connsiteX3" fmla="*/ 100806 w 489172"/>
                  <a:gd name="connsiteY3" fmla="*/ 765594 h 1397222"/>
                  <a:gd name="connsiteX4" fmla="*/ 131180 w 489172"/>
                  <a:gd name="connsiteY4" fmla="*/ 795968 h 1397222"/>
                  <a:gd name="connsiteX5" fmla="*/ 161554 w 489172"/>
                  <a:gd name="connsiteY5" fmla="*/ 765594 h 1397222"/>
                  <a:gd name="connsiteX6" fmla="*/ 161554 w 489172"/>
                  <a:gd name="connsiteY6" fmla="*/ 28704 h 1397222"/>
                  <a:gd name="connsiteX7" fmla="*/ 169949 w 489172"/>
                  <a:gd name="connsiteY7" fmla="*/ 8435 h 1397222"/>
                  <a:gd name="connsiteX8" fmla="*/ 190314 w 489172"/>
                  <a:gd name="connsiteY8" fmla="*/ 0 h 1397222"/>
                  <a:gd name="connsiteX9" fmla="*/ 210679 w 489172"/>
                  <a:gd name="connsiteY9" fmla="*/ 8435 h 1397222"/>
                  <a:gd name="connsiteX10" fmla="*/ 217111 w 489172"/>
                  <a:gd name="connsiteY10" fmla="*/ 23964 h 1397222"/>
                  <a:gd name="connsiteX11" fmla="*/ 217110 w 489172"/>
                  <a:gd name="connsiteY11" fmla="*/ 765292 h 1397222"/>
                  <a:gd name="connsiteX12" fmla="*/ 247484 w 489172"/>
                  <a:gd name="connsiteY12" fmla="*/ 795666 h 1397222"/>
                  <a:gd name="connsiteX13" fmla="*/ 277858 w 489172"/>
                  <a:gd name="connsiteY13" fmla="*/ 765292 h 1397222"/>
                  <a:gd name="connsiteX14" fmla="*/ 277858 w 489172"/>
                  <a:gd name="connsiteY14" fmla="*/ 25070 h 1397222"/>
                  <a:gd name="connsiteX15" fmla="*/ 284748 w 489172"/>
                  <a:gd name="connsiteY15" fmla="*/ 8435 h 1397222"/>
                  <a:gd name="connsiteX16" fmla="*/ 305113 w 489172"/>
                  <a:gd name="connsiteY16" fmla="*/ 0 h 1397222"/>
                  <a:gd name="connsiteX17" fmla="*/ 325478 w 489172"/>
                  <a:gd name="connsiteY17" fmla="*/ 8435 h 1397222"/>
                  <a:gd name="connsiteX18" fmla="*/ 333416 w 489172"/>
                  <a:gd name="connsiteY18" fmla="*/ 27600 h 1397222"/>
                  <a:gd name="connsiteX19" fmla="*/ 333415 w 489172"/>
                  <a:gd name="connsiteY19" fmla="*/ 758388 h 1397222"/>
                  <a:gd name="connsiteX20" fmla="*/ 363789 w 489172"/>
                  <a:gd name="connsiteY20" fmla="*/ 788762 h 1397222"/>
                  <a:gd name="connsiteX21" fmla="*/ 394163 w 489172"/>
                  <a:gd name="connsiteY21" fmla="*/ 758388 h 1397222"/>
                  <a:gd name="connsiteX22" fmla="*/ 394163 w 489172"/>
                  <a:gd name="connsiteY22" fmla="*/ 27653 h 1397222"/>
                  <a:gd name="connsiteX23" fmla="*/ 402123 w 489172"/>
                  <a:gd name="connsiteY23" fmla="*/ 8435 h 1397222"/>
                  <a:gd name="connsiteX24" fmla="*/ 422488 w 489172"/>
                  <a:gd name="connsiteY24" fmla="*/ 0 h 1397222"/>
                  <a:gd name="connsiteX25" fmla="*/ 451288 w 489172"/>
                  <a:gd name="connsiteY25" fmla="*/ 28800 h 1397222"/>
                  <a:gd name="connsiteX26" fmla="*/ 489172 w 489172"/>
                  <a:gd name="connsiteY26" fmla="*/ 1094702 h 1397222"/>
                  <a:gd name="connsiteX27" fmla="*/ 312706 w 489172"/>
                  <a:gd name="connsiteY27" fmla="*/ 1397222 h 1397222"/>
                  <a:gd name="connsiteX28" fmla="*/ 176466 w 489172"/>
                  <a:gd name="connsiteY28" fmla="*/ 1397222 h 1397222"/>
                  <a:gd name="connsiteX29" fmla="*/ 0 w 489172"/>
                  <a:gd name="connsiteY29" fmla="*/ 1094702 h 1397222"/>
                  <a:gd name="connsiteX30" fmla="*/ 44139 w 489172"/>
                  <a:gd name="connsiteY30" fmla="*/ 28800 h 1397222"/>
                  <a:gd name="connsiteX31" fmla="*/ 72939 w 489172"/>
                  <a:gd name="connsiteY31" fmla="*/ 0 h 1397222"/>
                  <a:gd name="connsiteX0" fmla="*/ 72939 w 489173"/>
                  <a:gd name="connsiteY0" fmla="*/ 0 h 1397222"/>
                  <a:gd name="connsiteX1" fmla="*/ 93304 w 489173"/>
                  <a:gd name="connsiteY1" fmla="*/ 8435 h 1397222"/>
                  <a:gd name="connsiteX2" fmla="*/ 100807 w 489173"/>
                  <a:gd name="connsiteY2" fmla="*/ 26550 h 1397222"/>
                  <a:gd name="connsiteX3" fmla="*/ 100806 w 489173"/>
                  <a:gd name="connsiteY3" fmla="*/ 765594 h 1397222"/>
                  <a:gd name="connsiteX4" fmla="*/ 131180 w 489173"/>
                  <a:gd name="connsiteY4" fmla="*/ 795968 h 1397222"/>
                  <a:gd name="connsiteX5" fmla="*/ 161554 w 489173"/>
                  <a:gd name="connsiteY5" fmla="*/ 765594 h 1397222"/>
                  <a:gd name="connsiteX6" fmla="*/ 161554 w 489173"/>
                  <a:gd name="connsiteY6" fmla="*/ 28704 h 1397222"/>
                  <a:gd name="connsiteX7" fmla="*/ 169949 w 489173"/>
                  <a:gd name="connsiteY7" fmla="*/ 8435 h 1397222"/>
                  <a:gd name="connsiteX8" fmla="*/ 190314 w 489173"/>
                  <a:gd name="connsiteY8" fmla="*/ 0 h 1397222"/>
                  <a:gd name="connsiteX9" fmla="*/ 210679 w 489173"/>
                  <a:gd name="connsiteY9" fmla="*/ 8435 h 1397222"/>
                  <a:gd name="connsiteX10" fmla="*/ 217111 w 489173"/>
                  <a:gd name="connsiteY10" fmla="*/ 23964 h 1397222"/>
                  <a:gd name="connsiteX11" fmla="*/ 217110 w 489173"/>
                  <a:gd name="connsiteY11" fmla="*/ 765292 h 1397222"/>
                  <a:gd name="connsiteX12" fmla="*/ 247484 w 489173"/>
                  <a:gd name="connsiteY12" fmla="*/ 795666 h 1397222"/>
                  <a:gd name="connsiteX13" fmla="*/ 277858 w 489173"/>
                  <a:gd name="connsiteY13" fmla="*/ 765292 h 1397222"/>
                  <a:gd name="connsiteX14" fmla="*/ 277858 w 489173"/>
                  <a:gd name="connsiteY14" fmla="*/ 25070 h 1397222"/>
                  <a:gd name="connsiteX15" fmla="*/ 284748 w 489173"/>
                  <a:gd name="connsiteY15" fmla="*/ 8435 h 1397222"/>
                  <a:gd name="connsiteX16" fmla="*/ 305113 w 489173"/>
                  <a:gd name="connsiteY16" fmla="*/ 0 h 1397222"/>
                  <a:gd name="connsiteX17" fmla="*/ 325478 w 489173"/>
                  <a:gd name="connsiteY17" fmla="*/ 8435 h 1397222"/>
                  <a:gd name="connsiteX18" fmla="*/ 333416 w 489173"/>
                  <a:gd name="connsiteY18" fmla="*/ 27600 h 1397222"/>
                  <a:gd name="connsiteX19" fmla="*/ 333415 w 489173"/>
                  <a:gd name="connsiteY19" fmla="*/ 758388 h 1397222"/>
                  <a:gd name="connsiteX20" fmla="*/ 363789 w 489173"/>
                  <a:gd name="connsiteY20" fmla="*/ 788762 h 1397222"/>
                  <a:gd name="connsiteX21" fmla="*/ 394163 w 489173"/>
                  <a:gd name="connsiteY21" fmla="*/ 758388 h 1397222"/>
                  <a:gd name="connsiteX22" fmla="*/ 394163 w 489173"/>
                  <a:gd name="connsiteY22" fmla="*/ 27653 h 1397222"/>
                  <a:gd name="connsiteX23" fmla="*/ 402123 w 489173"/>
                  <a:gd name="connsiteY23" fmla="*/ 8435 h 1397222"/>
                  <a:gd name="connsiteX24" fmla="*/ 422488 w 489173"/>
                  <a:gd name="connsiteY24" fmla="*/ 0 h 1397222"/>
                  <a:gd name="connsiteX25" fmla="*/ 451288 w 489173"/>
                  <a:gd name="connsiteY25" fmla="*/ 28800 h 1397222"/>
                  <a:gd name="connsiteX26" fmla="*/ 489172 w 489173"/>
                  <a:gd name="connsiteY26" fmla="*/ 1094702 h 1397222"/>
                  <a:gd name="connsiteX27" fmla="*/ 312706 w 489173"/>
                  <a:gd name="connsiteY27" fmla="*/ 1397222 h 1397222"/>
                  <a:gd name="connsiteX28" fmla="*/ 176466 w 489173"/>
                  <a:gd name="connsiteY28" fmla="*/ 1397222 h 1397222"/>
                  <a:gd name="connsiteX29" fmla="*/ 0 w 489173"/>
                  <a:gd name="connsiteY29" fmla="*/ 1094702 h 1397222"/>
                  <a:gd name="connsiteX30" fmla="*/ 44139 w 489173"/>
                  <a:gd name="connsiteY30" fmla="*/ 28800 h 1397222"/>
                  <a:gd name="connsiteX31" fmla="*/ 72939 w 489173"/>
                  <a:gd name="connsiteY31" fmla="*/ 0 h 1397222"/>
                  <a:gd name="connsiteX0" fmla="*/ 72993 w 489227"/>
                  <a:gd name="connsiteY0" fmla="*/ 0 h 1397222"/>
                  <a:gd name="connsiteX1" fmla="*/ 93358 w 489227"/>
                  <a:gd name="connsiteY1" fmla="*/ 8435 h 1397222"/>
                  <a:gd name="connsiteX2" fmla="*/ 100861 w 489227"/>
                  <a:gd name="connsiteY2" fmla="*/ 26550 h 1397222"/>
                  <a:gd name="connsiteX3" fmla="*/ 100860 w 489227"/>
                  <a:gd name="connsiteY3" fmla="*/ 765594 h 1397222"/>
                  <a:gd name="connsiteX4" fmla="*/ 131234 w 489227"/>
                  <a:gd name="connsiteY4" fmla="*/ 795968 h 1397222"/>
                  <a:gd name="connsiteX5" fmla="*/ 161608 w 489227"/>
                  <a:gd name="connsiteY5" fmla="*/ 765594 h 1397222"/>
                  <a:gd name="connsiteX6" fmla="*/ 161608 w 489227"/>
                  <a:gd name="connsiteY6" fmla="*/ 28704 h 1397222"/>
                  <a:gd name="connsiteX7" fmla="*/ 170003 w 489227"/>
                  <a:gd name="connsiteY7" fmla="*/ 8435 h 1397222"/>
                  <a:gd name="connsiteX8" fmla="*/ 190368 w 489227"/>
                  <a:gd name="connsiteY8" fmla="*/ 0 h 1397222"/>
                  <a:gd name="connsiteX9" fmla="*/ 210733 w 489227"/>
                  <a:gd name="connsiteY9" fmla="*/ 8435 h 1397222"/>
                  <a:gd name="connsiteX10" fmla="*/ 217165 w 489227"/>
                  <a:gd name="connsiteY10" fmla="*/ 23964 h 1397222"/>
                  <a:gd name="connsiteX11" fmla="*/ 217164 w 489227"/>
                  <a:gd name="connsiteY11" fmla="*/ 765292 h 1397222"/>
                  <a:gd name="connsiteX12" fmla="*/ 247538 w 489227"/>
                  <a:gd name="connsiteY12" fmla="*/ 795666 h 1397222"/>
                  <a:gd name="connsiteX13" fmla="*/ 277912 w 489227"/>
                  <a:gd name="connsiteY13" fmla="*/ 765292 h 1397222"/>
                  <a:gd name="connsiteX14" fmla="*/ 277912 w 489227"/>
                  <a:gd name="connsiteY14" fmla="*/ 25070 h 1397222"/>
                  <a:gd name="connsiteX15" fmla="*/ 284802 w 489227"/>
                  <a:gd name="connsiteY15" fmla="*/ 8435 h 1397222"/>
                  <a:gd name="connsiteX16" fmla="*/ 305167 w 489227"/>
                  <a:gd name="connsiteY16" fmla="*/ 0 h 1397222"/>
                  <a:gd name="connsiteX17" fmla="*/ 325532 w 489227"/>
                  <a:gd name="connsiteY17" fmla="*/ 8435 h 1397222"/>
                  <a:gd name="connsiteX18" fmla="*/ 333470 w 489227"/>
                  <a:gd name="connsiteY18" fmla="*/ 27600 h 1397222"/>
                  <a:gd name="connsiteX19" fmla="*/ 333469 w 489227"/>
                  <a:gd name="connsiteY19" fmla="*/ 758388 h 1397222"/>
                  <a:gd name="connsiteX20" fmla="*/ 363843 w 489227"/>
                  <a:gd name="connsiteY20" fmla="*/ 788762 h 1397222"/>
                  <a:gd name="connsiteX21" fmla="*/ 394217 w 489227"/>
                  <a:gd name="connsiteY21" fmla="*/ 758388 h 1397222"/>
                  <a:gd name="connsiteX22" fmla="*/ 394217 w 489227"/>
                  <a:gd name="connsiteY22" fmla="*/ 27653 h 1397222"/>
                  <a:gd name="connsiteX23" fmla="*/ 402177 w 489227"/>
                  <a:gd name="connsiteY23" fmla="*/ 8435 h 1397222"/>
                  <a:gd name="connsiteX24" fmla="*/ 422542 w 489227"/>
                  <a:gd name="connsiteY24" fmla="*/ 0 h 1397222"/>
                  <a:gd name="connsiteX25" fmla="*/ 451342 w 489227"/>
                  <a:gd name="connsiteY25" fmla="*/ 28800 h 1397222"/>
                  <a:gd name="connsiteX26" fmla="*/ 489226 w 489227"/>
                  <a:gd name="connsiteY26" fmla="*/ 1094702 h 1397222"/>
                  <a:gd name="connsiteX27" fmla="*/ 312760 w 489227"/>
                  <a:gd name="connsiteY27" fmla="*/ 1397222 h 1397222"/>
                  <a:gd name="connsiteX28" fmla="*/ 176520 w 489227"/>
                  <a:gd name="connsiteY28" fmla="*/ 1397222 h 1397222"/>
                  <a:gd name="connsiteX29" fmla="*/ 54 w 489227"/>
                  <a:gd name="connsiteY29" fmla="*/ 1094702 h 1397222"/>
                  <a:gd name="connsiteX30" fmla="*/ 44193 w 489227"/>
                  <a:gd name="connsiteY30" fmla="*/ 28800 h 1397222"/>
                  <a:gd name="connsiteX31" fmla="*/ 72993 w 489227"/>
                  <a:gd name="connsiteY31" fmla="*/ 0 h 1397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89227" h="1397222">
                    <a:moveTo>
                      <a:pt x="72993" y="0"/>
                    </a:moveTo>
                    <a:cubicBezTo>
                      <a:pt x="80946" y="0"/>
                      <a:pt x="88146" y="3224"/>
                      <a:pt x="93358" y="8435"/>
                    </a:cubicBezTo>
                    <a:lnTo>
                      <a:pt x="100861" y="26550"/>
                    </a:lnTo>
                    <a:cubicBezTo>
                      <a:pt x="100861" y="272898"/>
                      <a:pt x="100860" y="519246"/>
                      <a:pt x="100860" y="765594"/>
                    </a:cubicBezTo>
                    <a:cubicBezTo>
                      <a:pt x="100860" y="782369"/>
                      <a:pt x="114459" y="795968"/>
                      <a:pt x="131234" y="795968"/>
                    </a:cubicBezTo>
                    <a:cubicBezTo>
                      <a:pt x="148009" y="795968"/>
                      <a:pt x="161608" y="782369"/>
                      <a:pt x="161608" y="765594"/>
                    </a:cubicBezTo>
                    <a:lnTo>
                      <a:pt x="161608" y="28704"/>
                    </a:lnTo>
                    <a:lnTo>
                      <a:pt x="170003" y="8435"/>
                    </a:lnTo>
                    <a:cubicBezTo>
                      <a:pt x="175215" y="3224"/>
                      <a:pt x="182415" y="0"/>
                      <a:pt x="190368" y="0"/>
                    </a:cubicBezTo>
                    <a:cubicBezTo>
                      <a:pt x="198321" y="0"/>
                      <a:pt x="205521" y="3224"/>
                      <a:pt x="210733" y="8435"/>
                    </a:cubicBezTo>
                    <a:lnTo>
                      <a:pt x="217165" y="23964"/>
                    </a:lnTo>
                    <a:cubicBezTo>
                      <a:pt x="217165" y="271073"/>
                      <a:pt x="217164" y="518183"/>
                      <a:pt x="217164" y="765292"/>
                    </a:cubicBezTo>
                    <a:cubicBezTo>
                      <a:pt x="217164" y="782067"/>
                      <a:pt x="230763" y="795666"/>
                      <a:pt x="247538" y="795666"/>
                    </a:cubicBezTo>
                    <a:cubicBezTo>
                      <a:pt x="264313" y="795666"/>
                      <a:pt x="277912" y="782067"/>
                      <a:pt x="277912" y="765292"/>
                    </a:cubicBezTo>
                    <a:lnTo>
                      <a:pt x="277912" y="25070"/>
                    </a:lnTo>
                    <a:lnTo>
                      <a:pt x="284802" y="8435"/>
                    </a:lnTo>
                    <a:cubicBezTo>
                      <a:pt x="290014" y="3224"/>
                      <a:pt x="297214" y="0"/>
                      <a:pt x="305167" y="0"/>
                    </a:cubicBezTo>
                    <a:cubicBezTo>
                      <a:pt x="313120" y="0"/>
                      <a:pt x="320320" y="3224"/>
                      <a:pt x="325532" y="8435"/>
                    </a:cubicBezTo>
                    <a:lnTo>
                      <a:pt x="333470" y="27600"/>
                    </a:lnTo>
                    <a:cubicBezTo>
                      <a:pt x="333470" y="271196"/>
                      <a:pt x="333469" y="514792"/>
                      <a:pt x="333469" y="758388"/>
                    </a:cubicBezTo>
                    <a:cubicBezTo>
                      <a:pt x="333469" y="775163"/>
                      <a:pt x="347068" y="788762"/>
                      <a:pt x="363843" y="788762"/>
                    </a:cubicBezTo>
                    <a:cubicBezTo>
                      <a:pt x="380618" y="788762"/>
                      <a:pt x="394217" y="775163"/>
                      <a:pt x="394217" y="758388"/>
                    </a:cubicBezTo>
                    <a:lnTo>
                      <a:pt x="394217" y="27653"/>
                    </a:lnTo>
                    <a:lnTo>
                      <a:pt x="402177" y="8435"/>
                    </a:lnTo>
                    <a:cubicBezTo>
                      <a:pt x="407389" y="3224"/>
                      <a:pt x="414589" y="0"/>
                      <a:pt x="422542" y="0"/>
                    </a:cubicBezTo>
                    <a:cubicBezTo>
                      <a:pt x="438448" y="0"/>
                      <a:pt x="451342" y="12894"/>
                      <a:pt x="451342" y="28800"/>
                    </a:cubicBezTo>
                    <a:lnTo>
                      <a:pt x="489226" y="1094702"/>
                    </a:lnTo>
                    <a:cubicBezTo>
                      <a:pt x="489647" y="1154329"/>
                      <a:pt x="371582" y="1296382"/>
                      <a:pt x="312760" y="1397222"/>
                    </a:cubicBezTo>
                    <a:lnTo>
                      <a:pt x="176520" y="1397222"/>
                    </a:lnTo>
                    <a:cubicBezTo>
                      <a:pt x="117698" y="1296382"/>
                      <a:pt x="-2942" y="1149177"/>
                      <a:pt x="54" y="1094702"/>
                    </a:cubicBezTo>
                    <a:lnTo>
                      <a:pt x="44193" y="28800"/>
                    </a:lnTo>
                    <a:cubicBezTo>
                      <a:pt x="44193" y="12894"/>
                      <a:pt x="57087" y="0"/>
                      <a:pt x="729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35" name="그룹 24">
              <a:extLst>
                <a:ext uri="{FF2B5EF4-FFF2-40B4-BE49-F238E27FC236}">
                  <a16:creationId xmlns:a16="http://schemas.microsoft.com/office/drawing/2014/main" id="{C815E9AF-EC0B-40B7-AB35-EE3B28734290}"/>
                </a:ext>
              </a:extLst>
            </p:cNvPr>
            <p:cNvGrpSpPr/>
            <p:nvPr/>
          </p:nvGrpSpPr>
          <p:grpSpPr>
            <a:xfrm rot="2286132" flipH="1">
              <a:off x="9758353" y="2616201"/>
              <a:ext cx="206038" cy="1968489"/>
              <a:chOff x="10476289" y="295275"/>
              <a:chExt cx="567209" cy="6132426"/>
            </a:xfrm>
            <a:grpFill/>
            <a:effectLst/>
          </p:grpSpPr>
          <p:grpSp>
            <p:nvGrpSpPr>
              <p:cNvPr id="2236" name="그룹 25">
                <a:extLst>
                  <a:ext uri="{FF2B5EF4-FFF2-40B4-BE49-F238E27FC236}">
                    <a16:creationId xmlns:a16="http://schemas.microsoft.com/office/drawing/2014/main" id="{5762457B-9014-412E-9A10-EC54E77B800E}"/>
                  </a:ext>
                </a:extLst>
              </p:cNvPr>
              <p:cNvGrpSpPr/>
              <p:nvPr/>
            </p:nvGrpSpPr>
            <p:grpSpPr>
              <a:xfrm>
                <a:off x="10690850" y="3203660"/>
                <a:ext cx="352648" cy="3224041"/>
                <a:chOff x="3737748" y="3214934"/>
                <a:chExt cx="352648" cy="3224042"/>
              </a:xfrm>
              <a:grpFill/>
            </p:grpSpPr>
            <p:sp>
              <p:nvSpPr>
                <p:cNvPr id="2238" name="사다리꼴 27">
                  <a:extLst>
                    <a:ext uri="{FF2B5EF4-FFF2-40B4-BE49-F238E27FC236}">
                      <a16:creationId xmlns:a16="http://schemas.microsoft.com/office/drawing/2014/main" id="{90EED42D-D47A-43A1-89CF-4F51D59C702F}"/>
                    </a:ext>
                  </a:extLst>
                </p:cNvPr>
                <p:cNvSpPr/>
                <p:nvPr/>
              </p:nvSpPr>
              <p:spPr>
                <a:xfrm>
                  <a:off x="3737748" y="3214934"/>
                  <a:ext cx="352648" cy="3044392"/>
                </a:xfrm>
                <a:prstGeom prst="trapezoid">
                  <a:avLst>
                    <a:gd name="adj" fmla="val 1720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39" name="타원 28">
                  <a:extLst>
                    <a:ext uri="{FF2B5EF4-FFF2-40B4-BE49-F238E27FC236}">
                      <a16:creationId xmlns:a16="http://schemas.microsoft.com/office/drawing/2014/main" id="{CD5EBD4B-716B-40A1-957C-4D4D57B9130A}"/>
                    </a:ext>
                  </a:extLst>
                </p:cNvPr>
                <p:cNvSpPr/>
                <p:nvPr/>
              </p:nvSpPr>
              <p:spPr>
                <a:xfrm>
                  <a:off x="3737748" y="6086328"/>
                  <a:ext cx="352648" cy="35264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37" name="자유형: 도형 26">
                <a:extLst>
                  <a:ext uri="{FF2B5EF4-FFF2-40B4-BE49-F238E27FC236}">
                    <a16:creationId xmlns:a16="http://schemas.microsoft.com/office/drawing/2014/main" id="{CB8DC31C-7659-4FD8-8AE0-E3F91DDFCFB4}"/>
                  </a:ext>
                </a:extLst>
              </p:cNvPr>
              <p:cNvSpPr/>
              <p:nvPr/>
            </p:nvSpPr>
            <p:spPr>
              <a:xfrm>
                <a:off x="10476289" y="295275"/>
                <a:ext cx="533237" cy="2908390"/>
              </a:xfrm>
              <a:custGeom>
                <a:avLst/>
                <a:gdLst>
                  <a:gd name="connsiteX0" fmla="*/ 400050 w 428625"/>
                  <a:gd name="connsiteY0" fmla="*/ 3267075 h 3267075"/>
                  <a:gd name="connsiteX1" fmla="*/ 0 w 428625"/>
                  <a:gd name="connsiteY1" fmla="*/ 3219450 h 3267075"/>
                  <a:gd name="connsiteX2" fmla="*/ 428625 w 428625"/>
                  <a:gd name="connsiteY2" fmla="*/ 0 h 3267075"/>
                  <a:gd name="connsiteX3" fmla="*/ 400050 w 428625"/>
                  <a:gd name="connsiteY3" fmla="*/ 3267075 h 3267075"/>
                  <a:gd name="connsiteX0" fmla="*/ 400050 w 428625"/>
                  <a:gd name="connsiteY0" fmla="*/ 3267940 h 3267940"/>
                  <a:gd name="connsiteX1" fmla="*/ 0 w 428625"/>
                  <a:gd name="connsiteY1" fmla="*/ 3220315 h 3267940"/>
                  <a:gd name="connsiteX2" fmla="*/ 428625 w 428625"/>
                  <a:gd name="connsiteY2" fmla="*/ 865 h 3267940"/>
                  <a:gd name="connsiteX3" fmla="*/ 400050 w 428625"/>
                  <a:gd name="connsiteY3" fmla="*/ 3267940 h 3267940"/>
                  <a:gd name="connsiteX0" fmla="*/ 409575 w 438150"/>
                  <a:gd name="connsiteY0" fmla="*/ 3267920 h 3277445"/>
                  <a:gd name="connsiteX1" fmla="*/ 0 w 438150"/>
                  <a:gd name="connsiteY1" fmla="*/ 3277445 h 3277445"/>
                  <a:gd name="connsiteX2" fmla="*/ 438150 w 438150"/>
                  <a:gd name="connsiteY2" fmla="*/ 845 h 3277445"/>
                  <a:gd name="connsiteX3" fmla="*/ 409575 w 438150"/>
                  <a:gd name="connsiteY3" fmla="*/ 3267920 h 3277445"/>
                  <a:gd name="connsiteX0" fmla="*/ 420864 w 449439"/>
                  <a:gd name="connsiteY0" fmla="*/ 3267824 h 3277349"/>
                  <a:gd name="connsiteX1" fmla="*/ 11289 w 449439"/>
                  <a:gd name="connsiteY1" fmla="*/ 3277349 h 3277349"/>
                  <a:gd name="connsiteX2" fmla="*/ 449439 w 449439"/>
                  <a:gd name="connsiteY2" fmla="*/ 749 h 3277349"/>
                  <a:gd name="connsiteX3" fmla="*/ 420864 w 449439"/>
                  <a:gd name="connsiteY3" fmla="*/ 3267824 h 3277349"/>
                  <a:gd name="connsiteX0" fmla="*/ 426865 w 455440"/>
                  <a:gd name="connsiteY0" fmla="*/ 3268012 h 3277537"/>
                  <a:gd name="connsiteX1" fmla="*/ 17290 w 455440"/>
                  <a:gd name="connsiteY1" fmla="*/ 3277537 h 3277537"/>
                  <a:gd name="connsiteX2" fmla="*/ 455440 w 455440"/>
                  <a:gd name="connsiteY2" fmla="*/ 937 h 3277537"/>
                  <a:gd name="connsiteX3" fmla="*/ 426865 w 455440"/>
                  <a:gd name="connsiteY3" fmla="*/ 3268012 h 3277537"/>
                  <a:gd name="connsiteX0" fmla="*/ 420865 w 449440"/>
                  <a:gd name="connsiteY0" fmla="*/ 3268029 h 3277554"/>
                  <a:gd name="connsiteX1" fmla="*/ 11290 w 449440"/>
                  <a:gd name="connsiteY1" fmla="*/ 3277554 h 3277554"/>
                  <a:gd name="connsiteX2" fmla="*/ 449440 w 449440"/>
                  <a:gd name="connsiteY2" fmla="*/ 954 h 3277554"/>
                  <a:gd name="connsiteX3" fmla="*/ 420865 w 449440"/>
                  <a:gd name="connsiteY3" fmla="*/ 3268029 h 3277554"/>
                  <a:gd name="connsiteX0" fmla="*/ 458965 w 458965"/>
                  <a:gd name="connsiteY0" fmla="*/ 3258504 h 3277554"/>
                  <a:gd name="connsiteX1" fmla="*/ 11290 w 458965"/>
                  <a:gd name="connsiteY1" fmla="*/ 3277554 h 3277554"/>
                  <a:gd name="connsiteX2" fmla="*/ 449440 w 458965"/>
                  <a:gd name="connsiteY2" fmla="*/ 954 h 3277554"/>
                  <a:gd name="connsiteX3" fmla="*/ 458965 w 458965"/>
                  <a:gd name="connsiteY3" fmla="*/ 3258504 h 3277554"/>
                  <a:gd name="connsiteX0" fmla="*/ 458965 w 468741"/>
                  <a:gd name="connsiteY0" fmla="*/ 3258504 h 3277554"/>
                  <a:gd name="connsiteX1" fmla="*/ 11290 w 468741"/>
                  <a:gd name="connsiteY1" fmla="*/ 3277554 h 3277554"/>
                  <a:gd name="connsiteX2" fmla="*/ 449440 w 468741"/>
                  <a:gd name="connsiteY2" fmla="*/ 954 h 3277554"/>
                  <a:gd name="connsiteX3" fmla="*/ 458965 w 468741"/>
                  <a:gd name="connsiteY3" fmla="*/ 3258504 h 3277554"/>
                  <a:gd name="connsiteX0" fmla="*/ 458965 w 475898"/>
                  <a:gd name="connsiteY0" fmla="*/ 3258504 h 3277554"/>
                  <a:gd name="connsiteX1" fmla="*/ 11290 w 475898"/>
                  <a:gd name="connsiteY1" fmla="*/ 3277554 h 3277554"/>
                  <a:gd name="connsiteX2" fmla="*/ 449440 w 475898"/>
                  <a:gd name="connsiteY2" fmla="*/ 954 h 3277554"/>
                  <a:gd name="connsiteX3" fmla="*/ 458965 w 475898"/>
                  <a:gd name="connsiteY3" fmla="*/ 3258504 h 3277554"/>
                  <a:gd name="connsiteX0" fmla="*/ 460407 w 477340"/>
                  <a:gd name="connsiteY0" fmla="*/ 3258186 h 3277236"/>
                  <a:gd name="connsiteX1" fmla="*/ 12732 w 477340"/>
                  <a:gd name="connsiteY1" fmla="*/ 3277236 h 3277236"/>
                  <a:gd name="connsiteX2" fmla="*/ 450882 w 477340"/>
                  <a:gd name="connsiteY2" fmla="*/ 636 h 3277236"/>
                  <a:gd name="connsiteX3" fmla="*/ 460407 w 477340"/>
                  <a:gd name="connsiteY3" fmla="*/ 3258186 h 3277236"/>
                  <a:gd name="connsiteX0" fmla="*/ 487474 w 504407"/>
                  <a:gd name="connsiteY0" fmla="*/ 3258194 h 3258194"/>
                  <a:gd name="connsiteX1" fmla="*/ 11224 w 504407"/>
                  <a:gd name="connsiteY1" fmla="*/ 3248669 h 3258194"/>
                  <a:gd name="connsiteX2" fmla="*/ 477949 w 504407"/>
                  <a:gd name="connsiteY2" fmla="*/ 644 h 3258194"/>
                  <a:gd name="connsiteX3" fmla="*/ 487474 w 504407"/>
                  <a:gd name="connsiteY3" fmla="*/ 3258194 h 3258194"/>
                  <a:gd name="connsiteX0" fmla="*/ 487474 w 504407"/>
                  <a:gd name="connsiteY0" fmla="*/ 3258194 h 3285812"/>
                  <a:gd name="connsiteX1" fmla="*/ 11224 w 504407"/>
                  <a:gd name="connsiteY1" fmla="*/ 3248669 h 3285812"/>
                  <a:gd name="connsiteX2" fmla="*/ 477949 w 504407"/>
                  <a:gd name="connsiteY2" fmla="*/ 644 h 3285812"/>
                  <a:gd name="connsiteX3" fmla="*/ 487474 w 504407"/>
                  <a:gd name="connsiteY3" fmla="*/ 3258194 h 3285812"/>
                  <a:gd name="connsiteX0" fmla="*/ 487474 w 504407"/>
                  <a:gd name="connsiteY0" fmla="*/ 3258194 h 3277380"/>
                  <a:gd name="connsiteX1" fmla="*/ 11224 w 504407"/>
                  <a:gd name="connsiteY1" fmla="*/ 3248669 h 3277380"/>
                  <a:gd name="connsiteX2" fmla="*/ 477949 w 504407"/>
                  <a:gd name="connsiteY2" fmla="*/ 644 h 3277380"/>
                  <a:gd name="connsiteX3" fmla="*/ 487474 w 504407"/>
                  <a:gd name="connsiteY3" fmla="*/ 3258194 h 3277380"/>
                  <a:gd name="connsiteX0" fmla="*/ 477949 w 499445"/>
                  <a:gd name="connsiteY0" fmla="*/ 3315344 h 3315344"/>
                  <a:gd name="connsiteX1" fmla="*/ 11224 w 499445"/>
                  <a:gd name="connsiteY1" fmla="*/ 3248669 h 3315344"/>
                  <a:gd name="connsiteX2" fmla="*/ 477949 w 499445"/>
                  <a:gd name="connsiteY2" fmla="*/ 644 h 3315344"/>
                  <a:gd name="connsiteX3" fmla="*/ 477949 w 499445"/>
                  <a:gd name="connsiteY3" fmla="*/ 3315344 h 3315344"/>
                  <a:gd name="connsiteX0" fmla="*/ 514484 w 535980"/>
                  <a:gd name="connsiteY0" fmla="*/ 3315342 h 3315342"/>
                  <a:gd name="connsiteX1" fmla="*/ 9659 w 535980"/>
                  <a:gd name="connsiteY1" fmla="*/ 3258192 h 3315342"/>
                  <a:gd name="connsiteX2" fmla="*/ 514484 w 535980"/>
                  <a:gd name="connsiteY2" fmla="*/ 642 h 3315342"/>
                  <a:gd name="connsiteX3" fmla="*/ 514484 w 535980"/>
                  <a:gd name="connsiteY3" fmla="*/ 3315342 h 3315342"/>
                  <a:gd name="connsiteX0" fmla="*/ 514484 w 535980"/>
                  <a:gd name="connsiteY0" fmla="*/ 3315342 h 3315342"/>
                  <a:gd name="connsiteX1" fmla="*/ 9659 w 535980"/>
                  <a:gd name="connsiteY1" fmla="*/ 3258192 h 3315342"/>
                  <a:gd name="connsiteX2" fmla="*/ 514484 w 535980"/>
                  <a:gd name="connsiteY2" fmla="*/ 642 h 3315342"/>
                  <a:gd name="connsiteX3" fmla="*/ 514484 w 535980"/>
                  <a:gd name="connsiteY3" fmla="*/ 3315342 h 3315342"/>
                  <a:gd name="connsiteX0" fmla="*/ 504959 w 532163"/>
                  <a:gd name="connsiteY0" fmla="*/ 3267717 h 3278507"/>
                  <a:gd name="connsiteX1" fmla="*/ 9659 w 532163"/>
                  <a:gd name="connsiteY1" fmla="*/ 3258192 h 3278507"/>
                  <a:gd name="connsiteX2" fmla="*/ 514484 w 532163"/>
                  <a:gd name="connsiteY2" fmla="*/ 642 h 3278507"/>
                  <a:gd name="connsiteX3" fmla="*/ 504959 w 532163"/>
                  <a:gd name="connsiteY3" fmla="*/ 3267717 h 3278507"/>
                  <a:gd name="connsiteX0" fmla="*/ 504322 w 545560"/>
                  <a:gd name="connsiteY0" fmla="*/ 3067764 h 3078554"/>
                  <a:gd name="connsiteX1" fmla="*/ 9022 w 545560"/>
                  <a:gd name="connsiteY1" fmla="*/ 3058239 h 3078554"/>
                  <a:gd name="connsiteX2" fmla="*/ 532897 w 545560"/>
                  <a:gd name="connsiteY2" fmla="*/ 714 h 3078554"/>
                  <a:gd name="connsiteX3" fmla="*/ 504322 w 545560"/>
                  <a:gd name="connsiteY3" fmla="*/ 3067764 h 3078554"/>
                  <a:gd name="connsiteX0" fmla="*/ 504959 w 532163"/>
                  <a:gd name="connsiteY0" fmla="*/ 3086805 h 3097595"/>
                  <a:gd name="connsiteX1" fmla="*/ 9659 w 532163"/>
                  <a:gd name="connsiteY1" fmla="*/ 3077280 h 3097595"/>
                  <a:gd name="connsiteX2" fmla="*/ 514484 w 532163"/>
                  <a:gd name="connsiteY2" fmla="*/ 705 h 3097595"/>
                  <a:gd name="connsiteX3" fmla="*/ 504959 w 532163"/>
                  <a:gd name="connsiteY3" fmla="*/ 3086805 h 3097595"/>
                  <a:gd name="connsiteX0" fmla="*/ 506034 w 533238"/>
                  <a:gd name="connsiteY0" fmla="*/ 3086100 h 3096890"/>
                  <a:gd name="connsiteX1" fmla="*/ 10734 w 533238"/>
                  <a:gd name="connsiteY1" fmla="*/ 3076575 h 3096890"/>
                  <a:gd name="connsiteX2" fmla="*/ 515559 w 533238"/>
                  <a:gd name="connsiteY2" fmla="*/ 0 h 3096890"/>
                  <a:gd name="connsiteX3" fmla="*/ 506034 w 533238"/>
                  <a:gd name="connsiteY3" fmla="*/ 3086100 h 3096890"/>
                  <a:gd name="connsiteX0" fmla="*/ 506034 w 533238"/>
                  <a:gd name="connsiteY0" fmla="*/ 3086100 h 3088655"/>
                  <a:gd name="connsiteX1" fmla="*/ 10734 w 533238"/>
                  <a:gd name="connsiteY1" fmla="*/ 3076575 h 3088655"/>
                  <a:gd name="connsiteX2" fmla="*/ 515559 w 533238"/>
                  <a:gd name="connsiteY2" fmla="*/ 0 h 3088655"/>
                  <a:gd name="connsiteX3" fmla="*/ 506034 w 533238"/>
                  <a:gd name="connsiteY3" fmla="*/ 3086100 h 3088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3238" h="3088655">
                    <a:moveTo>
                      <a:pt x="506034" y="3086100"/>
                    </a:moveTo>
                    <a:cubicBezTo>
                      <a:pt x="347284" y="3082925"/>
                      <a:pt x="159959" y="3098800"/>
                      <a:pt x="10734" y="3076575"/>
                    </a:cubicBezTo>
                    <a:cubicBezTo>
                      <a:pt x="-46416" y="1736725"/>
                      <a:pt x="125034" y="15875"/>
                      <a:pt x="515559" y="0"/>
                    </a:cubicBezTo>
                    <a:cubicBezTo>
                      <a:pt x="547309" y="9525"/>
                      <a:pt x="531434" y="1943100"/>
                      <a:pt x="506034" y="3086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2244" name="Freeform: Shape 2243">
            <a:extLst>
              <a:ext uri="{FF2B5EF4-FFF2-40B4-BE49-F238E27FC236}">
                <a16:creationId xmlns:a16="http://schemas.microsoft.com/office/drawing/2014/main" id="{284EE461-1756-4F4D-B43E-C67604A909C3}"/>
              </a:ext>
            </a:extLst>
          </p:cNvPr>
          <p:cNvSpPr/>
          <p:nvPr/>
        </p:nvSpPr>
        <p:spPr>
          <a:xfrm rot="2174587">
            <a:off x="5841520" y="3607824"/>
            <a:ext cx="275314" cy="477555"/>
          </a:xfrm>
          <a:custGeom>
            <a:avLst/>
            <a:gdLst>
              <a:gd name="connsiteX0" fmla="*/ 886404 w 1779591"/>
              <a:gd name="connsiteY0" fmla="*/ 2904549 h 3086843"/>
              <a:gd name="connsiteX1" fmla="*/ 840829 w 1779591"/>
              <a:gd name="connsiteY1" fmla="*/ 2950124 h 3086843"/>
              <a:gd name="connsiteX2" fmla="*/ 886404 w 1779591"/>
              <a:gd name="connsiteY2" fmla="*/ 2995696 h 3086843"/>
              <a:gd name="connsiteX3" fmla="*/ 931976 w 1779591"/>
              <a:gd name="connsiteY3" fmla="*/ 2950124 h 3086843"/>
              <a:gd name="connsiteX4" fmla="*/ 886404 w 1779591"/>
              <a:gd name="connsiteY4" fmla="*/ 2904549 h 3086843"/>
              <a:gd name="connsiteX5" fmla="*/ 883365 w 1779591"/>
              <a:gd name="connsiteY5" fmla="*/ 209636 h 3086843"/>
              <a:gd name="connsiteX6" fmla="*/ 1563929 w 1779591"/>
              <a:gd name="connsiteY6" fmla="*/ 890200 h 3086843"/>
              <a:gd name="connsiteX7" fmla="*/ 883365 w 1779591"/>
              <a:gd name="connsiteY7" fmla="*/ 1570767 h 3086843"/>
              <a:gd name="connsiteX8" fmla="*/ 199761 w 1779591"/>
              <a:gd name="connsiteY8" fmla="*/ 878047 h 3086843"/>
              <a:gd name="connsiteX9" fmla="*/ 883365 w 1779591"/>
              <a:gd name="connsiteY9" fmla="*/ 209636 h 3086843"/>
              <a:gd name="connsiteX10" fmla="*/ 883365 w 1779591"/>
              <a:gd name="connsiteY10" fmla="*/ 157988 h 3086843"/>
              <a:gd name="connsiteX11" fmla="*/ 148113 w 1779591"/>
              <a:gd name="connsiteY11" fmla="*/ 878047 h 3086843"/>
              <a:gd name="connsiteX12" fmla="*/ 880325 w 1779591"/>
              <a:gd name="connsiteY12" fmla="*/ 1622416 h 3086843"/>
              <a:gd name="connsiteX13" fmla="*/ 1612541 w 1779591"/>
              <a:gd name="connsiteY13" fmla="*/ 890200 h 3086843"/>
              <a:gd name="connsiteX14" fmla="*/ 883365 w 1779591"/>
              <a:gd name="connsiteY14" fmla="*/ 157988 h 3086843"/>
              <a:gd name="connsiteX15" fmla="*/ 849946 w 1779591"/>
              <a:gd name="connsiteY15" fmla="*/ 0 h 3086843"/>
              <a:gd name="connsiteX16" fmla="*/ 898557 w 1779591"/>
              <a:gd name="connsiteY16" fmla="*/ 0 h 3086843"/>
              <a:gd name="connsiteX17" fmla="*/ 1299604 w 1779591"/>
              <a:gd name="connsiteY17" fmla="*/ 106340 h 3086843"/>
              <a:gd name="connsiteX18" fmla="*/ 1773568 w 1779591"/>
              <a:gd name="connsiteY18" fmla="*/ 1008693 h 3086843"/>
              <a:gd name="connsiteX19" fmla="*/ 1062622 w 1779591"/>
              <a:gd name="connsiteY19" fmla="*/ 1756097 h 3086843"/>
              <a:gd name="connsiteX20" fmla="*/ 1029200 w 1779591"/>
              <a:gd name="connsiteY20" fmla="*/ 1765214 h 3086843"/>
              <a:gd name="connsiteX21" fmla="*/ 1023123 w 1779591"/>
              <a:gd name="connsiteY21" fmla="*/ 1765214 h 3086843"/>
              <a:gd name="connsiteX22" fmla="*/ 1014010 w 1779591"/>
              <a:gd name="connsiteY22" fmla="*/ 1774327 h 3086843"/>
              <a:gd name="connsiteX23" fmla="*/ 1026163 w 1779591"/>
              <a:gd name="connsiteY23" fmla="*/ 1853321 h 3086843"/>
              <a:gd name="connsiteX24" fmla="*/ 1041353 w 1779591"/>
              <a:gd name="connsiteY24" fmla="*/ 1987003 h 3086843"/>
              <a:gd name="connsiteX25" fmla="*/ 971475 w 1779591"/>
              <a:gd name="connsiteY25" fmla="*/ 2233098 h 3086843"/>
              <a:gd name="connsiteX26" fmla="*/ 1014010 w 1779591"/>
              <a:gd name="connsiteY26" fmla="*/ 2533885 h 3086843"/>
              <a:gd name="connsiteX27" fmla="*/ 1010970 w 1779591"/>
              <a:gd name="connsiteY27" fmla="*/ 2977466 h 3086843"/>
              <a:gd name="connsiteX28" fmla="*/ 962359 w 1779591"/>
              <a:gd name="connsiteY28" fmla="*/ 3068613 h 3086843"/>
              <a:gd name="connsiteX29" fmla="*/ 892481 w 1779591"/>
              <a:gd name="connsiteY29" fmla="*/ 3086843 h 3086843"/>
              <a:gd name="connsiteX30" fmla="*/ 822600 w 1779591"/>
              <a:gd name="connsiteY30" fmla="*/ 3068613 h 3086843"/>
              <a:gd name="connsiteX31" fmla="*/ 773988 w 1779591"/>
              <a:gd name="connsiteY31" fmla="*/ 2977466 h 3086843"/>
              <a:gd name="connsiteX32" fmla="*/ 770952 w 1779591"/>
              <a:gd name="connsiteY32" fmla="*/ 2533885 h 3086843"/>
              <a:gd name="connsiteX33" fmla="*/ 813487 w 1779591"/>
              <a:gd name="connsiteY33" fmla="*/ 2233098 h 3086843"/>
              <a:gd name="connsiteX34" fmla="*/ 743606 w 1779591"/>
              <a:gd name="connsiteY34" fmla="*/ 1987003 h 3086843"/>
              <a:gd name="connsiteX35" fmla="*/ 758799 w 1779591"/>
              <a:gd name="connsiteY35" fmla="*/ 1853321 h 3086843"/>
              <a:gd name="connsiteX36" fmla="*/ 770952 w 1779591"/>
              <a:gd name="connsiteY36" fmla="*/ 1774327 h 3086843"/>
              <a:gd name="connsiteX37" fmla="*/ 761835 w 1779591"/>
              <a:gd name="connsiteY37" fmla="*/ 1765214 h 3086843"/>
              <a:gd name="connsiteX38" fmla="*/ 746646 w 1779591"/>
              <a:gd name="connsiteY38" fmla="*/ 1765214 h 3086843"/>
              <a:gd name="connsiteX39" fmla="*/ 743606 w 1779591"/>
              <a:gd name="connsiteY39" fmla="*/ 1762174 h 3086843"/>
              <a:gd name="connsiteX40" fmla="*/ 363829 w 1779591"/>
              <a:gd name="connsiteY40" fmla="*/ 1604186 h 3086843"/>
              <a:gd name="connsiteX41" fmla="*/ 90388 w 1779591"/>
              <a:gd name="connsiteY41" fmla="*/ 1279097 h 3086843"/>
              <a:gd name="connsiteX42" fmla="*/ 2278 w 1779591"/>
              <a:gd name="connsiteY42" fmla="*/ 938812 h 3086843"/>
              <a:gd name="connsiteX43" fmla="*/ 2278 w 1779591"/>
              <a:gd name="connsiteY43" fmla="*/ 832475 h 3086843"/>
              <a:gd name="connsiteX44" fmla="*/ 786141 w 1779591"/>
              <a:gd name="connsiteY44" fmla="*/ 6077 h 3086843"/>
              <a:gd name="connsiteX45" fmla="*/ 849946 w 1779591"/>
              <a:gd name="connsiteY45" fmla="*/ 0 h 308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79591" h="3086843">
                <a:moveTo>
                  <a:pt x="886404" y="2904549"/>
                </a:moveTo>
                <a:cubicBezTo>
                  <a:pt x="862099" y="2904549"/>
                  <a:pt x="840829" y="2922778"/>
                  <a:pt x="840829" y="2950124"/>
                </a:cubicBezTo>
                <a:cubicBezTo>
                  <a:pt x="840829" y="2974430"/>
                  <a:pt x="859059" y="2995696"/>
                  <a:pt x="886404" y="2995696"/>
                </a:cubicBezTo>
                <a:cubicBezTo>
                  <a:pt x="910710" y="2995696"/>
                  <a:pt x="931976" y="2974430"/>
                  <a:pt x="931976" y="2950124"/>
                </a:cubicBezTo>
                <a:cubicBezTo>
                  <a:pt x="931976" y="2925818"/>
                  <a:pt x="913747" y="2904549"/>
                  <a:pt x="886404" y="2904549"/>
                </a:cubicBezTo>
                <a:close/>
                <a:moveTo>
                  <a:pt x="883365" y="209636"/>
                </a:moveTo>
                <a:cubicBezTo>
                  <a:pt x="1257069" y="209636"/>
                  <a:pt x="1560892" y="513460"/>
                  <a:pt x="1563929" y="890200"/>
                </a:cubicBezTo>
                <a:cubicBezTo>
                  <a:pt x="1566966" y="1260864"/>
                  <a:pt x="1257069" y="1570767"/>
                  <a:pt x="883365" y="1570767"/>
                </a:cubicBezTo>
                <a:cubicBezTo>
                  <a:pt x="500548" y="1570767"/>
                  <a:pt x="199761" y="1263904"/>
                  <a:pt x="199761" y="878047"/>
                </a:cubicBezTo>
                <a:cubicBezTo>
                  <a:pt x="199761" y="510423"/>
                  <a:pt x="509661" y="206600"/>
                  <a:pt x="883365" y="209636"/>
                </a:cubicBezTo>
                <a:close/>
                <a:moveTo>
                  <a:pt x="883365" y="157988"/>
                </a:moveTo>
                <a:cubicBezTo>
                  <a:pt x="479279" y="157988"/>
                  <a:pt x="148113" y="480041"/>
                  <a:pt x="148113" y="878047"/>
                </a:cubicBezTo>
                <a:cubicBezTo>
                  <a:pt x="148113" y="1294287"/>
                  <a:pt x="470166" y="1622416"/>
                  <a:pt x="880325" y="1622416"/>
                </a:cubicBezTo>
                <a:cubicBezTo>
                  <a:pt x="1284412" y="1622416"/>
                  <a:pt x="1612541" y="1294287"/>
                  <a:pt x="1612541" y="890200"/>
                </a:cubicBezTo>
                <a:cubicBezTo>
                  <a:pt x="1612541" y="486117"/>
                  <a:pt x="1287452" y="157988"/>
                  <a:pt x="883365" y="157988"/>
                </a:cubicBezTo>
                <a:close/>
                <a:moveTo>
                  <a:pt x="849946" y="0"/>
                </a:moveTo>
                <a:cubicBezTo>
                  <a:pt x="865135" y="0"/>
                  <a:pt x="883365" y="0"/>
                  <a:pt x="898557" y="0"/>
                </a:cubicBezTo>
                <a:cubicBezTo>
                  <a:pt x="1038316" y="9113"/>
                  <a:pt x="1175035" y="39495"/>
                  <a:pt x="1299604" y="106340"/>
                </a:cubicBezTo>
                <a:cubicBezTo>
                  <a:pt x="1630769" y="285594"/>
                  <a:pt x="1816103" y="647145"/>
                  <a:pt x="1773568" y="1008693"/>
                </a:cubicBezTo>
                <a:cubicBezTo>
                  <a:pt x="1715840" y="1388473"/>
                  <a:pt x="1439363" y="1683180"/>
                  <a:pt x="1062622" y="1756097"/>
                </a:cubicBezTo>
                <a:cubicBezTo>
                  <a:pt x="1047429" y="1756097"/>
                  <a:pt x="1038316" y="1759137"/>
                  <a:pt x="1029200" y="1765214"/>
                </a:cubicBezTo>
                <a:lnTo>
                  <a:pt x="1023123" y="1765214"/>
                </a:lnTo>
                <a:cubicBezTo>
                  <a:pt x="1020087" y="1768250"/>
                  <a:pt x="1017047" y="1771290"/>
                  <a:pt x="1014010" y="1774327"/>
                </a:cubicBezTo>
                <a:cubicBezTo>
                  <a:pt x="1017047" y="1804709"/>
                  <a:pt x="995781" y="1832055"/>
                  <a:pt x="1026163" y="1853321"/>
                </a:cubicBezTo>
                <a:cubicBezTo>
                  <a:pt x="1071735" y="1883703"/>
                  <a:pt x="1056545" y="1953584"/>
                  <a:pt x="1041353" y="1987003"/>
                </a:cubicBezTo>
                <a:cubicBezTo>
                  <a:pt x="1001857" y="2084226"/>
                  <a:pt x="968435" y="2126762"/>
                  <a:pt x="971475" y="2233098"/>
                </a:cubicBezTo>
                <a:cubicBezTo>
                  <a:pt x="974512" y="2302979"/>
                  <a:pt x="1014010" y="2464007"/>
                  <a:pt x="1014010" y="2533885"/>
                </a:cubicBezTo>
                <a:cubicBezTo>
                  <a:pt x="1010970" y="2682759"/>
                  <a:pt x="1010970" y="2828594"/>
                  <a:pt x="1010970" y="2977466"/>
                </a:cubicBezTo>
                <a:cubicBezTo>
                  <a:pt x="1010970" y="3016965"/>
                  <a:pt x="998817" y="3050384"/>
                  <a:pt x="962359" y="3068613"/>
                </a:cubicBezTo>
                <a:cubicBezTo>
                  <a:pt x="938053" y="3080766"/>
                  <a:pt x="913747" y="3086843"/>
                  <a:pt x="892481" y="3086843"/>
                </a:cubicBezTo>
                <a:cubicBezTo>
                  <a:pt x="871212" y="3086843"/>
                  <a:pt x="846906" y="3080766"/>
                  <a:pt x="822600" y="3068613"/>
                </a:cubicBezTo>
                <a:cubicBezTo>
                  <a:pt x="786141" y="3050384"/>
                  <a:pt x="773988" y="3016965"/>
                  <a:pt x="773988" y="2977466"/>
                </a:cubicBezTo>
                <a:cubicBezTo>
                  <a:pt x="773988" y="2828594"/>
                  <a:pt x="770952" y="2682759"/>
                  <a:pt x="770952" y="2533885"/>
                </a:cubicBezTo>
                <a:cubicBezTo>
                  <a:pt x="767912" y="2464007"/>
                  <a:pt x="810447" y="2302979"/>
                  <a:pt x="813487" y="2233098"/>
                </a:cubicBezTo>
                <a:cubicBezTo>
                  <a:pt x="816524" y="2126762"/>
                  <a:pt x="783105" y="2081186"/>
                  <a:pt x="743606" y="1987003"/>
                </a:cubicBezTo>
                <a:cubicBezTo>
                  <a:pt x="731453" y="1953584"/>
                  <a:pt x="713224" y="1883703"/>
                  <a:pt x="758799" y="1853321"/>
                </a:cubicBezTo>
                <a:cubicBezTo>
                  <a:pt x="789181" y="1835091"/>
                  <a:pt x="767912" y="1807746"/>
                  <a:pt x="770952" y="1774327"/>
                </a:cubicBezTo>
                <a:cubicBezTo>
                  <a:pt x="767912" y="1771290"/>
                  <a:pt x="764875" y="1768250"/>
                  <a:pt x="761835" y="1765214"/>
                </a:cubicBezTo>
                <a:lnTo>
                  <a:pt x="746646" y="1765214"/>
                </a:lnTo>
                <a:cubicBezTo>
                  <a:pt x="746646" y="1765214"/>
                  <a:pt x="743606" y="1762174"/>
                  <a:pt x="743606" y="1762174"/>
                </a:cubicBezTo>
                <a:cubicBezTo>
                  <a:pt x="603847" y="1737868"/>
                  <a:pt x="476242" y="1689256"/>
                  <a:pt x="363829" y="1604186"/>
                </a:cubicBezTo>
                <a:cubicBezTo>
                  <a:pt x="248376" y="1516076"/>
                  <a:pt x="151153" y="1409739"/>
                  <a:pt x="90388" y="1279097"/>
                </a:cubicBezTo>
                <a:cubicBezTo>
                  <a:pt x="38736" y="1172757"/>
                  <a:pt x="2278" y="1060341"/>
                  <a:pt x="2278" y="938812"/>
                </a:cubicBezTo>
                <a:cubicBezTo>
                  <a:pt x="-759" y="902356"/>
                  <a:pt x="-759" y="865894"/>
                  <a:pt x="2278" y="832475"/>
                </a:cubicBezTo>
                <a:cubicBezTo>
                  <a:pt x="29623" y="398010"/>
                  <a:pt x="351676" y="57725"/>
                  <a:pt x="786141" y="6077"/>
                </a:cubicBezTo>
                <a:cubicBezTo>
                  <a:pt x="807410" y="0"/>
                  <a:pt x="828676" y="9113"/>
                  <a:pt x="849946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245" name="Freeform: Shape 2244">
            <a:extLst>
              <a:ext uri="{FF2B5EF4-FFF2-40B4-BE49-F238E27FC236}">
                <a16:creationId xmlns:a16="http://schemas.microsoft.com/office/drawing/2014/main" id="{04832C41-38D4-467A-B790-F18438F48ACF}"/>
              </a:ext>
            </a:extLst>
          </p:cNvPr>
          <p:cNvSpPr/>
          <p:nvPr/>
        </p:nvSpPr>
        <p:spPr>
          <a:xfrm>
            <a:off x="7335014" y="3704884"/>
            <a:ext cx="320457" cy="262670"/>
          </a:xfrm>
          <a:custGeom>
            <a:avLst/>
            <a:gdLst>
              <a:gd name="connsiteX0" fmla="*/ 1169670 w 1162050"/>
              <a:gd name="connsiteY0" fmla="*/ 316230 h 952500"/>
              <a:gd name="connsiteX1" fmla="*/ 853440 w 1162050"/>
              <a:gd name="connsiteY1" fmla="*/ 0 h 952500"/>
              <a:gd name="connsiteX2" fmla="*/ 687705 w 1162050"/>
              <a:gd name="connsiteY2" fmla="*/ 46672 h 952500"/>
              <a:gd name="connsiteX3" fmla="*/ 537210 w 1162050"/>
              <a:gd name="connsiteY3" fmla="*/ 0 h 952500"/>
              <a:gd name="connsiteX4" fmla="*/ 312420 w 1162050"/>
              <a:gd name="connsiteY4" fmla="*/ 124777 h 952500"/>
              <a:gd name="connsiteX5" fmla="*/ 229552 w 1162050"/>
              <a:gd name="connsiteY5" fmla="*/ 109538 h 952500"/>
              <a:gd name="connsiteX6" fmla="*/ 0 w 1162050"/>
              <a:gd name="connsiteY6" fmla="*/ 339090 h 952500"/>
              <a:gd name="connsiteX7" fmla="*/ 229552 w 1162050"/>
              <a:gd name="connsiteY7" fmla="*/ 568643 h 952500"/>
              <a:gd name="connsiteX8" fmla="*/ 242888 w 1162050"/>
              <a:gd name="connsiteY8" fmla="*/ 568643 h 952500"/>
              <a:gd name="connsiteX9" fmla="*/ 220980 w 1162050"/>
              <a:gd name="connsiteY9" fmla="*/ 911543 h 952500"/>
              <a:gd name="connsiteX10" fmla="*/ 270510 w 1162050"/>
              <a:gd name="connsiteY10" fmla="*/ 958215 h 952500"/>
              <a:gd name="connsiteX11" fmla="*/ 699135 w 1162050"/>
              <a:gd name="connsiteY11" fmla="*/ 934403 h 952500"/>
              <a:gd name="connsiteX12" fmla="*/ 741997 w 1162050"/>
              <a:gd name="connsiteY12" fmla="*/ 937260 h 952500"/>
              <a:gd name="connsiteX13" fmla="*/ 765810 w 1162050"/>
              <a:gd name="connsiteY13" fmla="*/ 943928 h 952500"/>
              <a:gd name="connsiteX14" fmla="*/ 771525 w 1162050"/>
              <a:gd name="connsiteY14" fmla="*/ 943928 h 952500"/>
              <a:gd name="connsiteX15" fmla="*/ 849630 w 1162050"/>
              <a:gd name="connsiteY15" fmla="*/ 959168 h 952500"/>
              <a:gd name="connsiteX16" fmla="*/ 898207 w 1162050"/>
              <a:gd name="connsiteY16" fmla="*/ 911543 h 952500"/>
              <a:gd name="connsiteX17" fmla="*/ 878205 w 1162050"/>
              <a:gd name="connsiteY17" fmla="*/ 632460 h 952500"/>
              <a:gd name="connsiteX18" fmla="*/ 1169670 w 1162050"/>
              <a:gd name="connsiteY18" fmla="*/ 31623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62050" h="95250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46" name="Rectangle 2245">
            <a:extLst>
              <a:ext uri="{FF2B5EF4-FFF2-40B4-BE49-F238E27FC236}">
                <a16:creationId xmlns:a16="http://schemas.microsoft.com/office/drawing/2014/main" id="{74B29BFC-2DFC-41AE-923A-25372339C894}"/>
              </a:ext>
            </a:extLst>
          </p:cNvPr>
          <p:cNvSpPr/>
          <p:nvPr/>
        </p:nvSpPr>
        <p:spPr>
          <a:xfrm>
            <a:off x="5424940" y="2153819"/>
            <a:ext cx="8229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162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64</cp:revision>
  <dcterms:created xsi:type="dcterms:W3CDTF">2018-02-18T19:39:47Z</dcterms:created>
  <dcterms:modified xsi:type="dcterms:W3CDTF">2019-04-24T07:20:16Z</dcterms:modified>
</cp:coreProperties>
</file>