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8" name="Donut 1">
            <a:extLst>
              <a:ext uri="{FF2B5EF4-FFF2-40B4-BE49-F238E27FC236}">
                <a16:creationId xmlns:a16="http://schemas.microsoft.com/office/drawing/2014/main" id="{7F7D496F-5354-467D-A8AC-E4D3E1F39812}"/>
              </a:ext>
            </a:extLst>
          </p:cNvPr>
          <p:cNvSpPr/>
          <p:nvPr/>
        </p:nvSpPr>
        <p:spPr>
          <a:xfrm>
            <a:off x="3917693" y="2538753"/>
            <a:ext cx="2799629" cy="2799629"/>
          </a:xfrm>
          <a:prstGeom prst="donut">
            <a:avLst>
              <a:gd name="adj" fmla="val 667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99" name="그룹 12">
            <a:extLst>
              <a:ext uri="{FF2B5EF4-FFF2-40B4-BE49-F238E27FC236}">
                <a16:creationId xmlns:a16="http://schemas.microsoft.com/office/drawing/2014/main" id="{9F084807-C593-42FA-9873-4B77A30DA045}"/>
              </a:ext>
            </a:extLst>
          </p:cNvPr>
          <p:cNvGrpSpPr/>
          <p:nvPr/>
        </p:nvGrpSpPr>
        <p:grpSpPr>
          <a:xfrm>
            <a:off x="1151981" y="2272394"/>
            <a:ext cx="2418299" cy="2643081"/>
            <a:chOff x="1989012" y="2175681"/>
            <a:chExt cx="2165302" cy="264308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DC111643-D3F7-49A7-8D06-83A1E984C8EF}"/>
                </a:ext>
              </a:extLst>
            </p:cNvPr>
            <p:cNvSpPr txBox="1"/>
            <p:nvPr/>
          </p:nvSpPr>
          <p:spPr>
            <a:xfrm>
              <a:off x="1991544" y="2510438"/>
              <a:ext cx="216277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Easy to change colors, photos and Text. Get a modern PowerPoint  Presentation that is beautifully designed. I hope and I believe that this Template will your Time, Money and Reputation.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85F5DD14-6598-420B-8283-131DA3D98342}"/>
                </a:ext>
              </a:extLst>
            </p:cNvPr>
            <p:cNvSpPr txBox="1"/>
            <p:nvPr/>
          </p:nvSpPr>
          <p:spPr>
            <a:xfrm>
              <a:off x="1989012" y="2175681"/>
              <a:ext cx="21627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C42D70C-B2BD-4C68-97A7-F15F501A52EB}"/>
              </a:ext>
            </a:extLst>
          </p:cNvPr>
          <p:cNvCxnSpPr>
            <a:cxnSpLocks/>
          </p:cNvCxnSpPr>
          <p:nvPr/>
        </p:nvCxnSpPr>
        <p:spPr>
          <a:xfrm>
            <a:off x="951049" y="2578577"/>
            <a:ext cx="2799629" cy="15225"/>
          </a:xfrm>
          <a:prstGeom prst="line">
            <a:avLst/>
          </a:prstGeom>
          <a:ln w="12700"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60DD849-531E-49A6-9A67-B26D27F435EE}"/>
              </a:ext>
            </a:extLst>
          </p:cNvPr>
          <p:cNvCxnSpPr>
            <a:cxnSpLocks/>
            <a:endCxn id="98" idx="1"/>
          </p:cNvCxnSpPr>
          <p:nvPr/>
        </p:nvCxnSpPr>
        <p:spPr>
          <a:xfrm>
            <a:off x="3750678" y="2593802"/>
            <a:ext cx="577011" cy="354947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2509A460-EB13-414E-B98E-D9BDE7DF49C3}"/>
              </a:ext>
            </a:extLst>
          </p:cNvPr>
          <p:cNvSpPr txBox="1"/>
          <p:nvPr/>
        </p:nvSpPr>
        <p:spPr>
          <a:xfrm>
            <a:off x="4601184" y="4185768"/>
            <a:ext cx="1452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</a:t>
            </a:r>
          </a:p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Donut 66">
            <a:extLst>
              <a:ext uri="{FF2B5EF4-FFF2-40B4-BE49-F238E27FC236}">
                <a16:creationId xmlns:a16="http://schemas.microsoft.com/office/drawing/2014/main" id="{C3FD4D16-1951-4B67-AA2B-C12140E9F01D}"/>
              </a:ext>
            </a:extLst>
          </p:cNvPr>
          <p:cNvSpPr/>
          <p:nvPr/>
        </p:nvSpPr>
        <p:spPr>
          <a:xfrm>
            <a:off x="7397978" y="4116706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23AB8C5-169F-41DD-900A-6C0BBB0724B7}"/>
              </a:ext>
            </a:extLst>
          </p:cNvPr>
          <p:cNvCxnSpPr>
            <a:cxnSpLocks/>
            <a:stCxn id="105" idx="6"/>
          </p:cNvCxnSpPr>
          <p:nvPr/>
        </p:nvCxnSpPr>
        <p:spPr>
          <a:xfrm>
            <a:off x="8099008" y="4467220"/>
            <a:ext cx="3142609" cy="407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그룹 2">
            <a:extLst>
              <a:ext uri="{FF2B5EF4-FFF2-40B4-BE49-F238E27FC236}">
                <a16:creationId xmlns:a16="http://schemas.microsoft.com/office/drawing/2014/main" id="{A9CD0885-C658-46F8-A7D9-EE6D3A455609}"/>
              </a:ext>
            </a:extLst>
          </p:cNvPr>
          <p:cNvGrpSpPr/>
          <p:nvPr/>
        </p:nvGrpSpPr>
        <p:grpSpPr>
          <a:xfrm>
            <a:off x="8189304" y="4161243"/>
            <a:ext cx="2996190" cy="758119"/>
            <a:chOff x="8736091" y="4094174"/>
            <a:chExt cx="2493362" cy="758119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AF60639-E49C-41DC-9255-462F6BE10FBB}"/>
                </a:ext>
              </a:extLst>
            </p:cNvPr>
            <p:cNvSpPr txBox="1"/>
            <p:nvPr/>
          </p:nvSpPr>
          <p:spPr>
            <a:xfrm>
              <a:off x="8744645" y="4390628"/>
              <a:ext cx="2484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ED631C3-1584-492F-9CA9-81A3499308BD}"/>
                </a:ext>
              </a:extLst>
            </p:cNvPr>
            <p:cNvSpPr txBox="1"/>
            <p:nvPr/>
          </p:nvSpPr>
          <p:spPr>
            <a:xfrm>
              <a:off x="8736091" y="4094174"/>
              <a:ext cx="24921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0" name="Donut 59">
            <a:extLst>
              <a:ext uri="{FF2B5EF4-FFF2-40B4-BE49-F238E27FC236}">
                <a16:creationId xmlns:a16="http://schemas.microsoft.com/office/drawing/2014/main" id="{F720759C-4EF0-49CC-A2D9-734C900F2BE4}"/>
              </a:ext>
            </a:extLst>
          </p:cNvPr>
          <p:cNvSpPr/>
          <p:nvPr/>
        </p:nvSpPr>
        <p:spPr>
          <a:xfrm>
            <a:off x="6395968" y="1817732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0C6702F-32EB-46BF-934A-B5AB1C3725E8}"/>
              </a:ext>
            </a:extLst>
          </p:cNvPr>
          <p:cNvCxnSpPr>
            <a:cxnSpLocks/>
            <a:stCxn id="110" idx="6"/>
          </p:cNvCxnSpPr>
          <p:nvPr/>
        </p:nvCxnSpPr>
        <p:spPr>
          <a:xfrm>
            <a:off x="7096998" y="2168247"/>
            <a:ext cx="4144619" cy="0"/>
          </a:xfrm>
          <a:prstGeom prst="line">
            <a:avLst/>
          </a:prstGeom>
          <a:ln w="127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그룹 6">
            <a:extLst>
              <a:ext uri="{FF2B5EF4-FFF2-40B4-BE49-F238E27FC236}">
                <a16:creationId xmlns:a16="http://schemas.microsoft.com/office/drawing/2014/main" id="{90CBF6C2-AEA7-41D1-A50E-CA550AD54990}"/>
              </a:ext>
            </a:extLst>
          </p:cNvPr>
          <p:cNvGrpSpPr/>
          <p:nvPr/>
        </p:nvGrpSpPr>
        <p:grpSpPr>
          <a:xfrm>
            <a:off x="7127318" y="1865918"/>
            <a:ext cx="4063349" cy="758119"/>
            <a:chOff x="8306211" y="1865918"/>
            <a:chExt cx="2909365" cy="75811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267C594-24CB-4995-AE1C-FD1CED938EBB}"/>
                </a:ext>
              </a:extLst>
            </p:cNvPr>
            <p:cNvSpPr txBox="1"/>
            <p:nvPr/>
          </p:nvSpPr>
          <p:spPr>
            <a:xfrm>
              <a:off x="8315999" y="2162372"/>
              <a:ext cx="2899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C8773920-6BA0-4424-8F87-9B8971F91A42}"/>
                </a:ext>
              </a:extLst>
            </p:cNvPr>
            <p:cNvSpPr txBox="1"/>
            <p:nvPr/>
          </p:nvSpPr>
          <p:spPr>
            <a:xfrm>
              <a:off x="8306211" y="1865918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5" name="Donut 60">
            <a:extLst>
              <a:ext uri="{FF2B5EF4-FFF2-40B4-BE49-F238E27FC236}">
                <a16:creationId xmlns:a16="http://schemas.microsoft.com/office/drawing/2014/main" id="{4AC40154-6752-4D86-B5C4-1FB407EE2D12}"/>
              </a:ext>
            </a:extLst>
          </p:cNvPr>
          <p:cNvSpPr/>
          <p:nvPr/>
        </p:nvSpPr>
        <p:spPr>
          <a:xfrm>
            <a:off x="6395968" y="5334514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2887F6F5-AC8E-4C7F-A4D7-337392CAD30D}"/>
              </a:ext>
            </a:extLst>
          </p:cNvPr>
          <p:cNvCxnSpPr>
            <a:cxnSpLocks/>
            <a:stCxn id="115" idx="6"/>
          </p:cNvCxnSpPr>
          <p:nvPr/>
        </p:nvCxnSpPr>
        <p:spPr>
          <a:xfrm>
            <a:off x="7096998" y="5685029"/>
            <a:ext cx="4144619" cy="0"/>
          </a:xfrm>
          <a:prstGeom prst="line">
            <a:avLst/>
          </a:prstGeom>
          <a:ln w="127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그룹 7">
            <a:extLst>
              <a:ext uri="{FF2B5EF4-FFF2-40B4-BE49-F238E27FC236}">
                <a16:creationId xmlns:a16="http://schemas.microsoft.com/office/drawing/2014/main" id="{35CA84FE-F6FC-469F-875D-39C0D7104CEC}"/>
              </a:ext>
            </a:extLst>
          </p:cNvPr>
          <p:cNvGrpSpPr/>
          <p:nvPr/>
        </p:nvGrpSpPr>
        <p:grpSpPr>
          <a:xfrm>
            <a:off x="7127318" y="5374777"/>
            <a:ext cx="4063349" cy="767847"/>
            <a:chOff x="8306211" y="5374777"/>
            <a:chExt cx="2909365" cy="76784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288717A-A1DD-44E3-AF02-4F7193D7E5A9}"/>
                </a:ext>
              </a:extLst>
            </p:cNvPr>
            <p:cNvSpPr txBox="1"/>
            <p:nvPr/>
          </p:nvSpPr>
          <p:spPr>
            <a:xfrm>
              <a:off x="8315999" y="5680959"/>
              <a:ext cx="2899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43BE4BA-D643-4CFE-8314-049516E42203}"/>
                </a:ext>
              </a:extLst>
            </p:cNvPr>
            <p:cNvSpPr txBox="1"/>
            <p:nvPr/>
          </p:nvSpPr>
          <p:spPr>
            <a:xfrm>
              <a:off x="8306211" y="5374777"/>
              <a:ext cx="2908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0" name="Donut 61">
            <a:extLst>
              <a:ext uri="{FF2B5EF4-FFF2-40B4-BE49-F238E27FC236}">
                <a16:creationId xmlns:a16="http://schemas.microsoft.com/office/drawing/2014/main" id="{5B0145A7-B4DD-475B-9E6D-661CBD3E5D62}"/>
              </a:ext>
            </a:extLst>
          </p:cNvPr>
          <p:cNvSpPr/>
          <p:nvPr/>
        </p:nvSpPr>
        <p:spPr>
          <a:xfrm>
            <a:off x="7397978" y="2885302"/>
            <a:ext cx="701030" cy="701030"/>
          </a:xfrm>
          <a:prstGeom prst="donut">
            <a:avLst>
              <a:gd name="adj" fmla="val 87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5224593B-3F48-4033-8AB9-7F9719C0C410}"/>
              </a:ext>
            </a:extLst>
          </p:cNvPr>
          <p:cNvCxnSpPr>
            <a:cxnSpLocks/>
            <a:stCxn id="120" idx="6"/>
          </p:cNvCxnSpPr>
          <p:nvPr/>
        </p:nvCxnSpPr>
        <p:spPr>
          <a:xfrm>
            <a:off x="8099008" y="3235818"/>
            <a:ext cx="3142609" cy="4070"/>
          </a:xfrm>
          <a:prstGeom prst="line">
            <a:avLst/>
          </a:prstGeom>
          <a:ln w="127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그룹 5">
            <a:extLst>
              <a:ext uri="{FF2B5EF4-FFF2-40B4-BE49-F238E27FC236}">
                <a16:creationId xmlns:a16="http://schemas.microsoft.com/office/drawing/2014/main" id="{726B1596-01D6-477D-A451-7C2E30E8FD4A}"/>
              </a:ext>
            </a:extLst>
          </p:cNvPr>
          <p:cNvGrpSpPr/>
          <p:nvPr/>
        </p:nvGrpSpPr>
        <p:grpSpPr>
          <a:xfrm>
            <a:off x="8170114" y="2933707"/>
            <a:ext cx="2996190" cy="767847"/>
            <a:chOff x="8697852" y="2990115"/>
            <a:chExt cx="2493362" cy="767847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B3A1F2B-44CE-4FF7-863F-219D7889117A}"/>
                </a:ext>
              </a:extLst>
            </p:cNvPr>
            <p:cNvSpPr txBox="1"/>
            <p:nvPr/>
          </p:nvSpPr>
          <p:spPr>
            <a:xfrm>
              <a:off x="8706406" y="3296297"/>
              <a:ext cx="24848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57F1D955-D2CB-4F72-A824-236455BB4410}"/>
                </a:ext>
              </a:extLst>
            </p:cNvPr>
            <p:cNvSpPr txBox="1"/>
            <p:nvPr/>
          </p:nvSpPr>
          <p:spPr>
            <a:xfrm>
              <a:off x="8697852" y="2990115"/>
              <a:ext cx="24921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_ Graph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5" name="Freeform 55">
            <a:extLst>
              <a:ext uri="{FF2B5EF4-FFF2-40B4-BE49-F238E27FC236}">
                <a16:creationId xmlns:a16="http://schemas.microsoft.com/office/drawing/2014/main" id="{9C85BDE2-6B8B-4263-A21C-12AB43276D9D}"/>
              </a:ext>
            </a:extLst>
          </p:cNvPr>
          <p:cNvSpPr/>
          <p:nvPr/>
        </p:nvSpPr>
        <p:spPr>
          <a:xfrm rot="2700000">
            <a:off x="5082700" y="2965443"/>
            <a:ext cx="489070" cy="1198387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" name="Rectangle 30">
            <a:extLst>
              <a:ext uri="{FF2B5EF4-FFF2-40B4-BE49-F238E27FC236}">
                <a16:creationId xmlns:a16="http://schemas.microsoft.com/office/drawing/2014/main" id="{C2FB62A5-1DAB-4A61-98B1-FE61E63B6A2F}"/>
              </a:ext>
            </a:extLst>
          </p:cNvPr>
          <p:cNvSpPr/>
          <p:nvPr/>
        </p:nvSpPr>
        <p:spPr>
          <a:xfrm>
            <a:off x="7608768" y="3078623"/>
            <a:ext cx="295624" cy="294760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7" name="Frame 17">
            <a:extLst>
              <a:ext uri="{FF2B5EF4-FFF2-40B4-BE49-F238E27FC236}">
                <a16:creationId xmlns:a16="http://schemas.microsoft.com/office/drawing/2014/main" id="{8DBABA46-38B8-4649-A810-EE7B30045DF0}"/>
              </a:ext>
            </a:extLst>
          </p:cNvPr>
          <p:cNvSpPr/>
          <p:nvPr/>
        </p:nvSpPr>
        <p:spPr>
          <a:xfrm>
            <a:off x="6596317" y="2012517"/>
            <a:ext cx="294760" cy="29476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8" name="Isosceles Triangle 8">
            <a:extLst>
              <a:ext uri="{FF2B5EF4-FFF2-40B4-BE49-F238E27FC236}">
                <a16:creationId xmlns:a16="http://schemas.microsoft.com/office/drawing/2014/main" id="{205DE1E3-22DE-4973-B2D3-E8340BE3A5AE}"/>
              </a:ext>
            </a:extLst>
          </p:cNvPr>
          <p:cNvSpPr/>
          <p:nvPr/>
        </p:nvSpPr>
        <p:spPr>
          <a:xfrm rot="16200000">
            <a:off x="6605952" y="5508530"/>
            <a:ext cx="290652" cy="346534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" name="Donut 39">
            <a:extLst>
              <a:ext uri="{FF2B5EF4-FFF2-40B4-BE49-F238E27FC236}">
                <a16:creationId xmlns:a16="http://schemas.microsoft.com/office/drawing/2014/main" id="{9D55FADF-F168-4159-8FDC-367C2D289760}"/>
              </a:ext>
            </a:extLst>
          </p:cNvPr>
          <p:cNvSpPr/>
          <p:nvPr/>
        </p:nvSpPr>
        <p:spPr>
          <a:xfrm>
            <a:off x="7553131" y="4271822"/>
            <a:ext cx="376632" cy="3766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162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2019-04-29T01:40:50Z</dcterms:modified>
</cp:coreProperties>
</file>