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1" name="Freeform: Shape 530">
            <a:extLst>
              <a:ext uri="{FF2B5EF4-FFF2-40B4-BE49-F238E27FC236}">
                <a16:creationId xmlns:a16="http://schemas.microsoft.com/office/drawing/2014/main" id="{44379029-35AB-4F92-9060-BEE7D15D36D9}"/>
              </a:ext>
            </a:extLst>
          </p:cNvPr>
          <p:cNvSpPr/>
          <p:nvPr/>
        </p:nvSpPr>
        <p:spPr>
          <a:xfrm>
            <a:off x="8281337" y="4134079"/>
            <a:ext cx="1959696" cy="1728495"/>
          </a:xfrm>
          <a:custGeom>
            <a:avLst/>
            <a:gdLst>
              <a:gd name="connsiteX0" fmla="*/ 764548 w 1695450"/>
              <a:gd name="connsiteY0" fmla="*/ 49292 h 1495425"/>
              <a:gd name="connsiteX1" fmla="*/ 13026 w 1695450"/>
              <a:gd name="connsiteY1" fmla="*/ 1350407 h 1495425"/>
              <a:gd name="connsiteX2" fmla="*/ 97798 w 1695450"/>
              <a:gd name="connsiteY2" fmla="*/ 1497092 h 1495425"/>
              <a:gd name="connsiteX3" fmla="*/ 1599891 w 1695450"/>
              <a:gd name="connsiteY3" fmla="*/ 1497092 h 1495425"/>
              <a:gd name="connsiteX4" fmla="*/ 1684664 w 1695450"/>
              <a:gd name="connsiteY4" fmla="*/ 1350407 h 1495425"/>
              <a:gd name="connsiteX5" fmla="*/ 933141 w 1695450"/>
              <a:gd name="connsiteY5" fmla="*/ 49292 h 1495425"/>
              <a:gd name="connsiteX6" fmla="*/ 764548 w 1695450"/>
              <a:gd name="connsiteY6" fmla="*/ 49292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764548" y="49292"/>
                </a:moveTo>
                <a:lnTo>
                  <a:pt x="13026" y="1350407"/>
                </a:lnTo>
                <a:cubicBezTo>
                  <a:pt x="-24122" y="1415177"/>
                  <a:pt x="22551" y="1497092"/>
                  <a:pt x="97798" y="1497092"/>
                </a:cubicBezTo>
                <a:lnTo>
                  <a:pt x="1599891" y="1497092"/>
                </a:lnTo>
                <a:cubicBezTo>
                  <a:pt x="1675139" y="1497092"/>
                  <a:pt x="1721811" y="1416130"/>
                  <a:pt x="1684664" y="1350407"/>
                </a:cubicBezTo>
                <a:lnTo>
                  <a:pt x="933141" y="49292"/>
                </a:lnTo>
                <a:cubicBezTo>
                  <a:pt x="895993" y="-16431"/>
                  <a:pt x="802648" y="-16431"/>
                  <a:pt x="764548" y="49292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2" name="Freeform: Shape 531">
            <a:extLst>
              <a:ext uri="{FF2B5EF4-FFF2-40B4-BE49-F238E27FC236}">
                <a16:creationId xmlns:a16="http://schemas.microsoft.com/office/drawing/2014/main" id="{6B26E202-C2DA-4147-8AAF-173510C37424}"/>
              </a:ext>
            </a:extLst>
          </p:cNvPr>
          <p:cNvSpPr/>
          <p:nvPr/>
        </p:nvSpPr>
        <p:spPr>
          <a:xfrm>
            <a:off x="7089005" y="3998386"/>
            <a:ext cx="1959696" cy="1728495"/>
          </a:xfrm>
          <a:custGeom>
            <a:avLst/>
            <a:gdLst>
              <a:gd name="connsiteX0" fmla="*/ 1599891 w 1695450"/>
              <a:gd name="connsiteY0" fmla="*/ 0 h 1495425"/>
              <a:gd name="connsiteX1" fmla="*/ 97798 w 1695450"/>
              <a:gd name="connsiteY1" fmla="*/ 0 h 1495425"/>
              <a:gd name="connsiteX2" fmla="*/ 13026 w 1695450"/>
              <a:gd name="connsiteY2" fmla="*/ 146685 h 1495425"/>
              <a:gd name="connsiteX3" fmla="*/ 764548 w 1695450"/>
              <a:gd name="connsiteY3" fmla="*/ 1447800 h 1495425"/>
              <a:gd name="connsiteX4" fmla="*/ 933141 w 1695450"/>
              <a:gd name="connsiteY4" fmla="*/ 1447800 h 1495425"/>
              <a:gd name="connsiteX5" fmla="*/ 1684663 w 1695450"/>
              <a:gd name="connsiteY5" fmla="*/ 146685 h 1495425"/>
              <a:gd name="connsiteX6" fmla="*/ 1599891 w 1695450"/>
              <a:gd name="connsiteY6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1599891" y="0"/>
                </a:moveTo>
                <a:lnTo>
                  <a:pt x="97798" y="0"/>
                </a:lnTo>
                <a:cubicBezTo>
                  <a:pt x="22551" y="0"/>
                  <a:pt x="-24122" y="80963"/>
                  <a:pt x="13026" y="146685"/>
                </a:cubicBezTo>
                <a:lnTo>
                  <a:pt x="764548" y="1447800"/>
                </a:lnTo>
                <a:cubicBezTo>
                  <a:pt x="801696" y="1512570"/>
                  <a:pt x="895993" y="1512570"/>
                  <a:pt x="933141" y="1447800"/>
                </a:cubicBezTo>
                <a:lnTo>
                  <a:pt x="1684663" y="146685"/>
                </a:lnTo>
                <a:cubicBezTo>
                  <a:pt x="1721811" y="80963"/>
                  <a:pt x="1675138" y="0"/>
                  <a:pt x="1599891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3" name="Freeform: Shape 532">
            <a:extLst>
              <a:ext uri="{FF2B5EF4-FFF2-40B4-BE49-F238E27FC236}">
                <a16:creationId xmlns:a16="http://schemas.microsoft.com/office/drawing/2014/main" id="{F82B6EB3-845F-4AC6-B943-AAD572E3E780}"/>
              </a:ext>
            </a:extLst>
          </p:cNvPr>
          <p:cNvSpPr/>
          <p:nvPr/>
        </p:nvSpPr>
        <p:spPr>
          <a:xfrm>
            <a:off x="7089005" y="2180714"/>
            <a:ext cx="1959696" cy="1728495"/>
          </a:xfrm>
          <a:custGeom>
            <a:avLst/>
            <a:gdLst>
              <a:gd name="connsiteX0" fmla="*/ 1684663 w 1695450"/>
              <a:gd name="connsiteY0" fmla="*/ 1349693 h 1495425"/>
              <a:gd name="connsiteX1" fmla="*/ 933141 w 1695450"/>
              <a:gd name="connsiteY1" fmla="*/ 48577 h 1495425"/>
              <a:gd name="connsiteX2" fmla="*/ 764548 w 1695450"/>
              <a:gd name="connsiteY2" fmla="*/ 48577 h 1495425"/>
              <a:gd name="connsiteX3" fmla="*/ 13026 w 1695450"/>
              <a:gd name="connsiteY3" fmla="*/ 1349693 h 1495425"/>
              <a:gd name="connsiteX4" fmla="*/ 97798 w 1695450"/>
              <a:gd name="connsiteY4" fmla="*/ 1496378 h 1495425"/>
              <a:gd name="connsiteX5" fmla="*/ 1599891 w 1695450"/>
              <a:gd name="connsiteY5" fmla="*/ 1496378 h 1495425"/>
              <a:gd name="connsiteX6" fmla="*/ 1684663 w 1695450"/>
              <a:gd name="connsiteY6" fmla="*/ 1349693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1684663" y="1349693"/>
                </a:moveTo>
                <a:lnTo>
                  <a:pt x="933141" y="48577"/>
                </a:lnTo>
                <a:cubicBezTo>
                  <a:pt x="895993" y="-16192"/>
                  <a:pt x="801696" y="-16192"/>
                  <a:pt x="764548" y="48577"/>
                </a:cubicBezTo>
                <a:lnTo>
                  <a:pt x="13026" y="1349693"/>
                </a:lnTo>
                <a:cubicBezTo>
                  <a:pt x="-24122" y="1414463"/>
                  <a:pt x="22551" y="1496378"/>
                  <a:pt x="97798" y="1496378"/>
                </a:cubicBezTo>
                <a:lnTo>
                  <a:pt x="1599891" y="1496378"/>
                </a:lnTo>
                <a:cubicBezTo>
                  <a:pt x="1675138" y="1496378"/>
                  <a:pt x="1721811" y="1414463"/>
                  <a:pt x="1684663" y="134969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4" name="Freeform: Shape 533">
            <a:extLst>
              <a:ext uri="{FF2B5EF4-FFF2-40B4-BE49-F238E27FC236}">
                <a16:creationId xmlns:a16="http://schemas.microsoft.com/office/drawing/2014/main" id="{14B601C6-C472-4C99-9DE4-5CF51E116986}"/>
              </a:ext>
            </a:extLst>
          </p:cNvPr>
          <p:cNvSpPr/>
          <p:nvPr/>
        </p:nvSpPr>
        <p:spPr>
          <a:xfrm>
            <a:off x="8281337" y="2025480"/>
            <a:ext cx="1959696" cy="1728495"/>
          </a:xfrm>
          <a:custGeom>
            <a:avLst/>
            <a:gdLst>
              <a:gd name="connsiteX0" fmla="*/ 933141 w 1695450"/>
              <a:gd name="connsiteY0" fmla="*/ 1447800 h 1495425"/>
              <a:gd name="connsiteX1" fmla="*/ 1684664 w 1695450"/>
              <a:gd name="connsiteY1" fmla="*/ 146685 h 1495425"/>
              <a:gd name="connsiteX2" fmla="*/ 1599891 w 1695450"/>
              <a:gd name="connsiteY2" fmla="*/ 0 h 1495425"/>
              <a:gd name="connsiteX3" fmla="*/ 97798 w 1695450"/>
              <a:gd name="connsiteY3" fmla="*/ 0 h 1495425"/>
              <a:gd name="connsiteX4" fmla="*/ 13026 w 1695450"/>
              <a:gd name="connsiteY4" fmla="*/ 146685 h 1495425"/>
              <a:gd name="connsiteX5" fmla="*/ 764549 w 1695450"/>
              <a:gd name="connsiteY5" fmla="*/ 1447800 h 1495425"/>
              <a:gd name="connsiteX6" fmla="*/ 933141 w 1695450"/>
              <a:gd name="connsiteY6" fmla="*/ 144780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933141" y="1447800"/>
                </a:moveTo>
                <a:lnTo>
                  <a:pt x="1684664" y="146685"/>
                </a:lnTo>
                <a:cubicBezTo>
                  <a:pt x="1721811" y="81915"/>
                  <a:pt x="1675139" y="0"/>
                  <a:pt x="1599891" y="0"/>
                </a:cubicBezTo>
                <a:lnTo>
                  <a:pt x="97798" y="0"/>
                </a:lnTo>
                <a:cubicBezTo>
                  <a:pt x="22551" y="0"/>
                  <a:pt x="-24122" y="80963"/>
                  <a:pt x="13026" y="146685"/>
                </a:cubicBezTo>
                <a:lnTo>
                  <a:pt x="764549" y="1447800"/>
                </a:lnTo>
                <a:cubicBezTo>
                  <a:pt x="801696" y="1512570"/>
                  <a:pt x="895993" y="1512570"/>
                  <a:pt x="933141" y="144780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5" name="Freeform: Shape 534">
            <a:extLst>
              <a:ext uri="{FF2B5EF4-FFF2-40B4-BE49-F238E27FC236}">
                <a16:creationId xmlns:a16="http://schemas.microsoft.com/office/drawing/2014/main" id="{541C41EE-B726-4A66-8834-66A6026301D0}"/>
              </a:ext>
            </a:extLst>
          </p:cNvPr>
          <p:cNvSpPr/>
          <p:nvPr/>
        </p:nvSpPr>
        <p:spPr>
          <a:xfrm>
            <a:off x="9435135" y="2180714"/>
            <a:ext cx="1959696" cy="1728495"/>
          </a:xfrm>
          <a:custGeom>
            <a:avLst/>
            <a:gdLst>
              <a:gd name="connsiteX0" fmla="*/ 97798 w 1695450"/>
              <a:gd name="connsiteY0" fmla="*/ 1496378 h 1495425"/>
              <a:gd name="connsiteX1" fmla="*/ 1599891 w 1695450"/>
              <a:gd name="connsiteY1" fmla="*/ 1496378 h 1495425"/>
              <a:gd name="connsiteX2" fmla="*/ 1684663 w 1695450"/>
              <a:gd name="connsiteY2" fmla="*/ 1349693 h 1495425"/>
              <a:gd name="connsiteX3" fmla="*/ 933141 w 1695450"/>
              <a:gd name="connsiteY3" fmla="*/ 48578 h 1495425"/>
              <a:gd name="connsiteX4" fmla="*/ 764548 w 1695450"/>
              <a:gd name="connsiteY4" fmla="*/ 48578 h 1495425"/>
              <a:gd name="connsiteX5" fmla="*/ 13026 w 1695450"/>
              <a:gd name="connsiteY5" fmla="*/ 1349693 h 1495425"/>
              <a:gd name="connsiteX6" fmla="*/ 97798 w 1695450"/>
              <a:gd name="connsiteY6" fmla="*/ 1496378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97798" y="1496378"/>
                </a:moveTo>
                <a:lnTo>
                  <a:pt x="1599891" y="1496378"/>
                </a:lnTo>
                <a:cubicBezTo>
                  <a:pt x="1675138" y="1496378"/>
                  <a:pt x="1721811" y="1415415"/>
                  <a:pt x="1684663" y="1349693"/>
                </a:cubicBezTo>
                <a:lnTo>
                  <a:pt x="933141" y="48578"/>
                </a:lnTo>
                <a:cubicBezTo>
                  <a:pt x="895994" y="-16193"/>
                  <a:pt x="801696" y="-16193"/>
                  <a:pt x="764548" y="48578"/>
                </a:cubicBezTo>
                <a:lnTo>
                  <a:pt x="13026" y="1349693"/>
                </a:lnTo>
                <a:cubicBezTo>
                  <a:pt x="-24122" y="1414463"/>
                  <a:pt x="22551" y="1496378"/>
                  <a:pt x="97798" y="1496378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6" name="Freeform: Shape 535">
            <a:extLst>
              <a:ext uri="{FF2B5EF4-FFF2-40B4-BE49-F238E27FC236}">
                <a16:creationId xmlns:a16="http://schemas.microsoft.com/office/drawing/2014/main" id="{217B7D1A-4277-475D-91B0-28BAB18AA68C}"/>
              </a:ext>
            </a:extLst>
          </p:cNvPr>
          <p:cNvSpPr/>
          <p:nvPr/>
        </p:nvSpPr>
        <p:spPr>
          <a:xfrm>
            <a:off x="9435135" y="3998386"/>
            <a:ext cx="1959696" cy="1728495"/>
          </a:xfrm>
          <a:custGeom>
            <a:avLst/>
            <a:gdLst>
              <a:gd name="connsiteX0" fmla="*/ 13026 w 1695450"/>
              <a:gd name="connsiteY0" fmla="*/ 146685 h 1495425"/>
              <a:gd name="connsiteX1" fmla="*/ 764548 w 1695450"/>
              <a:gd name="connsiteY1" fmla="*/ 1447800 h 1495425"/>
              <a:gd name="connsiteX2" fmla="*/ 933141 w 1695450"/>
              <a:gd name="connsiteY2" fmla="*/ 1447800 h 1495425"/>
              <a:gd name="connsiteX3" fmla="*/ 1684664 w 1695450"/>
              <a:gd name="connsiteY3" fmla="*/ 146685 h 1495425"/>
              <a:gd name="connsiteX4" fmla="*/ 1599891 w 1695450"/>
              <a:gd name="connsiteY4" fmla="*/ 0 h 1495425"/>
              <a:gd name="connsiteX5" fmla="*/ 97798 w 1695450"/>
              <a:gd name="connsiteY5" fmla="*/ 0 h 1495425"/>
              <a:gd name="connsiteX6" fmla="*/ 13026 w 1695450"/>
              <a:gd name="connsiteY6" fmla="*/ 146685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5450" h="1495425">
                <a:moveTo>
                  <a:pt x="13026" y="146685"/>
                </a:moveTo>
                <a:lnTo>
                  <a:pt x="764548" y="1447800"/>
                </a:lnTo>
                <a:cubicBezTo>
                  <a:pt x="801696" y="1512570"/>
                  <a:pt x="895993" y="1512570"/>
                  <a:pt x="933141" y="1447800"/>
                </a:cubicBezTo>
                <a:lnTo>
                  <a:pt x="1684664" y="146685"/>
                </a:lnTo>
                <a:cubicBezTo>
                  <a:pt x="1721811" y="81915"/>
                  <a:pt x="1675139" y="0"/>
                  <a:pt x="1599891" y="0"/>
                </a:cubicBezTo>
                <a:lnTo>
                  <a:pt x="97798" y="0"/>
                </a:lnTo>
                <a:cubicBezTo>
                  <a:pt x="22551" y="953"/>
                  <a:pt x="-24122" y="81915"/>
                  <a:pt x="13026" y="146685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37" name="Oval 536">
            <a:extLst>
              <a:ext uri="{FF2B5EF4-FFF2-40B4-BE49-F238E27FC236}">
                <a16:creationId xmlns:a16="http://schemas.microsoft.com/office/drawing/2014/main" id="{386F12D8-0C69-422F-B251-57498C0A9707}"/>
              </a:ext>
            </a:extLst>
          </p:cNvPr>
          <p:cNvSpPr/>
          <p:nvPr/>
        </p:nvSpPr>
        <p:spPr>
          <a:xfrm>
            <a:off x="8375194" y="3077303"/>
            <a:ext cx="1733448" cy="173344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ABE4717D-7BE8-41BF-A7A4-56068A575AEE}"/>
              </a:ext>
            </a:extLst>
          </p:cNvPr>
          <p:cNvGrpSpPr/>
          <p:nvPr/>
        </p:nvGrpSpPr>
        <p:grpSpPr>
          <a:xfrm>
            <a:off x="1337271" y="2025480"/>
            <a:ext cx="2313874" cy="1042846"/>
            <a:chOff x="2113657" y="4283314"/>
            <a:chExt cx="3647460" cy="1042846"/>
          </a:xfrm>
        </p:grpSpPr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1B1419E0-666C-4B9D-8DD0-8853D419092B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C574B804-6DDD-4FBD-8A39-D35E87A4C0F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1F09F0C9-5640-4F9B-9D35-F37238D30FE3}"/>
              </a:ext>
            </a:extLst>
          </p:cNvPr>
          <p:cNvGrpSpPr/>
          <p:nvPr/>
        </p:nvGrpSpPr>
        <p:grpSpPr>
          <a:xfrm>
            <a:off x="4388698" y="2025480"/>
            <a:ext cx="2313874" cy="1042846"/>
            <a:chOff x="2113657" y="4283314"/>
            <a:chExt cx="3647460" cy="1042846"/>
          </a:xfrm>
        </p:grpSpPr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AAAB366A-65CF-4C36-B2B2-738A7851B088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CBD50426-6C31-457C-93E9-783F814ABDB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9C8B0438-A504-44BB-B700-D88F36007E65}"/>
              </a:ext>
            </a:extLst>
          </p:cNvPr>
          <p:cNvGrpSpPr/>
          <p:nvPr/>
        </p:nvGrpSpPr>
        <p:grpSpPr>
          <a:xfrm>
            <a:off x="1337271" y="3514937"/>
            <a:ext cx="2313874" cy="1042846"/>
            <a:chOff x="2113657" y="4283314"/>
            <a:chExt cx="3647460" cy="1042846"/>
          </a:xfrm>
        </p:grpSpPr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376BA0E2-A47F-46DA-BBCA-282676751AC0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1AA5F4DC-4063-4EFB-8AA6-4D76DE4D49D3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8D963EA7-D0DE-4AD2-B504-40C5263CE773}"/>
              </a:ext>
            </a:extLst>
          </p:cNvPr>
          <p:cNvGrpSpPr/>
          <p:nvPr/>
        </p:nvGrpSpPr>
        <p:grpSpPr>
          <a:xfrm>
            <a:off x="4388698" y="3514937"/>
            <a:ext cx="2313874" cy="1042846"/>
            <a:chOff x="2113657" y="4283314"/>
            <a:chExt cx="3647460" cy="1042846"/>
          </a:xfrm>
        </p:grpSpPr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27DD87B-6F73-40D2-9665-CEC4B78961A1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3DA5895F-0E4B-4911-958D-A64DBC401C8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E5B278D3-194D-4D12-A108-413FBFA8629D}"/>
              </a:ext>
            </a:extLst>
          </p:cNvPr>
          <p:cNvGrpSpPr/>
          <p:nvPr/>
        </p:nvGrpSpPr>
        <p:grpSpPr>
          <a:xfrm>
            <a:off x="1337271" y="5004394"/>
            <a:ext cx="2313874" cy="1042846"/>
            <a:chOff x="2113657" y="4283314"/>
            <a:chExt cx="3647460" cy="1042846"/>
          </a:xfrm>
        </p:grpSpPr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39368CE3-C3E5-4718-A972-01D6FA152F8A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0FE14D2C-854C-47E1-8B85-30C6DEAFDE8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D7A0ABAF-9C9D-4E92-9315-BD98CA3CED80}"/>
              </a:ext>
            </a:extLst>
          </p:cNvPr>
          <p:cNvGrpSpPr/>
          <p:nvPr/>
        </p:nvGrpSpPr>
        <p:grpSpPr>
          <a:xfrm>
            <a:off x="4388698" y="5004394"/>
            <a:ext cx="2313874" cy="1042846"/>
            <a:chOff x="2113657" y="4283314"/>
            <a:chExt cx="3647460" cy="1042846"/>
          </a:xfrm>
        </p:grpSpPr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517A6717-46F4-4204-857E-B8935A9A9138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54E91C71-7E5E-41B5-8186-F45BA08CC38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6" name="Oval 21">
            <a:extLst>
              <a:ext uri="{FF2B5EF4-FFF2-40B4-BE49-F238E27FC236}">
                <a16:creationId xmlns:a16="http://schemas.microsoft.com/office/drawing/2014/main" id="{8A75CEBB-5D7F-4680-9E61-23FB5968B248}"/>
              </a:ext>
            </a:extLst>
          </p:cNvPr>
          <p:cNvSpPr>
            <a:spLocks noChangeAspect="1"/>
          </p:cNvSpPr>
          <p:nvPr/>
        </p:nvSpPr>
        <p:spPr>
          <a:xfrm>
            <a:off x="757316" y="2237329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7" name="Rounded Rectangle 27">
            <a:extLst>
              <a:ext uri="{FF2B5EF4-FFF2-40B4-BE49-F238E27FC236}">
                <a16:creationId xmlns:a16="http://schemas.microsoft.com/office/drawing/2014/main" id="{F1723995-6E73-4DBB-AB65-95A40558525F}"/>
              </a:ext>
            </a:extLst>
          </p:cNvPr>
          <p:cNvSpPr/>
          <p:nvPr/>
        </p:nvSpPr>
        <p:spPr>
          <a:xfrm>
            <a:off x="757348" y="5270182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8" name="Rounded Rectangle 7">
            <a:extLst>
              <a:ext uri="{FF2B5EF4-FFF2-40B4-BE49-F238E27FC236}">
                <a16:creationId xmlns:a16="http://schemas.microsoft.com/office/drawing/2014/main" id="{C0FB3E4F-3A5E-42EA-9C0C-9778F9D83C0A}"/>
              </a:ext>
            </a:extLst>
          </p:cNvPr>
          <p:cNvSpPr/>
          <p:nvPr/>
        </p:nvSpPr>
        <p:spPr>
          <a:xfrm>
            <a:off x="769195" y="3754252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9" name="Rectangle 9">
            <a:extLst>
              <a:ext uri="{FF2B5EF4-FFF2-40B4-BE49-F238E27FC236}">
                <a16:creationId xmlns:a16="http://schemas.microsoft.com/office/drawing/2014/main" id="{38A3972A-7046-4D43-9505-2BAFD8C92D22}"/>
              </a:ext>
            </a:extLst>
          </p:cNvPr>
          <p:cNvSpPr/>
          <p:nvPr/>
        </p:nvSpPr>
        <p:spPr>
          <a:xfrm>
            <a:off x="3868492" y="5254879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60" name="Rounded Rectangle 7">
            <a:extLst>
              <a:ext uri="{FF2B5EF4-FFF2-40B4-BE49-F238E27FC236}">
                <a16:creationId xmlns:a16="http://schemas.microsoft.com/office/drawing/2014/main" id="{C55BBFEF-483E-4EB8-AA86-081019A8AE1E}"/>
              </a:ext>
            </a:extLst>
          </p:cNvPr>
          <p:cNvSpPr/>
          <p:nvPr/>
        </p:nvSpPr>
        <p:spPr>
          <a:xfrm>
            <a:off x="3941213" y="2248753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1" name="Rectangle 23">
            <a:extLst>
              <a:ext uri="{FF2B5EF4-FFF2-40B4-BE49-F238E27FC236}">
                <a16:creationId xmlns:a16="http://schemas.microsoft.com/office/drawing/2014/main" id="{6C1EFD50-3E2F-4159-95BD-4F25588F8476}"/>
              </a:ext>
            </a:extLst>
          </p:cNvPr>
          <p:cNvSpPr/>
          <p:nvPr/>
        </p:nvSpPr>
        <p:spPr>
          <a:xfrm>
            <a:off x="3833426" y="3780017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62" name="Oval 21">
            <a:extLst>
              <a:ext uri="{FF2B5EF4-FFF2-40B4-BE49-F238E27FC236}">
                <a16:creationId xmlns:a16="http://schemas.microsoft.com/office/drawing/2014/main" id="{408E6D56-31E3-45B3-AE07-A5DE0083B710}"/>
              </a:ext>
            </a:extLst>
          </p:cNvPr>
          <p:cNvSpPr>
            <a:spLocks noChangeAspect="1"/>
          </p:cNvSpPr>
          <p:nvPr/>
        </p:nvSpPr>
        <p:spPr>
          <a:xfrm>
            <a:off x="7779424" y="3056933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3" name="Rounded Rectangle 27">
            <a:extLst>
              <a:ext uri="{FF2B5EF4-FFF2-40B4-BE49-F238E27FC236}">
                <a16:creationId xmlns:a16="http://schemas.microsoft.com/office/drawing/2014/main" id="{D604DC39-0E4A-4753-B399-84A62E7D83E9}"/>
              </a:ext>
            </a:extLst>
          </p:cNvPr>
          <p:cNvSpPr/>
          <p:nvPr/>
        </p:nvSpPr>
        <p:spPr>
          <a:xfrm>
            <a:off x="7779492" y="4525738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4" name="Rounded Rectangle 7">
            <a:extLst>
              <a:ext uri="{FF2B5EF4-FFF2-40B4-BE49-F238E27FC236}">
                <a16:creationId xmlns:a16="http://schemas.microsoft.com/office/drawing/2014/main" id="{7B97970B-7CF1-4D94-80D4-064D7993EECA}"/>
              </a:ext>
            </a:extLst>
          </p:cNvPr>
          <p:cNvSpPr/>
          <p:nvPr/>
        </p:nvSpPr>
        <p:spPr>
          <a:xfrm>
            <a:off x="9078285" y="2356402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5" name="Rectangle 9">
            <a:extLst>
              <a:ext uri="{FF2B5EF4-FFF2-40B4-BE49-F238E27FC236}">
                <a16:creationId xmlns:a16="http://schemas.microsoft.com/office/drawing/2014/main" id="{329F170A-8D8A-4DFC-9FA0-3BF3C245B16D}"/>
              </a:ext>
            </a:extLst>
          </p:cNvPr>
          <p:cNvSpPr/>
          <p:nvPr/>
        </p:nvSpPr>
        <p:spPr>
          <a:xfrm>
            <a:off x="10301109" y="4458609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66" name="Rounded Rectangle 7">
            <a:extLst>
              <a:ext uri="{FF2B5EF4-FFF2-40B4-BE49-F238E27FC236}">
                <a16:creationId xmlns:a16="http://schemas.microsoft.com/office/drawing/2014/main" id="{0D28919B-6E83-4ED7-A5D4-682CEFB1D417}"/>
              </a:ext>
            </a:extLst>
          </p:cNvPr>
          <p:cNvSpPr/>
          <p:nvPr/>
        </p:nvSpPr>
        <p:spPr>
          <a:xfrm>
            <a:off x="10373832" y="3040391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7" name="Rectangle 23">
            <a:extLst>
              <a:ext uri="{FF2B5EF4-FFF2-40B4-BE49-F238E27FC236}">
                <a16:creationId xmlns:a16="http://schemas.microsoft.com/office/drawing/2014/main" id="{CE840987-D3B5-4D88-8E1F-1DF497227918}"/>
              </a:ext>
            </a:extLst>
          </p:cNvPr>
          <p:cNvSpPr/>
          <p:nvPr/>
        </p:nvSpPr>
        <p:spPr>
          <a:xfrm>
            <a:off x="9052579" y="5144442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68" name="Rectangle 50">
            <a:extLst>
              <a:ext uri="{FF2B5EF4-FFF2-40B4-BE49-F238E27FC236}">
                <a16:creationId xmlns:a16="http://schemas.microsoft.com/office/drawing/2014/main" id="{FB4494D5-A27A-4686-85BB-33E888807891}"/>
              </a:ext>
            </a:extLst>
          </p:cNvPr>
          <p:cNvSpPr>
            <a:spLocks noChangeAspect="1"/>
          </p:cNvSpPr>
          <p:nvPr/>
        </p:nvSpPr>
        <p:spPr>
          <a:xfrm>
            <a:off x="8996823" y="3387914"/>
            <a:ext cx="519774" cy="297708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2929F3BD-5403-4E8F-82DE-32949C521200}"/>
              </a:ext>
            </a:extLst>
          </p:cNvPr>
          <p:cNvGrpSpPr/>
          <p:nvPr/>
        </p:nvGrpSpPr>
        <p:grpSpPr>
          <a:xfrm>
            <a:off x="8609653" y="3758104"/>
            <a:ext cx="1332168" cy="863315"/>
            <a:chOff x="3233963" y="1954419"/>
            <a:chExt cx="1400520" cy="86331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F3E242FD-DD05-43B9-B8FC-9271546921AD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7FA0A101-EC46-4DA5-B0C5-EE65EC2D073A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151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2019-04-24T06:13:06Z</dcterms:modified>
</cp:coreProperties>
</file>