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84" name="그룹 57">
            <a:extLst>
              <a:ext uri="{FF2B5EF4-FFF2-40B4-BE49-F238E27FC236}">
                <a16:creationId xmlns:a16="http://schemas.microsoft.com/office/drawing/2014/main" id="{140027CC-2B2B-40F3-9F30-47727948E0D1}"/>
              </a:ext>
            </a:extLst>
          </p:cNvPr>
          <p:cNvGrpSpPr/>
          <p:nvPr/>
        </p:nvGrpSpPr>
        <p:grpSpPr>
          <a:xfrm>
            <a:off x="3095748" y="3079193"/>
            <a:ext cx="1249288" cy="1507371"/>
            <a:chOff x="2138492" y="3079191"/>
            <a:chExt cx="1249288" cy="1507371"/>
          </a:xfrm>
          <a:solidFill>
            <a:schemeClr val="accent1"/>
          </a:solidFill>
        </p:grpSpPr>
        <p:sp>
          <p:nvSpPr>
            <p:cNvPr id="3785" name="Chord 3784">
              <a:extLst>
                <a:ext uri="{FF2B5EF4-FFF2-40B4-BE49-F238E27FC236}">
                  <a16:creationId xmlns:a16="http://schemas.microsoft.com/office/drawing/2014/main" id="{588A81AA-B12D-4184-B65C-481CBD22E1FC}"/>
                </a:ext>
              </a:extLst>
            </p:cNvPr>
            <p:cNvSpPr/>
            <p:nvPr/>
          </p:nvSpPr>
          <p:spPr>
            <a:xfrm rot="5400000">
              <a:off x="2138492" y="3337274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86" name="Isosceles Triangle 3785">
              <a:extLst>
                <a:ext uri="{FF2B5EF4-FFF2-40B4-BE49-F238E27FC236}">
                  <a16:creationId xmlns:a16="http://schemas.microsoft.com/office/drawing/2014/main" id="{07D56156-FBE7-4601-B6E1-E6B91F02CA0D}"/>
                </a:ext>
              </a:extLst>
            </p:cNvPr>
            <p:cNvSpPr/>
            <p:nvPr/>
          </p:nvSpPr>
          <p:spPr>
            <a:xfrm>
              <a:off x="2561146" y="3079191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87" name="그룹 59">
            <a:extLst>
              <a:ext uri="{FF2B5EF4-FFF2-40B4-BE49-F238E27FC236}">
                <a16:creationId xmlns:a16="http://schemas.microsoft.com/office/drawing/2014/main" id="{7D76ADB5-AD89-42E9-B944-A43785402150}"/>
              </a:ext>
            </a:extLst>
          </p:cNvPr>
          <p:cNvGrpSpPr/>
          <p:nvPr/>
        </p:nvGrpSpPr>
        <p:grpSpPr>
          <a:xfrm>
            <a:off x="6275234" y="3079193"/>
            <a:ext cx="1249288" cy="1507371"/>
            <a:chOff x="4622672" y="3079191"/>
            <a:chExt cx="1249288" cy="1507371"/>
          </a:xfrm>
          <a:solidFill>
            <a:schemeClr val="accent3"/>
          </a:solidFill>
        </p:grpSpPr>
        <p:sp>
          <p:nvSpPr>
            <p:cNvPr id="3788" name="Chord 3787">
              <a:extLst>
                <a:ext uri="{FF2B5EF4-FFF2-40B4-BE49-F238E27FC236}">
                  <a16:creationId xmlns:a16="http://schemas.microsoft.com/office/drawing/2014/main" id="{053AFE89-E7D8-4100-B956-ADC2323B5CE2}"/>
                </a:ext>
              </a:extLst>
            </p:cNvPr>
            <p:cNvSpPr/>
            <p:nvPr/>
          </p:nvSpPr>
          <p:spPr>
            <a:xfrm rot="5400000">
              <a:off x="4622672" y="3337274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89" name="Isosceles Triangle 3788">
              <a:extLst>
                <a:ext uri="{FF2B5EF4-FFF2-40B4-BE49-F238E27FC236}">
                  <a16:creationId xmlns:a16="http://schemas.microsoft.com/office/drawing/2014/main" id="{477B13CF-2FCD-43E6-A726-1002EF4E3C4E}"/>
                </a:ext>
              </a:extLst>
            </p:cNvPr>
            <p:cNvSpPr/>
            <p:nvPr/>
          </p:nvSpPr>
          <p:spPr>
            <a:xfrm>
              <a:off x="5072972" y="3079191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90" name="그룹 61">
            <a:extLst>
              <a:ext uri="{FF2B5EF4-FFF2-40B4-BE49-F238E27FC236}">
                <a16:creationId xmlns:a16="http://schemas.microsoft.com/office/drawing/2014/main" id="{B7027B6B-3A05-44C3-827A-A1EFF8FF3552}"/>
              </a:ext>
            </a:extLst>
          </p:cNvPr>
          <p:cNvGrpSpPr/>
          <p:nvPr/>
        </p:nvGrpSpPr>
        <p:grpSpPr>
          <a:xfrm>
            <a:off x="9454720" y="3087819"/>
            <a:ext cx="1249288" cy="1507371"/>
            <a:chOff x="7106853" y="3087817"/>
            <a:chExt cx="1249288" cy="1507371"/>
          </a:xfrm>
          <a:solidFill>
            <a:schemeClr val="accent5"/>
          </a:solidFill>
        </p:grpSpPr>
        <p:sp>
          <p:nvSpPr>
            <p:cNvPr id="3791" name="Chord 3790">
              <a:extLst>
                <a:ext uri="{FF2B5EF4-FFF2-40B4-BE49-F238E27FC236}">
                  <a16:creationId xmlns:a16="http://schemas.microsoft.com/office/drawing/2014/main" id="{0BAEC01B-F8E8-42AA-829F-3B5F81232166}"/>
                </a:ext>
              </a:extLst>
            </p:cNvPr>
            <p:cNvSpPr/>
            <p:nvPr/>
          </p:nvSpPr>
          <p:spPr>
            <a:xfrm rot="5400000">
              <a:off x="7106853" y="3345900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92" name="Isosceles Triangle 3791">
              <a:extLst>
                <a:ext uri="{FF2B5EF4-FFF2-40B4-BE49-F238E27FC236}">
                  <a16:creationId xmlns:a16="http://schemas.microsoft.com/office/drawing/2014/main" id="{6282A4C6-90CF-4481-BD13-DFE584AED4DE}"/>
                </a:ext>
              </a:extLst>
            </p:cNvPr>
            <p:cNvSpPr/>
            <p:nvPr/>
          </p:nvSpPr>
          <p:spPr>
            <a:xfrm>
              <a:off x="7557156" y="3087817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93" name="그룹 56">
            <a:extLst>
              <a:ext uri="{FF2B5EF4-FFF2-40B4-BE49-F238E27FC236}">
                <a16:creationId xmlns:a16="http://schemas.microsoft.com/office/drawing/2014/main" id="{0031AD3A-0EE0-418A-AD8F-F45EE97FD4D3}"/>
              </a:ext>
            </a:extLst>
          </p:cNvPr>
          <p:cNvGrpSpPr/>
          <p:nvPr/>
        </p:nvGrpSpPr>
        <p:grpSpPr>
          <a:xfrm>
            <a:off x="1506005" y="3337277"/>
            <a:ext cx="1249288" cy="1523499"/>
            <a:chOff x="896402" y="3337275"/>
            <a:chExt cx="1249288" cy="1523499"/>
          </a:xfrm>
          <a:solidFill>
            <a:schemeClr val="accent6"/>
          </a:solidFill>
        </p:grpSpPr>
        <p:sp>
          <p:nvSpPr>
            <p:cNvPr id="3794" name="Chord 3793">
              <a:extLst>
                <a:ext uri="{FF2B5EF4-FFF2-40B4-BE49-F238E27FC236}">
                  <a16:creationId xmlns:a16="http://schemas.microsoft.com/office/drawing/2014/main" id="{0054BAE3-F2BD-4209-BAD6-C343B3A50FA9}"/>
                </a:ext>
              </a:extLst>
            </p:cNvPr>
            <p:cNvSpPr/>
            <p:nvPr/>
          </p:nvSpPr>
          <p:spPr>
            <a:xfrm rot="16200000">
              <a:off x="896402" y="3337275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95" name="Isosceles Triangle 3794">
              <a:extLst>
                <a:ext uri="{FF2B5EF4-FFF2-40B4-BE49-F238E27FC236}">
                  <a16:creationId xmlns:a16="http://schemas.microsoft.com/office/drawing/2014/main" id="{7CA01D7A-C952-4F25-BBD2-E43A35DD404D}"/>
                </a:ext>
              </a:extLst>
            </p:cNvPr>
            <p:cNvSpPr/>
            <p:nvPr/>
          </p:nvSpPr>
          <p:spPr>
            <a:xfrm rot="10800000">
              <a:off x="1337335" y="4560187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96" name="그룹 58">
            <a:extLst>
              <a:ext uri="{FF2B5EF4-FFF2-40B4-BE49-F238E27FC236}">
                <a16:creationId xmlns:a16="http://schemas.microsoft.com/office/drawing/2014/main" id="{CB0FE17A-B7A7-453C-B39B-685A35B88734}"/>
              </a:ext>
            </a:extLst>
          </p:cNvPr>
          <p:cNvGrpSpPr/>
          <p:nvPr/>
        </p:nvGrpSpPr>
        <p:grpSpPr>
          <a:xfrm>
            <a:off x="4685491" y="3337274"/>
            <a:ext cx="1249288" cy="1523500"/>
            <a:chOff x="3380582" y="3337274"/>
            <a:chExt cx="1249288" cy="1523500"/>
          </a:xfrm>
          <a:solidFill>
            <a:schemeClr val="accent2"/>
          </a:solidFill>
        </p:grpSpPr>
        <p:sp>
          <p:nvSpPr>
            <p:cNvPr id="3797" name="Chord 3796">
              <a:extLst>
                <a:ext uri="{FF2B5EF4-FFF2-40B4-BE49-F238E27FC236}">
                  <a16:creationId xmlns:a16="http://schemas.microsoft.com/office/drawing/2014/main" id="{AFFCA5A8-A9A3-42DF-B0E9-8B032C76F597}"/>
                </a:ext>
              </a:extLst>
            </p:cNvPr>
            <p:cNvSpPr/>
            <p:nvPr/>
          </p:nvSpPr>
          <p:spPr>
            <a:xfrm rot="16200000">
              <a:off x="3380582" y="3337274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98" name="Isosceles Triangle 3797">
              <a:extLst>
                <a:ext uri="{FF2B5EF4-FFF2-40B4-BE49-F238E27FC236}">
                  <a16:creationId xmlns:a16="http://schemas.microsoft.com/office/drawing/2014/main" id="{AC25BBD8-7386-4CE9-B275-96125C3301EC}"/>
                </a:ext>
              </a:extLst>
            </p:cNvPr>
            <p:cNvSpPr/>
            <p:nvPr/>
          </p:nvSpPr>
          <p:spPr>
            <a:xfrm rot="10800000">
              <a:off x="3821513" y="4560187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99" name="그룹 60">
            <a:extLst>
              <a:ext uri="{FF2B5EF4-FFF2-40B4-BE49-F238E27FC236}">
                <a16:creationId xmlns:a16="http://schemas.microsoft.com/office/drawing/2014/main" id="{4F4E9C32-D340-443B-A8AC-041742187DFC}"/>
              </a:ext>
            </a:extLst>
          </p:cNvPr>
          <p:cNvGrpSpPr/>
          <p:nvPr/>
        </p:nvGrpSpPr>
        <p:grpSpPr>
          <a:xfrm>
            <a:off x="7864977" y="3346069"/>
            <a:ext cx="1249288" cy="1523499"/>
            <a:chOff x="5864762" y="3346067"/>
            <a:chExt cx="1249288" cy="1523499"/>
          </a:xfrm>
          <a:solidFill>
            <a:schemeClr val="accent4"/>
          </a:solidFill>
        </p:grpSpPr>
        <p:sp>
          <p:nvSpPr>
            <p:cNvPr id="3800" name="Chord 3799">
              <a:extLst>
                <a:ext uri="{FF2B5EF4-FFF2-40B4-BE49-F238E27FC236}">
                  <a16:creationId xmlns:a16="http://schemas.microsoft.com/office/drawing/2014/main" id="{C246A887-D388-4194-BB05-D8742609A404}"/>
                </a:ext>
              </a:extLst>
            </p:cNvPr>
            <p:cNvSpPr/>
            <p:nvPr/>
          </p:nvSpPr>
          <p:spPr>
            <a:xfrm rot="16200000">
              <a:off x="5864762" y="3346067"/>
              <a:ext cx="1249288" cy="1249288"/>
            </a:xfrm>
            <a:prstGeom prst="chord">
              <a:avLst>
                <a:gd name="adj1" fmla="val 5379865"/>
                <a:gd name="adj2" fmla="val 16200000"/>
              </a:avLst>
            </a:prstGeom>
            <a:grpFill/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801" name="Isosceles Triangle 3800">
              <a:extLst>
                <a:ext uri="{FF2B5EF4-FFF2-40B4-BE49-F238E27FC236}">
                  <a16:creationId xmlns:a16="http://schemas.microsoft.com/office/drawing/2014/main" id="{748B8A0E-AF01-4E72-8833-B1D20D7A3F24}"/>
                </a:ext>
              </a:extLst>
            </p:cNvPr>
            <p:cNvSpPr/>
            <p:nvPr/>
          </p:nvSpPr>
          <p:spPr>
            <a:xfrm rot="10800000">
              <a:off x="6305691" y="4568979"/>
              <a:ext cx="348681" cy="30058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3802" name="TextBox 3801">
            <a:extLst>
              <a:ext uri="{FF2B5EF4-FFF2-40B4-BE49-F238E27FC236}">
                <a16:creationId xmlns:a16="http://schemas.microsoft.com/office/drawing/2014/main" id="{7246854D-25FA-49DF-BB7C-D57D841E199C}"/>
              </a:ext>
            </a:extLst>
          </p:cNvPr>
          <p:cNvSpPr txBox="1"/>
          <p:nvPr/>
        </p:nvSpPr>
        <p:spPr>
          <a:xfrm>
            <a:off x="3304292" y="349965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03" name="TextBox 3802">
            <a:extLst>
              <a:ext uri="{FF2B5EF4-FFF2-40B4-BE49-F238E27FC236}">
                <a16:creationId xmlns:a16="http://schemas.microsoft.com/office/drawing/2014/main" id="{961A009A-96F0-48C3-8B45-1B0BD9E99AF5}"/>
              </a:ext>
            </a:extLst>
          </p:cNvPr>
          <p:cNvSpPr txBox="1"/>
          <p:nvPr/>
        </p:nvSpPr>
        <p:spPr>
          <a:xfrm>
            <a:off x="6487526" y="349965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04" name="TextBox 3803">
            <a:extLst>
              <a:ext uri="{FF2B5EF4-FFF2-40B4-BE49-F238E27FC236}">
                <a16:creationId xmlns:a16="http://schemas.microsoft.com/office/drawing/2014/main" id="{2D711EE2-205D-4C29-9143-6CC6EA4B72B1}"/>
              </a:ext>
            </a:extLst>
          </p:cNvPr>
          <p:cNvSpPr txBox="1"/>
          <p:nvPr/>
        </p:nvSpPr>
        <p:spPr>
          <a:xfrm>
            <a:off x="9670760" y="349965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05" name="TextBox 3804">
            <a:extLst>
              <a:ext uri="{FF2B5EF4-FFF2-40B4-BE49-F238E27FC236}">
                <a16:creationId xmlns:a16="http://schemas.microsoft.com/office/drawing/2014/main" id="{AE62BD3A-5065-485A-8E93-FA9F7234233E}"/>
              </a:ext>
            </a:extLst>
          </p:cNvPr>
          <p:cNvSpPr txBox="1"/>
          <p:nvPr/>
        </p:nvSpPr>
        <p:spPr>
          <a:xfrm>
            <a:off x="1712675" y="403888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06" name="TextBox 3805">
            <a:extLst>
              <a:ext uri="{FF2B5EF4-FFF2-40B4-BE49-F238E27FC236}">
                <a16:creationId xmlns:a16="http://schemas.microsoft.com/office/drawing/2014/main" id="{E8E1BE14-FC65-4E18-84FC-226670C19302}"/>
              </a:ext>
            </a:extLst>
          </p:cNvPr>
          <p:cNvSpPr txBox="1"/>
          <p:nvPr/>
        </p:nvSpPr>
        <p:spPr>
          <a:xfrm>
            <a:off x="4895909" y="403888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07" name="TextBox 3806">
            <a:extLst>
              <a:ext uri="{FF2B5EF4-FFF2-40B4-BE49-F238E27FC236}">
                <a16:creationId xmlns:a16="http://schemas.microsoft.com/office/drawing/2014/main" id="{F963D6A8-ED9E-4924-B49B-A243D8040E4B}"/>
              </a:ext>
            </a:extLst>
          </p:cNvPr>
          <p:cNvSpPr txBox="1"/>
          <p:nvPr/>
        </p:nvSpPr>
        <p:spPr>
          <a:xfrm>
            <a:off x="8079143" y="4047678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808" name="Group 3807">
            <a:extLst>
              <a:ext uri="{FF2B5EF4-FFF2-40B4-BE49-F238E27FC236}">
                <a16:creationId xmlns:a16="http://schemas.microsoft.com/office/drawing/2014/main" id="{D2A88375-2282-4099-B730-4A16DBB2F935}"/>
              </a:ext>
            </a:extLst>
          </p:cNvPr>
          <p:cNvGrpSpPr/>
          <p:nvPr/>
        </p:nvGrpSpPr>
        <p:grpSpPr>
          <a:xfrm>
            <a:off x="913707" y="3824131"/>
            <a:ext cx="10357857" cy="288000"/>
            <a:chOff x="-608445" y="3277974"/>
            <a:chExt cx="10424421" cy="288000"/>
          </a:xfrm>
          <a:solidFill>
            <a:schemeClr val="bg1">
              <a:lumMod val="85000"/>
            </a:schemeClr>
          </a:solidFill>
        </p:grpSpPr>
        <p:sp>
          <p:nvSpPr>
            <p:cNvPr id="3809" name="Right Arrow 9">
              <a:extLst>
                <a:ext uri="{FF2B5EF4-FFF2-40B4-BE49-F238E27FC236}">
                  <a16:creationId xmlns:a16="http://schemas.microsoft.com/office/drawing/2014/main" id="{54534079-5F85-4634-9BB2-5B7D1341ACD8}"/>
                </a:ext>
              </a:extLst>
            </p:cNvPr>
            <p:cNvSpPr/>
            <p:nvPr/>
          </p:nvSpPr>
          <p:spPr>
            <a:xfrm>
              <a:off x="-462566" y="3277974"/>
              <a:ext cx="10278542" cy="288000"/>
            </a:xfrm>
            <a:prstGeom prst="rightArrow">
              <a:avLst>
                <a:gd name="adj1" fmla="val 45068"/>
                <a:gd name="adj2" fmla="val 66644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810" name="Oval 3809">
              <a:extLst>
                <a:ext uri="{FF2B5EF4-FFF2-40B4-BE49-F238E27FC236}">
                  <a16:creationId xmlns:a16="http://schemas.microsoft.com/office/drawing/2014/main" id="{769A3702-F8B4-434E-B11F-B257C92B9AAA}"/>
                </a:ext>
              </a:extLst>
            </p:cNvPr>
            <p:cNvSpPr/>
            <p:nvPr/>
          </p:nvSpPr>
          <p:spPr>
            <a:xfrm>
              <a:off x="-608445" y="3295974"/>
              <a:ext cx="255324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811" name="그룹 47">
            <a:extLst>
              <a:ext uri="{FF2B5EF4-FFF2-40B4-BE49-F238E27FC236}">
                <a16:creationId xmlns:a16="http://schemas.microsoft.com/office/drawing/2014/main" id="{92E1805B-168F-493A-AF1C-A518B5FDD816}"/>
              </a:ext>
            </a:extLst>
          </p:cNvPr>
          <p:cNvGrpSpPr/>
          <p:nvPr/>
        </p:nvGrpSpPr>
        <p:grpSpPr>
          <a:xfrm>
            <a:off x="2720394" y="1875113"/>
            <a:ext cx="1999996" cy="1084161"/>
            <a:chOff x="1799606" y="1886483"/>
            <a:chExt cx="1999996" cy="1084161"/>
          </a:xfrm>
        </p:grpSpPr>
        <p:sp>
          <p:nvSpPr>
            <p:cNvPr id="3812" name="TextBox 3811">
              <a:extLst>
                <a:ext uri="{FF2B5EF4-FFF2-40B4-BE49-F238E27FC236}">
                  <a16:creationId xmlns:a16="http://schemas.microsoft.com/office/drawing/2014/main" id="{1808A876-5D0C-4E41-BB9C-8D6C3ADD07EC}"/>
                </a:ext>
              </a:extLst>
            </p:cNvPr>
            <p:cNvSpPr txBox="1"/>
            <p:nvPr/>
          </p:nvSpPr>
          <p:spPr>
            <a:xfrm>
              <a:off x="1813661" y="2139647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13" name="TextBox 3812">
              <a:extLst>
                <a:ext uri="{FF2B5EF4-FFF2-40B4-BE49-F238E27FC236}">
                  <a16:creationId xmlns:a16="http://schemas.microsoft.com/office/drawing/2014/main" id="{CEA3AA41-F50A-4376-BFA6-8CED6EF91F8B}"/>
                </a:ext>
              </a:extLst>
            </p:cNvPr>
            <p:cNvSpPr txBox="1"/>
            <p:nvPr/>
          </p:nvSpPr>
          <p:spPr>
            <a:xfrm>
              <a:off x="1799606" y="1886483"/>
              <a:ext cx="1999996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14" name="그룹 49">
            <a:extLst>
              <a:ext uri="{FF2B5EF4-FFF2-40B4-BE49-F238E27FC236}">
                <a16:creationId xmlns:a16="http://schemas.microsoft.com/office/drawing/2014/main" id="{C89B3826-DD17-4457-B468-A41C83084A69}"/>
              </a:ext>
            </a:extLst>
          </p:cNvPr>
          <p:cNvGrpSpPr/>
          <p:nvPr/>
        </p:nvGrpSpPr>
        <p:grpSpPr>
          <a:xfrm>
            <a:off x="5899880" y="1886485"/>
            <a:ext cx="1999996" cy="1084161"/>
            <a:chOff x="3935842" y="1886483"/>
            <a:chExt cx="1999996" cy="1084161"/>
          </a:xfrm>
        </p:grpSpPr>
        <p:sp>
          <p:nvSpPr>
            <p:cNvPr id="3815" name="TextBox 3814">
              <a:extLst>
                <a:ext uri="{FF2B5EF4-FFF2-40B4-BE49-F238E27FC236}">
                  <a16:creationId xmlns:a16="http://schemas.microsoft.com/office/drawing/2014/main" id="{B328BEC6-2B35-4336-B96E-2027779BB385}"/>
                </a:ext>
              </a:extLst>
            </p:cNvPr>
            <p:cNvSpPr txBox="1"/>
            <p:nvPr/>
          </p:nvSpPr>
          <p:spPr>
            <a:xfrm>
              <a:off x="3949897" y="2139647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16" name="TextBox 3815">
              <a:extLst>
                <a:ext uri="{FF2B5EF4-FFF2-40B4-BE49-F238E27FC236}">
                  <a16:creationId xmlns:a16="http://schemas.microsoft.com/office/drawing/2014/main" id="{105E3655-4F10-4DCA-8D63-570130EE0CA5}"/>
                </a:ext>
              </a:extLst>
            </p:cNvPr>
            <p:cNvSpPr txBox="1"/>
            <p:nvPr/>
          </p:nvSpPr>
          <p:spPr>
            <a:xfrm>
              <a:off x="3935842" y="1886483"/>
              <a:ext cx="1999996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17" name="그룹 52">
            <a:extLst>
              <a:ext uri="{FF2B5EF4-FFF2-40B4-BE49-F238E27FC236}">
                <a16:creationId xmlns:a16="http://schemas.microsoft.com/office/drawing/2014/main" id="{821E0FA1-1CCD-4389-8F2D-A9DF96201195}"/>
              </a:ext>
            </a:extLst>
          </p:cNvPr>
          <p:cNvGrpSpPr/>
          <p:nvPr/>
        </p:nvGrpSpPr>
        <p:grpSpPr>
          <a:xfrm>
            <a:off x="9079365" y="1883739"/>
            <a:ext cx="1999996" cy="1084161"/>
            <a:chOff x="6476524" y="1886483"/>
            <a:chExt cx="1999996" cy="1084161"/>
          </a:xfrm>
        </p:grpSpPr>
        <p:sp>
          <p:nvSpPr>
            <p:cNvPr id="3818" name="TextBox 3817">
              <a:extLst>
                <a:ext uri="{FF2B5EF4-FFF2-40B4-BE49-F238E27FC236}">
                  <a16:creationId xmlns:a16="http://schemas.microsoft.com/office/drawing/2014/main" id="{FD2D3B6E-F13A-401A-9DD5-4A8898D72E16}"/>
                </a:ext>
              </a:extLst>
            </p:cNvPr>
            <p:cNvSpPr txBox="1"/>
            <p:nvPr/>
          </p:nvSpPr>
          <p:spPr>
            <a:xfrm>
              <a:off x="6490579" y="2139647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19" name="TextBox 3818">
              <a:extLst>
                <a:ext uri="{FF2B5EF4-FFF2-40B4-BE49-F238E27FC236}">
                  <a16:creationId xmlns:a16="http://schemas.microsoft.com/office/drawing/2014/main" id="{853863B2-BDCE-464F-AC22-B66CA06F4E3C}"/>
                </a:ext>
              </a:extLst>
            </p:cNvPr>
            <p:cNvSpPr txBox="1"/>
            <p:nvPr/>
          </p:nvSpPr>
          <p:spPr>
            <a:xfrm>
              <a:off x="6476524" y="1886483"/>
              <a:ext cx="1999996" cy="276999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20" name="그룹 64">
            <a:extLst>
              <a:ext uri="{FF2B5EF4-FFF2-40B4-BE49-F238E27FC236}">
                <a16:creationId xmlns:a16="http://schemas.microsoft.com/office/drawing/2014/main" id="{CB5E4764-1DB4-434E-903C-6E3A3C434291}"/>
              </a:ext>
            </a:extLst>
          </p:cNvPr>
          <p:cNvGrpSpPr/>
          <p:nvPr/>
        </p:nvGrpSpPr>
        <p:grpSpPr>
          <a:xfrm>
            <a:off x="1130651" y="4972416"/>
            <a:ext cx="1999996" cy="1101100"/>
            <a:chOff x="521048" y="5017679"/>
            <a:chExt cx="1999996" cy="1101100"/>
          </a:xfrm>
        </p:grpSpPr>
        <p:sp>
          <p:nvSpPr>
            <p:cNvPr id="3821" name="TextBox 3820">
              <a:extLst>
                <a:ext uri="{FF2B5EF4-FFF2-40B4-BE49-F238E27FC236}">
                  <a16:creationId xmlns:a16="http://schemas.microsoft.com/office/drawing/2014/main" id="{189D38E3-B835-4CAA-8917-12DAE71E5023}"/>
                </a:ext>
              </a:extLst>
            </p:cNvPr>
            <p:cNvSpPr txBox="1"/>
            <p:nvPr/>
          </p:nvSpPr>
          <p:spPr>
            <a:xfrm>
              <a:off x="535103" y="5017679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22" name="TextBox 3821">
              <a:extLst>
                <a:ext uri="{FF2B5EF4-FFF2-40B4-BE49-F238E27FC236}">
                  <a16:creationId xmlns:a16="http://schemas.microsoft.com/office/drawing/2014/main" id="{1E3AE42F-05E9-4F91-963F-3E7273690458}"/>
                </a:ext>
              </a:extLst>
            </p:cNvPr>
            <p:cNvSpPr txBox="1"/>
            <p:nvPr/>
          </p:nvSpPr>
          <p:spPr>
            <a:xfrm>
              <a:off x="521048" y="5841780"/>
              <a:ext cx="1999996" cy="276999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23" name="그룹 63">
            <a:extLst>
              <a:ext uri="{FF2B5EF4-FFF2-40B4-BE49-F238E27FC236}">
                <a16:creationId xmlns:a16="http://schemas.microsoft.com/office/drawing/2014/main" id="{75CB4519-5565-4073-A387-1D5985924933}"/>
              </a:ext>
            </a:extLst>
          </p:cNvPr>
          <p:cNvGrpSpPr/>
          <p:nvPr/>
        </p:nvGrpSpPr>
        <p:grpSpPr>
          <a:xfrm>
            <a:off x="4310137" y="4972416"/>
            <a:ext cx="1999996" cy="1101100"/>
            <a:chOff x="3005228" y="5017679"/>
            <a:chExt cx="1999996" cy="1101100"/>
          </a:xfrm>
        </p:grpSpPr>
        <p:sp>
          <p:nvSpPr>
            <p:cNvPr id="3824" name="TextBox 3823">
              <a:extLst>
                <a:ext uri="{FF2B5EF4-FFF2-40B4-BE49-F238E27FC236}">
                  <a16:creationId xmlns:a16="http://schemas.microsoft.com/office/drawing/2014/main" id="{48CE5679-CBB2-40DA-ACE5-E294F0A7D5F9}"/>
                </a:ext>
              </a:extLst>
            </p:cNvPr>
            <p:cNvSpPr txBox="1"/>
            <p:nvPr/>
          </p:nvSpPr>
          <p:spPr>
            <a:xfrm>
              <a:off x="3019283" y="5017679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25" name="TextBox 3824">
              <a:extLst>
                <a:ext uri="{FF2B5EF4-FFF2-40B4-BE49-F238E27FC236}">
                  <a16:creationId xmlns:a16="http://schemas.microsoft.com/office/drawing/2014/main" id="{503C61BD-9CEC-4003-B0CB-8D351B47DA55}"/>
                </a:ext>
              </a:extLst>
            </p:cNvPr>
            <p:cNvSpPr txBox="1"/>
            <p:nvPr/>
          </p:nvSpPr>
          <p:spPr>
            <a:xfrm>
              <a:off x="3005228" y="5841780"/>
              <a:ext cx="1999996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26" name="그룹 62">
            <a:extLst>
              <a:ext uri="{FF2B5EF4-FFF2-40B4-BE49-F238E27FC236}">
                <a16:creationId xmlns:a16="http://schemas.microsoft.com/office/drawing/2014/main" id="{890124F6-7286-4104-BD29-6DB990E4F9EE}"/>
              </a:ext>
            </a:extLst>
          </p:cNvPr>
          <p:cNvGrpSpPr/>
          <p:nvPr/>
        </p:nvGrpSpPr>
        <p:grpSpPr>
          <a:xfrm>
            <a:off x="7489623" y="4972416"/>
            <a:ext cx="1999996" cy="1101100"/>
            <a:chOff x="5489408" y="5017679"/>
            <a:chExt cx="1999996" cy="1101100"/>
          </a:xfrm>
        </p:grpSpPr>
        <p:sp>
          <p:nvSpPr>
            <p:cNvPr id="3827" name="TextBox 3826">
              <a:extLst>
                <a:ext uri="{FF2B5EF4-FFF2-40B4-BE49-F238E27FC236}">
                  <a16:creationId xmlns:a16="http://schemas.microsoft.com/office/drawing/2014/main" id="{34449F75-5D92-445A-AFD3-2B22CF55B85E}"/>
                </a:ext>
              </a:extLst>
            </p:cNvPr>
            <p:cNvSpPr txBox="1"/>
            <p:nvPr/>
          </p:nvSpPr>
          <p:spPr>
            <a:xfrm>
              <a:off x="5503463" y="5017679"/>
              <a:ext cx="1971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3828" name="TextBox 3827">
              <a:extLst>
                <a:ext uri="{FF2B5EF4-FFF2-40B4-BE49-F238E27FC236}">
                  <a16:creationId xmlns:a16="http://schemas.microsoft.com/office/drawing/2014/main" id="{68C869A9-8CE6-4CA5-B825-45F11211B6C5}"/>
                </a:ext>
              </a:extLst>
            </p:cNvPr>
            <p:cNvSpPr txBox="1"/>
            <p:nvPr/>
          </p:nvSpPr>
          <p:spPr>
            <a:xfrm>
              <a:off x="5489408" y="5841780"/>
              <a:ext cx="1999996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92</cp:revision>
  <dcterms:created xsi:type="dcterms:W3CDTF">2018-02-18T19:39:47Z</dcterms:created>
  <dcterms:modified xsi:type="dcterms:W3CDTF">2019-04-25T05:58:07Z</dcterms:modified>
</cp:coreProperties>
</file>