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C-4BD1-8717-AC1A5FD71D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1C-4BD1-8717-AC1A5FD71D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1C-4BD1-8717-AC1A5FD71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50240"/>
        <c:axId val="165060608"/>
      </c:lineChart>
      <c:catAx>
        <c:axId val="16505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65060608"/>
        <c:crosses val="autoZero"/>
        <c:auto val="1"/>
        <c:lblAlgn val="ctr"/>
        <c:lblOffset val="100"/>
        <c:noMultiLvlLbl val="0"/>
      </c:catAx>
      <c:valAx>
        <c:axId val="165060608"/>
        <c:scaling>
          <c:orientation val="minMax"/>
        </c:scaling>
        <c:delete val="0"/>
        <c:axPos val="l"/>
        <c:majorGridlines>
          <c:spPr>
            <a:ln w="15875">
              <a:noFill/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5050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49" name="TextBox 2648">
            <a:extLst>
              <a:ext uri="{FF2B5EF4-FFF2-40B4-BE49-F238E27FC236}">
                <a16:creationId xmlns:a16="http://schemas.microsoft.com/office/drawing/2014/main" id="{77ACF597-EC6B-41EF-820D-23157791A8C9}"/>
              </a:ext>
            </a:extLst>
          </p:cNvPr>
          <p:cNvSpPr txBox="1"/>
          <p:nvPr/>
        </p:nvSpPr>
        <p:spPr>
          <a:xfrm>
            <a:off x="922662" y="1860741"/>
            <a:ext cx="3042670" cy="110799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400" dirty="0">
                <a:solidFill>
                  <a:schemeClr val="accent3"/>
                </a:solidFill>
              </a:rPr>
              <a:t>We Create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Quality Professional 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PPT Presentation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2650" name="TextBox 2649">
            <a:extLst>
              <a:ext uri="{FF2B5EF4-FFF2-40B4-BE49-F238E27FC236}">
                <a16:creationId xmlns:a16="http://schemas.microsoft.com/office/drawing/2014/main" id="{936E6B6C-1590-4B3A-8EA1-9CCD28C73F79}"/>
              </a:ext>
            </a:extLst>
          </p:cNvPr>
          <p:cNvSpPr txBox="1"/>
          <p:nvPr/>
        </p:nvSpPr>
        <p:spPr>
          <a:xfrm>
            <a:off x="922661" y="3129283"/>
            <a:ext cx="3042669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651" name="Chart 2650">
            <a:extLst>
              <a:ext uri="{FF2B5EF4-FFF2-40B4-BE49-F238E27FC236}">
                <a16:creationId xmlns:a16="http://schemas.microsoft.com/office/drawing/2014/main" id="{2F76C19C-F706-424F-A221-7B07A4B795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365467"/>
              </p:ext>
            </p:extLst>
          </p:nvPr>
        </p:nvGraphicFramePr>
        <p:xfrm>
          <a:off x="4668716" y="2391508"/>
          <a:ext cx="6682153" cy="328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52" name="Group 2651">
            <a:extLst>
              <a:ext uri="{FF2B5EF4-FFF2-40B4-BE49-F238E27FC236}">
                <a16:creationId xmlns:a16="http://schemas.microsoft.com/office/drawing/2014/main" id="{0B270E14-573A-4574-9D22-918C93B2F5D5}"/>
              </a:ext>
            </a:extLst>
          </p:cNvPr>
          <p:cNvGrpSpPr/>
          <p:nvPr/>
        </p:nvGrpSpPr>
        <p:grpSpPr>
          <a:xfrm rot="4158308">
            <a:off x="5166116" y="2179369"/>
            <a:ext cx="1161019" cy="925676"/>
            <a:chOff x="4147752" y="529568"/>
            <a:chExt cx="1397738" cy="1114412"/>
          </a:xfrm>
          <a:solidFill>
            <a:schemeClr val="accent4"/>
          </a:solidFill>
        </p:grpSpPr>
        <p:sp>
          <p:nvSpPr>
            <p:cNvPr id="2653" name="Flowchart: Extract 10">
              <a:extLst>
                <a:ext uri="{FF2B5EF4-FFF2-40B4-BE49-F238E27FC236}">
                  <a16:creationId xmlns:a16="http://schemas.microsoft.com/office/drawing/2014/main" id="{A4C6D344-0A34-437C-89EC-A325B36C59F2}"/>
                </a:ext>
              </a:extLst>
            </p:cNvPr>
            <p:cNvSpPr/>
            <p:nvPr/>
          </p:nvSpPr>
          <p:spPr>
            <a:xfrm rot="6641692">
              <a:off x="4300015" y="398506"/>
              <a:ext cx="1093211" cy="1397738"/>
            </a:xfrm>
            <a:custGeom>
              <a:avLst/>
              <a:gdLst/>
              <a:ahLst/>
              <a:cxnLst/>
              <a:rect l="l" t="t" r="r" b="b"/>
              <a:pathLst>
                <a:path w="864096" h="1104800">
                  <a:moveTo>
                    <a:pt x="432048" y="1104800"/>
                  </a:moveTo>
                  <a:cubicBezTo>
                    <a:pt x="193434" y="1104800"/>
                    <a:pt x="0" y="911366"/>
                    <a:pt x="0" y="672752"/>
                  </a:cubicBezTo>
                  <a:cubicBezTo>
                    <a:pt x="0" y="462875"/>
                    <a:pt x="149648" y="287951"/>
                    <a:pt x="348122" y="249164"/>
                  </a:cubicBezTo>
                  <a:lnTo>
                    <a:pt x="432048" y="0"/>
                  </a:lnTo>
                  <a:lnTo>
                    <a:pt x="515974" y="249164"/>
                  </a:lnTo>
                  <a:cubicBezTo>
                    <a:pt x="714448" y="287951"/>
                    <a:pt x="864096" y="462875"/>
                    <a:pt x="864096" y="672752"/>
                  </a:cubicBezTo>
                  <a:cubicBezTo>
                    <a:pt x="864096" y="911366"/>
                    <a:pt x="670662" y="1104800"/>
                    <a:pt x="432048" y="11048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54" name="TextBox 2653">
              <a:extLst>
                <a:ext uri="{FF2B5EF4-FFF2-40B4-BE49-F238E27FC236}">
                  <a16:creationId xmlns:a16="http://schemas.microsoft.com/office/drawing/2014/main" id="{36378218-471B-4555-BD73-242A0018EA16}"/>
                </a:ext>
              </a:extLst>
            </p:cNvPr>
            <p:cNvSpPr txBox="1"/>
            <p:nvPr/>
          </p:nvSpPr>
          <p:spPr>
            <a:xfrm rot="17441692">
              <a:off x="4198225" y="911883"/>
              <a:ext cx="1024002" cy="259371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</a:p>
          </p:txBody>
        </p:sp>
      </p:grpSp>
      <p:grpSp>
        <p:nvGrpSpPr>
          <p:cNvPr id="2655" name="Group 2654">
            <a:extLst>
              <a:ext uri="{FF2B5EF4-FFF2-40B4-BE49-F238E27FC236}">
                <a16:creationId xmlns:a16="http://schemas.microsoft.com/office/drawing/2014/main" id="{F8E6FED5-01CF-4490-AAD1-BB78796EA224}"/>
              </a:ext>
            </a:extLst>
          </p:cNvPr>
          <p:cNvGrpSpPr/>
          <p:nvPr/>
        </p:nvGrpSpPr>
        <p:grpSpPr>
          <a:xfrm rot="4158308">
            <a:off x="9849624" y="1847283"/>
            <a:ext cx="1161019" cy="925676"/>
            <a:chOff x="4147752" y="529568"/>
            <a:chExt cx="1397738" cy="1114412"/>
          </a:xfrm>
          <a:solidFill>
            <a:schemeClr val="accent2"/>
          </a:solidFill>
        </p:grpSpPr>
        <p:sp>
          <p:nvSpPr>
            <p:cNvPr id="2656" name="Flowchart: Extract 10">
              <a:extLst>
                <a:ext uri="{FF2B5EF4-FFF2-40B4-BE49-F238E27FC236}">
                  <a16:creationId xmlns:a16="http://schemas.microsoft.com/office/drawing/2014/main" id="{74F40DBE-6FFB-4688-86AF-933A20D1D9D8}"/>
                </a:ext>
              </a:extLst>
            </p:cNvPr>
            <p:cNvSpPr/>
            <p:nvPr/>
          </p:nvSpPr>
          <p:spPr>
            <a:xfrm rot="6641692">
              <a:off x="4300015" y="398506"/>
              <a:ext cx="1093211" cy="1397738"/>
            </a:xfrm>
            <a:custGeom>
              <a:avLst/>
              <a:gdLst/>
              <a:ahLst/>
              <a:cxnLst/>
              <a:rect l="l" t="t" r="r" b="b"/>
              <a:pathLst>
                <a:path w="864096" h="1104800">
                  <a:moveTo>
                    <a:pt x="432048" y="1104800"/>
                  </a:moveTo>
                  <a:cubicBezTo>
                    <a:pt x="193434" y="1104800"/>
                    <a:pt x="0" y="911366"/>
                    <a:pt x="0" y="672752"/>
                  </a:cubicBezTo>
                  <a:cubicBezTo>
                    <a:pt x="0" y="462875"/>
                    <a:pt x="149648" y="287951"/>
                    <a:pt x="348122" y="249164"/>
                  </a:cubicBezTo>
                  <a:lnTo>
                    <a:pt x="432048" y="0"/>
                  </a:lnTo>
                  <a:lnTo>
                    <a:pt x="515974" y="249164"/>
                  </a:lnTo>
                  <a:cubicBezTo>
                    <a:pt x="714448" y="287951"/>
                    <a:pt x="864096" y="462875"/>
                    <a:pt x="864096" y="672752"/>
                  </a:cubicBezTo>
                  <a:cubicBezTo>
                    <a:pt x="864096" y="911366"/>
                    <a:pt x="670662" y="1104800"/>
                    <a:pt x="432048" y="11048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57" name="TextBox 2656">
              <a:extLst>
                <a:ext uri="{FF2B5EF4-FFF2-40B4-BE49-F238E27FC236}">
                  <a16:creationId xmlns:a16="http://schemas.microsoft.com/office/drawing/2014/main" id="{33513931-09ED-4AEB-8EAD-657EF0B8D5E5}"/>
                </a:ext>
              </a:extLst>
            </p:cNvPr>
            <p:cNvSpPr txBox="1"/>
            <p:nvPr/>
          </p:nvSpPr>
          <p:spPr>
            <a:xfrm rot="17441692">
              <a:off x="4198225" y="911883"/>
              <a:ext cx="1024002" cy="259371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</a:p>
          </p:txBody>
        </p:sp>
      </p:grpSp>
      <p:grpSp>
        <p:nvGrpSpPr>
          <p:cNvPr id="2658" name="Group 2657">
            <a:extLst>
              <a:ext uri="{FF2B5EF4-FFF2-40B4-BE49-F238E27FC236}">
                <a16:creationId xmlns:a16="http://schemas.microsoft.com/office/drawing/2014/main" id="{4678164C-55B7-43A1-9F2B-E6E204FC2B63}"/>
              </a:ext>
            </a:extLst>
          </p:cNvPr>
          <p:cNvGrpSpPr/>
          <p:nvPr/>
        </p:nvGrpSpPr>
        <p:grpSpPr>
          <a:xfrm rot="4158308">
            <a:off x="6732440" y="2131483"/>
            <a:ext cx="1161019" cy="925676"/>
            <a:chOff x="4147752" y="529568"/>
            <a:chExt cx="1397738" cy="1114412"/>
          </a:xfrm>
          <a:solidFill>
            <a:schemeClr val="accent1"/>
          </a:solidFill>
        </p:grpSpPr>
        <p:sp>
          <p:nvSpPr>
            <p:cNvPr id="2659" name="Flowchart: Extract 10">
              <a:extLst>
                <a:ext uri="{FF2B5EF4-FFF2-40B4-BE49-F238E27FC236}">
                  <a16:creationId xmlns:a16="http://schemas.microsoft.com/office/drawing/2014/main" id="{3C4A4704-B555-49D3-851C-B0F87D8B81F0}"/>
                </a:ext>
              </a:extLst>
            </p:cNvPr>
            <p:cNvSpPr/>
            <p:nvPr/>
          </p:nvSpPr>
          <p:spPr>
            <a:xfrm rot="6641692">
              <a:off x="4300015" y="398506"/>
              <a:ext cx="1093211" cy="1397738"/>
            </a:xfrm>
            <a:custGeom>
              <a:avLst/>
              <a:gdLst/>
              <a:ahLst/>
              <a:cxnLst/>
              <a:rect l="l" t="t" r="r" b="b"/>
              <a:pathLst>
                <a:path w="864096" h="1104800">
                  <a:moveTo>
                    <a:pt x="432048" y="1104800"/>
                  </a:moveTo>
                  <a:cubicBezTo>
                    <a:pt x="193434" y="1104800"/>
                    <a:pt x="0" y="911366"/>
                    <a:pt x="0" y="672752"/>
                  </a:cubicBezTo>
                  <a:cubicBezTo>
                    <a:pt x="0" y="462875"/>
                    <a:pt x="149648" y="287951"/>
                    <a:pt x="348122" y="249164"/>
                  </a:cubicBezTo>
                  <a:lnTo>
                    <a:pt x="432048" y="0"/>
                  </a:lnTo>
                  <a:lnTo>
                    <a:pt x="515974" y="249164"/>
                  </a:lnTo>
                  <a:cubicBezTo>
                    <a:pt x="714448" y="287951"/>
                    <a:pt x="864096" y="462875"/>
                    <a:pt x="864096" y="672752"/>
                  </a:cubicBezTo>
                  <a:cubicBezTo>
                    <a:pt x="864096" y="911366"/>
                    <a:pt x="670662" y="1104800"/>
                    <a:pt x="432048" y="11048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60" name="TextBox 2659">
              <a:extLst>
                <a:ext uri="{FF2B5EF4-FFF2-40B4-BE49-F238E27FC236}">
                  <a16:creationId xmlns:a16="http://schemas.microsoft.com/office/drawing/2014/main" id="{945125AD-D9BA-4AC3-8330-7BA818670E69}"/>
                </a:ext>
              </a:extLst>
            </p:cNvPr>
            <p:cNvSpPr txBox="1"/>
            <p:nvPr/>
          </p:nvSpPr>
          <p:spPr>
            <a:xfrm rot="17441692">
              <a:off x="4198225" y="911883"/>
              <a:ext cx="1024002" cy="259371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</a:p>
          </p:txBody>
        </p:sp>
      </p:grpSp>
      <p:grpSp>
        <p:nvGrpSpPr>
          <p:cNvPr id="2661" name="Group 2660">
            <a:extLst>
              <a:ext uri="{FF2B5EF4-FFF2-40B4-BE49-F238E27FC236}">
                <a16:creationId xmlns:a16="http://schemas.microsoft.com/office/drawing/2014/main" id="{16AB41A6-A9EB-4C74-9E3B-A2681377B75E}"/>
              </a:ext>
            </a:extLst>
          </p:cNvPr>
          <p:cNvGrpSpPr/>
          <p:nvPr/>
        </p:nvGrpSpPr>
        <p:grpSpPr>
          <a:xfrm>
            <a:off x="5507362" y="5833930"/>
            <a:ext cx="1296144" cy="192651"/>
            <a:chOff x="7452320" y="1292132"/>
            <a:chExt cx="1296144" cy="192651"/>
          </a:xfrm>
        </p:grpSpPr>
        <p:sp>
          <p:nvSpPr>
            <p:cNvPr id="2662" name="Rectangle 2661">
              <a:extLst>
                <a:ext uri="{FF2B5EF4-FFF2-40B4-BE49-F238E27FC236}">
                  <a16:creationId xmlns:a16="http://schemas.microsoft.com/office/drawing/2014/main" id="{85EDCE17-A7BF-474C-8C78-6342DB0ED97A}"/>
                </a:ext>
              </a:extLst>
            </p:cNvPr>
            <p:cNvSpPr/>
            <p:nvPr/>
          </p:nvSpPr>
          <p:spPr>
            <a:xfrm>
              <a:off x="7452320" y="1292132"/>
              <a:ext cx="192651" cy="1926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63" name="TextBox 2662">
              <a:extLst>
                <a:ext uri="{FF2B5EF4-FFF2-40B4-BE49-F238E27FC236}">
                  <a16:creationId xmlns:a16="http://schemas.microsoft.com/office/drawing/2014/main" id="{0425C5E5-DDB8-4B14-AF47-7CBBC49E21BA}"/>
                </a:ext>
              </a:extLst>
            </p:cNvPr>
            <p:cNvSpPr txBox="1"/>
            <p:nvPr/>
          </p:nvSpPr>
          <p:spPr>
            <a:xfrm>
              <a:off x="7740352" y="1301658"/>
              <a:ext cx="10081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</a:p>
          </p:txBody>
        </p:sp>
      </p:grpSp>
      <p:grpSp>
        <p:nvGrpSpPr>
          <p:cNvPr id="2664" name="Group 2663">
            <a:extLst>
              <a:ext uri="{FF2B5EF4-FFF2-40B4-BE49-F238E27FC236}">
                <a16:creationId xmlns:a16="http://schemas.microsoft.com/office/drawing/2014/main" id="{0E337DDB-3837-4D2D-80B6-90923F55883C}"/>
              </a:ext>
            </a:extLst>
          </p:cNvPr>
          <p:cNvGrpSpPr/>
          <p:nvPr/>
        </p:nvGrpSpPr>
        <p:grpSpPr>
          <a:xfrm>
            <a:off x="7434438" y="5833930"/>
            <a:ext cx="1296144" cy="192651"/>
            <a:chOff x="7452320" y="1292132"/>
            <a:chExt cx="1296144" cy="192651"/>
          </a:xfrm>
        </p:grpSpPr>
        <p:sp>
          <p:nvSpPr>
            <p:cNvPr id="2665" name="Rectangle 2664">
              <a:extLst>
                <a:ext uri="{FF2B5EF4-FFF2-40B4-BE49-F238E27FC236}">
                  <a16:creationId xmlns:a16="http://schemas.microsoft.com/office/drawing/2014/main" id="{E09480F2-550C-4E57-BC33-5E8B5B79972D}"/>
                </a:ext>
              </a:extLst>
            </p:cNvPr>
            <p:cNvSpPr/>
            <p:nvPr/>
          </p:nvSpPr>
          <p:spPr>
            <a:xfrm>
              <a:off x="7452320" y="1292132"/>
              <a:ext cx="192651" cy="1926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66" name="TextBox 2665">
              <a:extLst>
                <a:ext uri="{FF2B5EF4-FFF2-40B4-BE49-F238E27FC236}">
                  <a16:creationId xmlns:a16="http://schemas.microsoft.com/office/drawing/2014/main" id="{4ED2C5E4-5B9E-4108-9DD0-E3C17BAB6E46}"/>
                </a:ext>
              </a:extLst>
            </p:cNvPr>
            <p:cNvSpPr txBox="1"/>
            <p:nvPr/>
          </p:nvSpPr>
          <p:spPr>
            <a:xfrm>
              <a:off x="7740352" y="1301658"/>
              <a:ext cx="10081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</a:p>
          </p:txBody>
        </p:sp>
      </p:grpSp>
      <p:grpSp>
        <p:nvGrpSpPr>
          <p:cNvPr id="2667" name="Group 2666">
            <a:extLst>
              <a:ext uri="{FF2B5EF4-FFF2-40B4-BE49-F238E27FC236}">
                <a16:creationId xmlns:a16="http://schemas.microsoft.com/office/drawing/2014/main" id="{1C90163D-0A04-421A-9E93-F399C9FD15C6}"/>
              </a:ext>
            </a:extLst>
          </p:cNvPr>
          <p:cNvGrpSpPr/>
          <p:nvPr/>
        </p:nvGrpSpPr>
        <p:grpSpPr>
          <a:xfrm>
            <a:off x="9361515" y="5833930"/>
            <a:ext cx="1296144" cy="192651"/>
            <a:chOff x="7452320" y="1292132"/>
            <a:chExt cx="1296144" cy="192651"/>
          </a:xfrm>
        </p:grpSpPr>
        <p:sp>
          <p:nvSpPr>
            <p:cNvPr id="2668" name="Rectangle 2667">
              <a:extLst>
                <a:ext uri="{FF2B5EF4-FFF2-40B4-BE49-F238E27FC236}">
                  <a16:creationId xmlns:a16="http://schemas.microsoft.com/office/drawing/2014/main" id="{A205FB95-A8DF-4478-9E89-29CFE9E75D80}"/>
                </a:ext>
              </a:extLst>
            </p:cNvPr>
            <p:cNvSpPr/>
            <p:nvPr/>
          </p:nvSpPr>
          <p:spPr>
            <a:xfrm>
              <a:off x="7452320" y="1292132"/>
              <a:ext cx="192651" cy="19265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69" name="TextBox 2668">
              <a:extLst>
                <a:ext uri="{FF2B5EF4-FFF2-40B4-BE49-F238E27FC236}">
                  <a16:creationId xmlns:a16="http://schemas.microsoft.com/office/drawing/2014/main" id="{A333BD4E-453B-44DF-B40A-98BE5550C250}"/>
                </a:ext>
              </a:extLst>
            </p:cNvPr>
            <p:cNvSpPr txBox="1"/>
            <p:nvPr/>
          </p:nvSpPr>
          <p:spPr>
            <a:xfrm>
              <a:off x="7740352" y="1301658"/>
              <a:ext cx="10081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11262</TotalTime>
  <Words>84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83</cp:revision>
  <dcterms:created xsi:type="dcterms:W3CDTF">2018-02-18T19:39:47Z</dcterms:created>
  <dcterms:modified xsi:type="dcterms:W3CDTF">2019-04-25T08:01:10Z</dcterms:modified>
</cp:coreProperties>
</file>