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47" name="TextBox 2446">
            <a:extLst>
              <a:ext uri="{FF2B5EF4-FFF2-40B4-BE49-F238E27FC236}">
                <a16:creationId xmlns:a16="http://schemas.microsoft.com/office/drawing/2014/main" id="{7CD301B7-5D83-4800-B5D6-7EAB7D8CA25E}"/>
              </a:ext>
            </a:extLst>
          </p:cNvPr>
          <p:cNvSpPr txBox="1"/>
          <p:nvPr/>
        </p:nvSpPr>
        <p:spPr>
          <a:xfrm>
            <a:off x="760424" y="1849219"/>
            <a:ext cx="14008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cs typeface="Arial" pitchFamily="34" charset="0"/>
              </a:rPr>
              <a:t>$35</a:t>
            </a:r>
            <a:endParaRPr lang="ko-KR" altLang="en-US" sz="3600" b="1" dirty="0">
              <a:cs typeface="Arial" pitchFamily="34" charset="0"/>
            </a:endParaRPr>
          </a:p>
        </p:txBody>
      </p:sp>
      <p:sp>
        <p:nvSpPr>
          <p:cNvPr id="2448" name="Rectangle 2447">
            <a:extLst>
              <a:ext uri="{FF2B5EF4-FFF2-40B4-BE49-F238E27FC236}">
                <a16:creationId xmlns:a16="http://schemas.microsoft.com/office/drawing/2014/main" id="{6499509B-30C5-4D46-ACED-FE45C89E00C6}"/>
              </a:ext>
            </a:extLst>
          </p:cNvPr>
          <p:cNvSpPr/>
          <p:nvPr/>
        </p:nvSpPr>
        <p:spPr>
          <a:xfrm>
            <a:off x="1049384" y="2495550"/>
            <a:ext cx="822960" cy="45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49" name="Group 2448">
            <a:extLst>
              <a:ext uri="{FF2B5EF4-FFF2-40B4-BE49-F238E27FC236}">
                <a16:creationId xmlns:a16="http://schemas.microsoft.com/office/drawing/2014/main" id="{2E3CB93C-FABA-4331-B0F0-9C2AFE170ABC}"/>
              </a:ext>
            </a:extLst>
          </p:cNvPr>
          <p:cNvGrpSpPr/>
          <p:nvPr/>
        </p:nvGrpSpPr>
        <p:grpSpPr>
          <a:xfrm>
            <a:off x="2314863" y="2015224"/>
            <a:ext cx="4076411" cy="1006371"/>
            <a:chOff x="4822352" y="1916832"/>
            <a:chExt cx="3422056" cy="1006371"/>
          </a:xfrm>
        </p:grpSpPr>
        <p:sp>
          <p:nvSpPr>
            <p:cNvPr id="2450" name="Text Placeholder 10">
              <a:extLst>
                <a:ext uri="{FF2B5EF4-FFF2-40B4-BE49-F238E27FC236}">
                  <a16:creationId xmlns:a16="http://schemas.microsoft.com/office/drawing/2014/main" id="{4AD3DFA5-419C-4F80-AACB-045235214584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451" name="TextBox 2450">
              <a:extLst>
                <a:ext uri="{FF2B5EF4-FFF2-40B4-BE49-F238E27FC236}">
                  <a16:creationId xmlns:a16="http://schemas.microsoft.com/office/drawing/2014/main" id="{8DA5A8F6-96FB-4C3E-9DF6-95707F30467E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452" name="TextBox 2451">
            <a:extLst>
              <a:ext uri="{FF2B5EF4-FFF2-40B4-BE49-F238E27FC236}">
                <a16:creationId xmlns:a16="http://schemas.microsoft.com/office/drawing/2014/main" id="{8B4111E3-CBC6-41E1-B23C-DBF94459718F}"/>
              </a:ext>
            </a:extLst>
          </p:cNvPr>
          <p:cNvSpPr txBox="1"/>
          <p:nvPr/>
        </p:nvSpPr>
        <p:spPr>
          <a:xfrm>
            <a:off x="760424" y="3400758"/>
            <a:ext cx="14008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cs typeface="Arial" pitchFamily="34" charset="0"/>
              </a:rPr>
              <a:t>$75</a:t>
            </a:r>
            <a:endParaRPr lang="ko-KR" altLang="en-US" sz="3600" b="1" dirty="0">
              <a:cs typeface="Arial" pitchFamily="34" charset="0"/>
            </a:endParaRPr>
          </a:p>
        </p:txBody>
      </p:sp>
      <p:sp>
        <p:nvSpPr>
          <p:cNvPr id="2453" name="Rectangle 2452">
            <a:extLst>
              <a:ext uri="{FF2B5EF4-FFF2-40B4-BE49-F238E27FC236}">
                <a16:creationId xmlns:a16="http://schemas.microsoft.com/office/drawing/2014/main" id="{821C4EF2-B422-415A-ADB8-46DA5DC0EB97}"/>
              </a:ext>
            </a:extLst>
          </p:cNvPr>
          <p:cNvSpPr/>
          <p:nvPr/>
        </p:nvSpPr>
        <p:spPr>
          <a:xfrm>
            <a:off x="1049384" y="4047089"/>
            <a:ext cx="82296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54" name="Group 2453">
            <a:extLst>
              <a:ext uri="{FF2B5EF4-FFF2-40B4-BE49-F238E27FC236}">
                <a16:creationId xmlns:a16="http://schemas.microsoft.com/office/drawing/2014/main" id="{33D98B5E-2B5A-49A8-A127-02D71D33F656}"/>
              </a:ext>
            </a:extLst>
          </p:cNvPr>
          <p:cNvGrpSpPr/>
          <p:nvPr/>
        </p:nvGrpSpPr>
        <p:grpSpPr>
          <a:xfrm>
            <a:off x="2314863" y="3566763"/>
            <a:ext cx="4076411" cy="1006371"/>
            <a:chOff x="4822352" y="1916832"/>
            <a:chExt cx="3422056" cy="1006371"/>
          </a:xfrm>
        </p:grpSpPr>
        <p:sp>
          <p:nvSpPr>
            <p:cNvPr id="2455" name="Text Placeholder 10">
              <a:extLst>
                <a:ext uri="{FF2B5EF4-FFF2-40B4-BE49-F238E27FC236}">
                  <a16:creationId xmlns:a16="http://schemas.microsoft.com/office/drawing/2014/main" id="{CC1AB38A-5B85-401E-AF76-92DA8A0E5693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456" name="TextBox 2455">
              <a:extLst>
                <a:ext uri="{FF2B5EF4-FFF2-40B4-BE49-F238E27FC236}">
                  <a16:creationId xmlns:a16="http://schemas.microsoft.com/office/drawing/2014/main" id="{24085A81-D7AF-448B-A060-457F11943189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457" name="TextBox 2456">
            <a:extLst>
              <a:ext uri="{FF2B5EF4-FFF2-40B4-BE49-F238E27FC236}">
                <a16:creationId xmlns:a16="http://schemas.microsoft.com/office/drawing/2014/main" id="{CC823A80-E32B-499D-9FEB-6117C5124ACC}"/>
              </a:ext>
            </a:extLst>
          </p:cNvPr>
          <p:cNvSpPr txBox="1"/>
          <p:nvPr/>
        </p:nvSpPr>
        <p:spPr>
          <a:xfrm>
            <a:off x="760424" y="4952297"/>
            <a:ext cx="14008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cs typeface="Arial" pitchFamily="34" charset="0"/>
              </a:rPr>
              <a:t>$90</a:t>
            </a:r>
            <a:endParaRPr lang="ko-KR" altLang="en-US" sz="3600" b="1" dirty="0">
              <a:cs typeface="Arial" pitchFamily="34" charset="0"/>
            </a:endParaRPr>
          </a:p>
        </p:txBody>
      </p:sp>
      <p:sp>
        <p:nvSpPr>
          <p:cNvPr id="2458" name="Rectangle 2457">
            <a:extLst>
              <a:ext uri="{FF2B5EF4-FFF2-40B4-BE49-F238E27FC236}">
                <a16:creationId xmlns:a16="http://schemas.microsoft.com/office/drawing/2014/main" id="{E7D8E492-5F13-4442-A66B-C22CA8424C2D}"/>
              </a:ext>
            </a:extLst>
          </p:cNvPr>
          <p:cNvSpPr/>
          <p:nvPr/>
        </p:nvSpPr>
        <p:spPr>
          <a:xfrm>
            <a:off x="1049384" y="5598628"/>
            <a:ext cx="82296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59" name="Group 2458">
            <a:extLst>
              <a:ext uri="{FF2B5EF4-FFF2-40B4-BE49-F238E27FC236}">
                <a16:creationId xmlns:a16="http://schemas.microsoft.com/office/drawing/2014/main" id="{581A6640-4AEF-4A1D-97A4-E72F64083EB0}"/>
              </a:ext>
            </a:extLst>
          </p:cNvPr>
          <p:cNvGrpSpPr/>
          <p:nvPr/>
        </p:nvGrpSpPr>
        <p:grpSpPr>
          <a:xfrm>
            <a:off x="2314863" y="5118302"/>
            <a:ext cx="4076411" cy="1006371"/>
            <a:chOff x="4822352" y="1916832"/>
            <a:chExt cx="3422056" cy="1006371"/>
          </a:xfrm>
        </p:grpSpPr>
        <p:sp>
          <p:nvSpPr>
            <p:cNvPr id="2460" name="Text Placeholder 10">
              <a:extLst>
                <a:ext uri="{FF2B5EF4-FFF2-40B4-BE49-F238E27FC236}">
                  <a16:creationId xmlns:a16="http://schemas.microsoft.com/office/drawing/2014/main" id="{21C10C4C-20FC-47AE-B518-457D28311BEE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461" name="TextBox 2460">
              <a:extLst>
                <a:ext uri="{FF2B5EF4-FFF2-40B4-BE49-F238E27FC236}">
                  <a16:creationId xmlns:a16="http://schemas.microsoft.com/office/drawing/2014/main" id="{343AC013-592F-4C92-9888-C6A9B633CEDB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462" name="자유형: 도형 40">
            <a:extLst>
              <a:ext uri="{FF2B5EF4-FFF2-40B4-BE49-F238E27FC236}">
                <a16:creationId xmlns:a16="http://schemas.microsoft.com/office/drawing/2014/main" id="{95DCE02B-DEB3-457D-A948-DBA03C41AC07}"/>
              </a:ext>
            </a:extLst>
          </p:cNvPr>
          <p:cNvSpPr/>
          <p:nvPr/>
        </p:nvSpPr>
        <p:spPr>
          <a:xfrm rot="2784101">
            <a:off x="7327559" y="4295971"/>
            <a:ext cx="1229106" cy="990785"/>
          </a:xfrm>
          <a:custGeom>
            <a:avLst/>
            <a:gdLst>
              <a:gd name="connsiteX0" fmla="*/ 1426018 w 1699104"/>
              <a:gd name="connsiteY0" fmla="*/ 100 h 1369652"/>
              <a:gd name="connsiteX1" fmla="*/ 905616 w 1699104"/>
              <a:gd name="connsiteY1" fmla="*/ 806363 h 1369652"/>
              <a:gd name="connsiteX2" fmla="*/ 283242 w 1699104"/>
              <a:gd name="connsiteY2" fmla="*/ 523532 h 1369652"/>
              <a:gd name="connsiteX3" fmla="*/ 222649 w 1699104"/>
              <a:gd name="connsiteY3" fmla="*/ 437351 h 1369652"/>
              <a:gd name="connsiteX4" fmla="*/ 229092 w 1699104"/>
              <a:gd name="connsiteY4" fmla="*/ 431928 h 1369652"/>
              <a:gd name="connsiteX5" fmla="*/ 214241 w 1699104"/>
              <a:gd name="connsiteY5" fmla="*/ 431928 h 1369652"/>
              <a:gd name="connsiteX6" fmla="*/ 219121 w 1699104"/>
              <a:gd name="connsiteY6" fmla="*/ 466941 h 1369652"/>
              <a:gd name="connsiteX7" fmla="*/ 726011 w 1699104"/>
              <a:gd name="connsiteY7" fmla="*/ 922236 h 1369652"/>
              <a:gd name="connsiteX8" fmla="*/ 1670649 w 1699104"/>
              <a:gd name="connsiteY8" fmla="*/ 741110 h 1369652"/>
              <a:gd name="connsiteX9" fmla="*/ 531731 w 1699104"/>
              <a:gd name="connsiteY9" fmla="*/ 1324252 h 1369652"/>
              <a:gd name="connsiteX10" fmla="*/ 91918 w 1699104"/>
              <a:gd name="connsiteY10" fmla="*/ 541992 h 1369652"/>
              <a:gd name="connsiteX11" fmla="*/ 120379 w 1699104"/>
              <a:gd name="connsiteY11" fmla="*/ 467947 h 1369652"/>
              <a:gd name="connsiteX12" fmla="*/ 116938 w 1699104"/>
              <a:gd name="connsiteY12" fmla="*/ 431928 h 1369652"/>
              <a:gd name="connsiteX13" fmla="*/ 33060 w 1699104"/>
              <a:gd name="connsiteY13" fmla="*/ 431928 h 1369652"/>
              <a:gd name="connsiteX14" fmla="*/ 0 w 1699104"/>
              <a:gd name="connsiteY14" fmla="*/ 398866 h 1369652"/>
              <a:gd name="connsiteX15" fmla="*/ 0 w 1699104"/>
              <a:gd name="connsiteY15" fmla="*/ 295655 h 1369652"/>
              <a:gd name="connsiteX16" fmla="*/ 33060 w 1699104"/>
              <a:gd name="connsiteY16" fmla="*/ 262594 h 1369652"/>
              <a:gd name="connsiteX17" fmla="*/ 303652 w 1699104"/>
              <a:gd name="connsiteY17" fmla="*/ 262594 h 1369652"/>
              <a:gd name="connsiteX18" fmla="*/ 336714 w 1699104"/>
              <a:gd name="connsiteY18" fmla="*/ 295655 h 1369652"/>
              <a:gd name="connsiteX19" fmla="*/ 336714 w 1699104"/>
              <a:gd name="connsiteY19" fmla="*/ 398866 h 1369652"/>
              <a:gd name="connsiteX20" fmla="*/ 327031 w 1699104"/>
              <a:gd name="connsiteY20" fmla="*/ 422244 h 1369652"/>
              <a:gd name="connsiteX21" fmla="*/ 318665 w 1699104"/>
              <a:gd name="connsiteY21" fmla="*/ 425709 h 1369652"/>
              <a:gd name="connsiteX22" fmla="*/ 320999 w 1699104"/>
              <a:gd name="connsiteY22" fmla="*/ 428452 h 1369652"/>
              <a:gd name="connsiteX23" fmla="*/ 854625 w 1699104"/>
              <a:gd name="connsiteY23" fmla="*/ 512079 h 1369652"/>
              <a:gd name="connsiteX24" fmla="*/ 1426018 w 1699104"/>
              <a:gd name="connsiteY24" fmla="*/ 100 h 136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99104" h="1369652">
                <a:moveTo>
                  <a:pt x="1426018" y="100"/>
                </a:moveTo>
                <a:cubicBezTo>
                  <a:pt x="1538052" y="-1238"/>
                  <a:pt x="1521372" y="676489"/>
                  <a:pt x="905616" y="806363"/>
                </a:cubicBezTo>
                <a:cubicBezTo>
                  <a:pt x="615918" y="859803"/>
                  <a:pt x="247425" y="663322"/>
                  <a:pt x="283242" y="523532"/>
                </a:cubicBezTo>
                <a:cubicBezTo>
                  <a:pt x="295726" y="486047"/>
                  <a:pt x="248406" y="473678"/>
                  <a:pt x="222649" y="437351"/>
                </a:cubicBezTo>
                <a:lnTo>
                  <a:pt x="229092" y="431928"/>
                </a:lnTo>
                <a:lnTo>
                  <a:pt x="214241" y="431928"/>
                </a:lnTo>
                <a:lnTo>
                  <a:pt x="219121" y="466941"/>
                </a:lnTo>
                <a:cubicBezTo>
                  <a:pt x="244983" y="601662"/>
                  <a:pt x="334031" y="752109"/>
                  <a:pt x="726011" y="922236"/>
                </a:cubicBezTo>
                <a:cubicBezTo>
                  <a:pt x="1154486" y="1061180"/>
                  <a:pt x="1595961" y="678971"/>
                  <a:pt x="1670649" y="741110"/>
                </a:cubicBezTo>
                <a:cubicBezTo>
                  <a:pt x="1796893" y="821695"/>
                  <a:pt x="1518097" y="1557237"/>
                  <a:pt x="531731" y="1324252"/>
                </a:cubicBezTo>
                <a:cubicBezTo>
                  <a:pt x="208334" y="1231723"/>
                  <a:pt x="-112945" y="851176"/>
                  <a:pt x="91918" y="541992"/>
                </a:cubicBezTo>
                <a:cubicBezTo>
                  <a:pt x="120456" y="512888"/>
                  <a:pt x="123138" y="500113"/>
                  <a:pt x="120379" y="467947"/>
                </a:cubicBezTo>
                <a:lnTo>
                  <a:pt x="116938" y="431928"/>
                </a:lnTo>
                <a:lnTo>
                  <a:pt x="33060" y="431928"/>
                </a:lnTo>
                <a:cubicBezTo>
                  <a:pt x="14802" y="431928"/>
                  <a:pt x="0" y="417126"/>
                  <a:pt x="0" y="398866"/>
                </a:cubicBezTo>
                <a:lnTo>
                  <a:pt x="0" y="295655"/>
                </a:lnTo>
                <a:cubicBezTo>
                  <a:pt x="0" y="277396"/>
                  <a:pt x="14802" y="262594"/>
                  <a:pt x="33060" y="262594"/>
                </a:cubicBezTo>
                <a:lnTo>
                  <a:pt x="303652" y="262594"/>
                </a:lnTo>
                <a:cubicBezTo>
                  <a:pt x="321912" y="262594"/>
                  <a:pt x="336714" y="277396"/>
                  <a:pt x="336714" y="295655"/>
                </a:cubicBezTo>
                <a:lnTo>
                  <a:pt x="336714" y="398866"/>
                </a:lnTo>
                <a:cubicBezTo>
                  <a:pt x="336714" y="407996"/>
                  <a:pt x="333014" y="416262"/>
                  <a:pt x="327031" y="422244"/>
                </a:cubicBezTo>
                <a:lnTo>
                  <a:pt x="318665" y="425709"/>
                </a:lnTo>
                <a:lnTo>
                  <a:pt x="320999" y="428452"/>
                </a:lnTo>
                <a:cubicBezTo>
                  <a:pt x="391696" y="499969"/>
                  <a:pt x="533781" y="563301"/>
                  <a:pt x="854625" y="512079"/>
                </a:cubicBezTo>
                <a:cubicBezTo>
                  <a:pt x="1189479" y="428452"/>
                  <a:pt x="1354858" y="-7609"/>
                  <a:pt x="1426018" y="1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463" name="그룹 57">
            <a:extLst>
              <a:ext uri="{FF2B5EF4-FFF2-40B4-BE49-F238E27FC236}">
                <a16:creationId xmlns:a16="http://schemas.microsoft.com/office/drawing/2014/main" id="{9A0D9E3F-2623-47C1-B8F6-9B85DFB3E433}"/>
              </a:ext>
            </a:extLst>
          </p:cNvPr>
          <p:cNvGrpSpPr/>
          <p:nvPr/>
        </p:nvGrpSpPr>
        <p:grpSpPr>
          <a:xfrm>
            <a:off x="8001563" y="4504729"/>
            <a:ext cx="677495" cy="947673"/>
            <a:chOff x="1019786" y="3002376"/>
            <a:chExt cx="2531613" cy="3541196"/>
          </a:xfrm>
          <a:solidFill>
            <a:schemeClr val="accent2"/>
          </a:solidFill>
        </p:grpSpPr>
        <p:sp>
          <p:nvSpPr>
            <p:cNvPr id="2464" name="사각형: 둥근 모서리 132">
              <a:extLst>
                <a:ext uri="{FF2B5EF4-FFF2-40B4-BE49-F238E27FC236}">
                  <a16:creationId xmlns:a16="http://schemas.microsoft.com/office/drawing/2014/main" id="{543D7748-9277-4C75-A447-A88260628222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65" name="막힌 원호 135">
              <a:extLst>
                <a:ext uri="{FF2B5EF4-FFF2-40B4-BE49-F238E27FC236}">
                  <a16:creationId xmlns:a16="http://schemas.microsoft.com/office/drawing/2014/main" id="{90495CFE-75B7-4398-B3FD-6F10C1FED633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66" name="자유형: 도형 60">
              <a:extLst>
                <a:ext uri="{FF2B5EF4-FFF2-40B4-BE49-F238E27FC236}">
                  <a16:creationId xmlns:a16="http://schemas.microsoft.com/office/drawing/2014/main" id="{68A314AF-74B2-447D-9CAF-7B949113B95F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67" name="자유형: 도형 61">
              <a:extLst>
                <a:ext uri="{FF2B5EF4-FFF2-40B4-BE49-F238E27FC236}">
                  <a16:creationId xmlns:a16="http://schemas.microsoft.com/office/drawing/2014/main" id="{430740E1-DCE7-4A07-893C-76B2D2DA1721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68" name="사각형: 둥근 모서리 32">
            <a:extLst>
              <a:ext uri="{FF2B5EF4-FFF2-40B4-BE49-F238E27FC236}">
                <a16:creationId xmlns:a16="http://schemas.microsoft.com/office/drawing/2014/main" id="{2E69B74A-E45F-47C7-8983-7F23486B588C}"/>
              </a:ext>
            </a:extLst>
          </p:cNvPr>
          <p:cNvSpPr/>
          <p:nvPr/>
        </p:nvSpPr>
        <p:spPr>
          <a:xfrm>
            <a:off x="7476008" y="5478779"/>
            <a:ext cx="3276000" cy="15492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469" name="그룹 38">
            <a:extLst>
              <a:ext uri="{FF2B5EF4-FFF2-40B4-BE49-F238E27FC236}">
                <a16:creationId xmlns:a16="http://schemas.microsoft.com/office/drawing/2014/main" id="{0F5C813E-49A4-4D69-AD07-3E1A3A07E260}"/>
              </a:ext>
            </a:extLst>
          </p:cNvPr>
          <p:cNvGrpSpPr/>
          <p:nvPr/>
        </p:nvGrpSpPr>
        <p:grpSpPr>
          <a:xfrm rot="1205143">
            <a:off x="7968328" y="1944459"/>
            <a:ext cx="3299252" cy="2176495"/>
            <a:chOff x="6345690" y="2428150"/>
            <a:chExt cx="3299252" cy="2176495"/>
          </a:xfrm>
          <a:solidFill>
            <a:schemeClr val="accent1"/>
          </a:solidFill>
        </p:grpSpPr>
        <p:sp>
          <p:nvSpPr>
            <p:cNvPr id="2470" name="현 34">
              <a:extLst>
                <a:ext uri="{FF2B5EF4-FFF2-40B4-BE49-F238E27FC236}">
                  <a16:creationId xmlns:a16="http://schemas.microsoft.com/office/drawing/2014/main" id="{C90A90F9-6B78-468F-8860-B0B5A2537A87}"/>
                </a:ext>
              </a:extLst>
            </p:cNvPr>
            <p:cNvSpPr/>
            <p:nvPr/>
          </p:nvSpPr>
          <p:spPr>
            <a:xfrm>
              <a:off x="6345690" y="2796201"/>
              <a:ext cx="3299252" cy="1808444"/>
            </a:xfrm>
            <a:custGeom>
              <a:avLst/>
              <a:gdLst>
                <a:gd name="connsiteX0" fmla="*/ 10326 w 3301582"/>
                <a:gd name="connsiteY0" fmla="*/ 1835145 h 3301582"/>
                <a:gd name="connsiteX1" fmla="*/ 772665 w 3301582"/>
                <a:gd name="connsiteY1" fmla="*/ 252933 h 3301582"/>
                <a:gd name="connsiteX2" fmla="*/ 2528955 w 3301582"/>
                <a:gd name="connsiteY2" fmla="*/ 252957 h 3301582"/>
                <a:gd name="connsiteX3" fmla="*/ 3291251 w 3301582"/>
                <a:gd name="connsiteY3" fmla="*/ 1835189 h 3301582"/>
                <a:gd name="connsiteX4" fmla="*/ 10326 w 3301582"/>
                <a:gd name="connsiteY4" fmla="*/ 1835145 h 3301582"/>
                <a:gd name="connsiteX0" fmla="*/ 7964 w 3299252"/>
                <a:gd name="connsiteY0" fmla="*/ 1808400 h 1808444"/>
                <a:gd name="connsiteX1" fmla="*/ 770303 w 3299252"/>
                <a:gd name="connsiteY1" fmla="*/ 226188 h 1808444"/>
                <a:gd name="connsiteX2" fmla="*/ 2526593 w 3299252"/>
                <a:gd name="connsiteY2" fmla="*/ 226212 h 1808444"/>
                <a:gd name="connsiteX3" fmla="*/ 3288889 w 3299252"/>
                <a:gd name="connsiteY3" fmla="*/ 1808444 h 1808444"/>
                <a:gd name="connsiteX4" fmla="*/ 7964 w 3299252"/>
                <a:gd name="connsiteY4" fmla="*/ 1808400 h 180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9252" h="1808444">
                  <a:moveTo>
                    <a:pt x="7964" y="1808400"/>
                  </a:moveTo>
                  <a:cubicBezTo>
                    <a:pt x="-62839" y="1178363"/>
                    <a:pt x="350532" y="489886"/>
                    <a:pt x="770303" y="226188"/>
                  </a:cubicBezTo>
                  <a:cubicBezTo>
                    <a:pt x="1190074" y="-37510"/>
                    <a:pt x="1989741" y="-111056"/>
                    <a:pt x="2526593" y="226212"/>
                  </a:cubicBezTo>
                  <a:cubicBezTo>
                    <a:pt x="3063445" y="563480"/>
                    <a:pt x="3359709" y="1178409"/>
                    <a:pt x="3288889" y="1808444"/>
                  </a:cubicBezTo>
                  <a:lnTo>
                    <a:pt x="7964" y="18084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71" name="사각형: 둥근 모서리 36">
              <a:extLst>
                <a:ext uri="{FF2B5EF4-FFF2-40B4-BE49-F238E27FC236}">
                  <a16:creationId xmlns:a16="http://schemas.microsoft.com/office/drawing/2014/main" id="{38874E5C-C7A1-417B-B33E-57A03E04676E}"/>
                </a:ext>
              </a:extLst>
            </p:cNvPr>
            <p:cNvSpPr/>
            <p:nvPr/>
          </p:nvSpPr>
          <p:spPr>
            <a:xfrm>
              <a:off x="7714357" y="2428150"/>
              <a:ext cx="559524" cy="256125"/>
            </a:xfrm>
            <a:prstGeom prst="roundRect">
              <a:avLst>
                <a:gd name="adj" fmla="val 4333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72" name="직사각형 37">
              <a:extLst>
                <a:ext uri="{FF2B5EF4-FFF2-40B4-BE49-F238E27FC236}">
                  <a16:creationId xmlns:a16="http://schemas.microsoft.com/office/drawing/2014/main" id="{C704BBE0-58C1-4C83-9BFE-60DDD2860F45}"/>
                </a:ext>
              </a:extLst>
            </p:cNvPr>
            <p:cNvSpPr/>
            <p:nvPr/>
          </p:nvSpPr>
          <p:spPr>
            <a:xfrm>
              <a:off x="7848477" y="2593707"/>
              <a:ext cx="291285" cy="3333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73" name="TextBox 2472">
            <a:extLst>
              <a:ext uri="{FF2B5EF4-FFF2-40B4-BE49-F238E27FC236}">
                <a16:creationId xmlns:a16="http://schemas.microsoft.com/office/drawing/2014/main" id="{5553373D-84E4-47D4-B9F3-EEF36947C7C9}"/>
              </a:ext>
            </a:extLst>
          </p:cNvPr>
          <p:cNvSpPr txBox="1"/>
          <p:nvPr/>
        </p:nvSpPr>
        <p:spPr>
          <a:xfrm>
            <a:off x="8535212" y="2759674"/>
            <a:ext cx="2057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DINNER SPECIAL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474" name="그룹 41">
            <a:extLst>
              <a:ext uri="{FF2B5EF4-FFF2-40B4-BE49-F238E27FC236}">
                <a16:creationId xmlns:a16="http://schemas.microsoft.com/office/drawing/2014/main" id="{BACB1C24-2014-405E-AC97-74C0A37E4D7C}"/>
              </a:ext>
            </a:extLst>
          </p:cNvPr>
          <p:cNvGrpSpPr/>
          <p:nvPr/>
        </p:nvGrpSpPr>
        <p:grpSpPr>
          <a:xfrm rot="2819394">
            <a:off x="10059593" y="4470660"/>
            <a:ext cx="561460" cy="1189723"/>
            <a:chOff x="-287118" y="4952296"/>
            <a:chExt cx="1609427" cy="3410347"/>
          </a:xfrm>
          <a:solidFill>
            <a:schemeClr val="accent4"/>
          </a:solidFill>
        </p:grpSpPr>
        <p:sp>
          <p:nvSpPr>
            <p:cNvPr id="2475" name="자유형: 도형 42">
              <a:extLst>
                <a:ext uri="{FF2B5EF4-FFF2-40B4-BE49-F238E27FC236}">
                  <a16:creationId xmlns:a16="http://schemas.microsoft.com/office/drawing/2014/main" id="{D965978C-586A-4C44-A319-5F0F46352E75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76" name="자유형: 도형 43">
              <a:extLst>
                <a:ext uri="{FF2B5EF4-FFF2-40B4-BE49-F238E27FC236}">
                  <a16:creationId xmlns:a16="http://schemas.microsoft.com/office/drawing/2014/main" id="{1BAAF3B4-2735-4724-9C14-F555198DA4E0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77" name="자유형: 도형 44">
              <a:extLst>
                <a:ext uri="{FF2B5EF4-FFF2-40B4-BE49-F238E27FC236}">
                  <a16:creationId xmlns:a16="http://schemas.microsoft.com/office/drawing/2014/main" id="{6193A1D9-CDEE-4C6E-B8A1-722A2B9E4A12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78" name="자유형: 도형 45">
              <a:extLst>
                <a:ext uri="{FF2B5EF4-FFF2-40B4-BE49-F238E27FC236}">
                  <a16:creationId xmlns:a16="http://schemas.microsoft.com/office/drawing/2014/main" id="{1CADADF0-A6C4-48A8-A0DC-A51249F9D5A0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79" name="그룹 46">
            <a:extLst>
              <a:ext uri="{FF2B5EF4-FFF2-40B4-BE49-F238E27FC236}">
                <a16:creationId xmlns:a16="http://schemas.microsoft.com/office/drawing/2014/main" id="{115C6E0D-B7F5-490F-B9D1-826A201EDB7C}"/>
              </a:ext>
            </a:extLst>
          </p:cNvPr>
          <p:cNvGrpSpPr/>
          <p:nvPr/>
        </p:nvGrpSpPr>
        <p:grpSpPr>
          <a:xfrm rot="20593171">
            <a:off x="8541775" y="4573120"/>
            <a:ext cx="561460" cy="810783"/>
            <a:chOff x="8615780" y="3185232"/>
            <a:chExt cx="1026044" cy="1481671"/>
          </a:xfrm>
          <a:solidFill>
            <a:schemeClr val="accent4"/>
          </a:solidFill>
        </p:grpSpPr>
        <p:sp>
          <p:nvSpPr>
            <p:cNvPr id="2480" name="눈물 방울 47">
              <a:extLst>
                <a:ext uri="{FF2B5EF4-FFF2-40B4-BE49-F238E27FC236}">
                  <a16:creationId xmlns:a16="http://schemas.microsoft.com/office/drawing/2014/main" id="{3AF55A3A-FD30-49E2-BBFD-FC18E5C4DCA7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81" name="자유형: 도형 48">
              <a:extLst>
                <a:ext uri="{FF2B5EF4-FFF2-40B4-BE49-F238E27FC236}">
                  <a16:creationId xmlns:a16="http://schemas.microsoft.com/office/drawing/2014/main" id="{8BD96246-D770-43A4-95BD-898707EE038B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2" name="자유형: 도형 49">
              <a:extLst>
                <a:ext uri="{FF2B5EF4-FFF2-40B4-BE49-F238E27FC236}">
                  <a16:creationId xmlns:a16="http://schemas.microsoft.com/office/drawing/2014/main" id="{42208F0A-F62B-4296-BD9F-C60D19D2E956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3" name="자유형: 도형 50">
              <a:extLst>
                <a:ext uri="{FF2B5EF4-FFF2-40B4-BE49-F238E27FC236}">
                  <a16:creationId xmlns:a16="http://schemas.microsoft.com/office/drawing/2014/main" id="{2418DECE-7B50-42EE-B408-2933FA839794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84" name="그룹 62">
            <a:extLst>
              <a:ext uri="{FF2B5EF4-FFF2-40B4-BE49-F238E27FC236}">
                <a16:creationId xmlns:a16="http://schemas.microsoft.com/office/drawing/2014/main" id="{A5359BE0-C727-4ECB-849D-37FA1B532547}"/>
              </a:ext>
            </a:extLst>
          </p:cNvPr>
          <p:cNvGrpSpPr/>
          <p:nvPr/>
        </p:nvGrpSpPr>
        <p:grpSpPr>
          <a:xfrm>
            <a:off x="9084509" y="4618838"/>
            <a:ext cx="835977" cy="872803"/>
            <a:chOff x="-2765399" y="4983810"/>
            <a:chExt cx="2559184" cy="2671920"/>
          </a:xfrm>
          <a:solidFill>
            <a:schemeClr val="accent2"/>
          </a:solidFill>
        </p:grpSpPr>
        <p:sp>
          <p:nvSpPr>
            <p:cNvPr id="2485" name="Freeform 18">
              <a:extLst>
                <a:ext uri="{FF2B5EF4-FFF2-40B4-BE49-F238E27FC236}">
                  <a16:creationId xmlns:a16="http://schemas.microsoft.com/office/drawing/2014/main" id="{1674143F-B098-4989-9A13-69F2FEFACBBC}"/>
                </a:ext>
              </a:extLst>
            </p:cNvPr>
            <p:cNvSpPr/>
            <p:nvPr/>
          </p:nvSpPr>
          <p:spPr>
            <a:xfrm rot="2641289">
              <a:off x="-1645446" y="4983810"/>
              <a:ext cx="1439231" cy="1391912"/>
            </a:xfrm>
            <a:custGeom>
              <a:avLst/>
              <a:gdLst/>
              <a:ahLst/>
              <a:cxnLst/>
              <a:rect l="l" t="t" r="r" b="b"/>
              <a:pathLst>
                <a:path w="4563041" h="4413028">
                  <a:moveTo>
                    <a:pt x="1658854" y="700255"/>
                  </a:moveTo>
                  <a:cubicBezTo>
                    <a:pt x="1197696" y="1371211"/>
                    <a:pt x="1496559" y="2059981"/>
                    <a:pt x="1623229" y="2469679"/>
                  </a:cubicBezTo>
                  <a:cubicBezTo>
                    <a:pt x="1245198" y="2398427"/>
                    <a:pt x="843415" y="2327174"/>
                    <a:pt x="465384" y="1964977"/>
                  </a:cubicBezTo>
                  <a:cubicBezTo>
                    <a:pt x="774143" y="2501345"/>
                    <a:pt x="1255093" y="2515201"/>
                    <a:pt x="1587603" y="2594369"/>
                  </a:cubicBezTo>
                  <a:cubicBezTo>
                    <a:pt x="1409473" y="3039693"/>
                    <a:pt x="1563852" y="3455330"/>
                    <a:pt x="1730106" y="3859091"/>
                  </a:cubicBezTo>
                  <a:cubicBezTo>
                    <a:pt x="1595519" y="3465226"/>
                    <a:pt x="1544059" y="2970421"/>
                    <a:pt x="1736043" y="2600307"/>
                  </a:cubicBezTo>
                  <a:cubicBezTo>
                    <a:pt x="2044802" y="3130738"/>
                    <a:pt x="2810761" y="3298972"/>
                    <a:pt x="3339213" y="3354390"/>
                  </a:cubicBezTo>
                  <a:cubicBezTo>
                    <a:pt x="2751385" y="3245533"/>
                    <a:pt x="2092304" y="2952608"/>
                    <a:pt x="1825109" y="2511242"/>
                  </a:cubicBezTo>
                  <a:lnTo>
                    <a:pt x="3612345" y="1383086"/>
                  </a:lnTo>
                  <a:lnTo>
                    <a:pt x="1736044" y="2434053"/>
                  </a:lnTo>
                  <a:cubicBezTo>
                    <a:pt x="1411452" y="1798723"/>
                    <a:pt x="1419368" y="1199019"/>
                    <a:pt x="1658854" y="700255"/>
                  </a:cubicBezTo>
                  <a:close/>
                  <a:moveTo>
                    <a:pt x="2233909" y="0"/>
                  </a:moveTo>
                  <a:cubicBezTo>
                    <a:pt x="2467233" y="1806805"/>
                    <a:pt x="2077102" y="1155417"/>
                    <a:pt x="1882914" y="1893443"/>
                  </a:cubicBezTo>
                  <a:cubicBezTo>
                    <a:pt x="2512642" y="1924327"/>
                    <a:pt x="2322974" y="945807"/>
                    <a:pt x="2887388" y="733246"/>
                  </a:cubicBezTo>
                  <a:cubicBezTo>
                    <a:pt x="2830028" y="877206"/>
                    <a:pt x="2808293" y="1015229"/>
                    <a:pt x="2816247" y="1135439"/>
                  </a:cubicBezTo>
                  <a:cubicBezTo>
                    <a:pt x="3129337" y="625471"/>
                    <a:pt x="3460241" y="928965"/>
                    <a:pt x="4563041" y="810883"/>
                  </a:cubicBezTo>
                  <a:cubicBezTo>
                    <a:pt x="3889322" y="1343144"/>
                    <a:pt x="4278444" y="2112912"/>
                    <a:pt x="3343467" y="2140472"/>
                  </a:cubicBezTo>
                  <a:cubicBezTo>
                    <a:pt x="3501618" y="2209483"/>
                    <a:pt x="3618205" y="2266620"/>
                    <a:pt x="3829795" y="2311880"/>
                  </a:cubicBezTo>
                  <a:cubicBezTo>
                    <a:pt x="3569732" y="2557453"/>
                    <a:pt x="3262169" y="2512080"/>
                    <a:pt x="2622097" y="2389517"/>
                  </a:cubicBezTo>
                  <a:cubicBezTo>
                    <a:pt x="2509767" y="2369650"/>
                    <a:pt x="2397436" y="2415097"/>
                    <a:pt x="2302920" y="2579299"/>
                  </a:cubicBezTo>
                  <a:cubicBezTo>
                    <a:pt x="2487884" y="2842647"/>
                    <a:pt x="3266614" y="2209409"/>
                    <a:pt x="4140346" y="3262466"/>
                  </a:cubicBezTo>
                  <a:cubicBezTo>
                    <a:pt x="3752157" y="3403364"/>
                    <a:pt x="3785543" y="4007399"/>
                    <a:pt x="2975780" y="3631721"/>
                  </a:cubicBezTo>
                  <a:cubicBezTo>
                    <a:pt x="2895976" y="3835245"/>
                    <a:pt x="3071493" y="3943766"/>
                    <a:pt x="3217320" y="4028536"/>
                  </a:cubicBezTo>
                  <a:cubicBezTo>
                    <a:pt x="2958527" y="3996906"/>
                    <a:pt x="2693797" y="4250284"/>
                    <a:pt x="2440942" y="3933646"/>
                  </a:cubicBezTo>
                  <a:cubicBezTo>
                    <a:pt x="2297169" y="3720861"/>
                    <a:pt x="2384964" y="3258694"/>
                    <a:pt x="2009622" y="3295291"/>
                  </a:cubicBezTo>
                  <a:cubicBezTo>
                    <a:pt x="1754582" y="3405624"/>
                    <a:pt x="1937083" y="3548389"/>
                    <a:pt x="2121990" y="3770304"/>
                  </a:cubicBezTo>
                  <a:cubicBezTo>
                    <a:pt x="2200019" y="3867528"/>
                    <a:pt x="2192774" y="4111028"/>
                    <a:pt x="2299671" y="4413028"/>
                  </a:cubicBezTo>
                  <a:lnTo>
                    <a:pt x="1837093" y="4270076"/>
                  </a:lnTo>
                  <a:cubicBezTo>
                    <a:pt x="1555484" y="4205994"/>
                    <a:pt x="982929" y="3963783"/>
                    <a:pt x="974452" y="3490002"/>
                  </a:cubicBezTo>
                  <a:cubicBezTo>
                    <a:pt x="982406" y="3259218"/>
                    <a:pt x="1376307" y="3123434"/>
                    <a:pt x="1336761" y="2803585"/>
                  </a:cubicBezTo>
                  <a:cubicBezTo>
                    <a:pt x="985954" y="3102746"/>
                    <a:pt x="688585" y="3247528"/>
                    <a:pt x="284339" y="3416061"/>
                  </a:cubicBezTo>
                  <a:lnTo>
                    <a:pt x="90189" y="3296411"/>
                  </a:lnTo>
                  <a:cubicBezTo>
                    <a:pt x="514191" y="3104128"/>
                    <a:pt x="837251" y="3048411"/>
                    <a:pt x="1219689" y="2642372"/>
                  </a:cubicBezTo>
                  <a:cubicBezTo>
                    <a:pt x="937892" y="2487993"/>
                    <a:pt x="632345" y="2719562"/>
                    <a:pt x="457427" y="2677998"/>
                  </a:cubicBezTo>
                  <a:cubicBezTo>
                    <a:pt x="266151" y="2640019"/>
                    <a:pt x="-55751" y="2435786"/>
                    <a:pt x="8293" y="1768416"/>
                  </a:cubicBezTo>
                  <a:cubicBezTo>
                    <a:pt x="86864" y="1822004"/>
                    <a:pt x="171373" y="1810278"/>
                    <a:pt x="244007" y="1929180"/>
                  </a:cubicBezTo>
                  <a:cubicBezTo>
                    <a:pt x="144075" y="1584945"/>
                    <a:pt x="192584" y="1353526"/>
                    <a:pt x="336097" y="1009291"/>
                  </a:cubicBezTo>
                  <a:cubicBezTo>
                    <a:pt x="954398" y="1360733"/>
                    <a:pt x="866117" y="1991245"/>
                    <a:pt x="1086595" y="1885488"/>
                  </a:cubicBezTo>
                  <a:cubicBezTo>
                    <a:pt x="1316035" y="1763150"/>
                    <a:pt x="1171404" y="1474556"/>
                    <a:pt x="1008958" y="1328468"/>
                  </a:cubicBezTo>
                  <a:cubicBezTo>
                    <a:pt x="800580" y="1156986"/>
                    <a:pt x="687203" y="860812"/>
                    <a:pt x="1060716" y="439948"/>
                  </a:cubicBezTo>
                  <a:cubicBezTo>
                    <a:pt x="1126292" y="558925"/>
                    <a:pt x="1114678" y="844158"/>
                    <a:pt x="1257443" y="796880"/>
                  </a:cubicBezTo>
                  <a:cubicBezTo>
                    <a:pt x="1422615" y="505524"/>
                    <a:pt x="1338404" y="166665"/>
                    <a:pt x="22339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2486" name="타원 64">
              <a:extLst>
                <a:ext uri="{FF2B5EF4-FFF2-40B4-BE49-F238E27FC236}">
                  <a16:creationId xmlns:a16="http://schemas.microsoft.com/office/drawing/2014/main" id="{A744D8C6-08BC-43E9-B9F3-634B6177AAD0}"/>
                </a:ext>
              </a:extLst>
            </p:cNvPr>
            <p:cNvSpPr/>
            <p:nvPr/>
          </p:nvSpPr>
          <p:spPr>
            <a:xfrm>
              <a:off x="-2765399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7" name="타원 65">
              <a:extLst>
                <a:ext uri="{FF2B5EF4-FFF2-40B4-BE49-F238E27FC236}">
                  <a16:creationId xmlns:a16="http://schemas.microsoft.com/office/drawing/2014/main" id="{91A063CA-D6B0-4172-BD37-AE0E2B65DB45}"/>
                </a:ext>
              </a:extLst>
            </p:cNvPr>
            <p:cNvSpPr/>
            <p:nvPr/>
          </p:nvSpPr>
          <p:spPr>
            <a:xfrm>
              <a:off x="-2087475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8" name="타원 66">
              <a:extLst>
                <a:ext uri="{FF2B5EF4-FFF2-40B4-BE49-F238E27FC236}">
                  <a16:creationId xmlns:a16="http://schemas.microsoft.com/office/drawing/2014/main" id="{63E195FE-290E-42E8-AF66-7C4B9B3B0674}"/>
                </a:ext>
              </a:extLst>
            </p:cNvPr>
            <p:cNvSpPr/>
            <p:nvPr/>
          </p:nvSpPr>
          <p:spPr>
            <a:xfrm>
              <a:off x="-2426437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9" name="타원 67">
              <a:extLst>
                <a:ext uri="{FF2B5EF4-FFF2-40B4-BE49-F238E27FC236}">
                  <a16:creationId xmlns:a16="http://schemas.microsoft.com/office/drawing/2014/main" id="{53351608-1DDC-4D09-9410-F070093433A2}"/>
                </a:ext>
              </a:extLst>
            </p:cNvPr>
            <p:cNvSpPr/>
            <p:nvPr/>
          </p:nvSpPr>
          <p:spPr>
            <a:xfrm>
              <a:off x="-1748513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0" name="타원 68">
              <a:extLst>
                <a:ext uri="{FF2B5EF4-FFF2-40B4-BE49-F238E27FC236}">
                  <a16:creationId xmlns:a16="http://schemas.microsoft.com/office/drawing/2014/main" id="{504449B8-20A3-4A2C-9550-263B73B06666}"/>
                </a:ext>
              </a:extLst>
            </p:cNvPr>
            <p:cNvSpPr/>
            <p:nvPr/>
          </p:nvSpPr>
          <p:spPr>
            <a:xfrm>
              <a:off x="-2091459" y="7035602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1" name="사각형: 둥근 모서리 69">
              <a:extLst>
                <a:ext uri="{FF2B5EF4-FFF2-40B4-BE49-F238E27FC236}">
                  <a16:creationId xmlns:a16="http://schemas.microsoft.com/office/drawing/2014/main" id="{ABF250CB-96A9-472C-A82F-24CBFC4DA01E}"/>
                </a:ext>
              </a:extLst>
            </p:cNvPr>
            <p:cNvSpPr/>
            <p:nvPr/>
          </p:nvSpPr>
          <p:spPr>
            <a:xfrm rot="20679848">
              <a:off x="-2235846" y="5444190"/>
              <a:ext cx="828000" cy="135552"/>
            </a:xfrm>
            <a:prstGeom prst="roundRect">
              <a:avLst>
                <a:gd name="adj" fmla="val 491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2" name="사각형: 둥근 모서리 70">
              <a:extLst>
                <a:ext uri="{FF2B5EF4-FFF2-40B4-BE49-F238E27FC236}">
                  <a16:creationId xmlns:a16="http://schemas.microsoft.com/office/drawing/2014/main" id="{326FD213-36D0-41FB-8AA4-052A55A0F10F}"/>
                </a:ext>
              </a:extLst>
            </p:cNvPr>
            <p:cNvSpPr/>
            <p:nvPr/>
          </p:nvSpPr>
          <p:spPr>
            <a:xfrm>
              <a:off x="-1843268" y="5499851"/>
              <a:ext cx="156344" cy="316035"/>
            </a:xfrm>
            <a:prstGeom prst="roundRect">
              <a:avLst>
                <a:gd name="adj" fmla="val 200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93" name="그룹 51">
            <a:extLst>
              <a:ext uri="{FF2B5EF4-FFF2-40B4-BE49-F238E27FC236}">
                <a16:creationId xmlns:a16="http://schemas.microsoft.com/office/drawing/2014/main" id="{1DBD5FEB-ABC8-4224-BCAD-C835B38EDDA4}"/>
              </a:ext>
            </a:extLst>
          </p:cNvPr>
          <p:cNvGrpSpPr/>
          <p:nvPr/>
        </p:nvGrpSpPr>
        <p:grpSpPr>
          <a:xfrm>
            <a:off x="9617954" y="4704954"/>
            <a:ext cx="658585" cy="751352"/>
            <a:chOff x="3434152" y="428041"/>
            <a:chExt cx="4718078" cy="5382655"/>
          </a:xfrm>
          <a:solidFill>
            <a:schemeClr val="accent3"/>
          </a:solidFill>
        </p:grpSpPr>
        <p:sp>
          <p:nvSpPr>
            <p:cNvPr id="2494" name="자유형: 도형 52">
              <a:extLst>
                <a:ext uri="{FF2B5EF4-FFF2-40B4-BE49-F238E27FC236}">
                  <a16:creationId xmlns:a16="http://schemas.microsoft.com/office/drawing/2014/main" id="{E081B5B5-A88C-45D5-9F60-38EAF493480F}"/>
                </a:ext>
              </a:extLst>
            </p:cNvPr>
            <p:cNvSpPr/>
            <p:nvPr/>
          </p:nvSpPr>
          <p:spPr>
            <a:xfrm>
              <a:off x="3434152" y="3168165"/>
              <a:ext cx="2828668" cy="2642531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8668" h="2642531">
                  <a:moveTo>
                    <a:pt x="700429" y="69115"/>
                  </a:moveTo>
                  <a:cubicBezTo>
                    <a:pt x="1280281" y="-139827"/>
                    <a:pt x="1186329" y="182560"/>
                    <a:pt x="1591949" y="278273"/>
                  </a:cubicBezTo>
                  <a:cubicBezTo>
                    <a:pt x="1997569" y="373986"/>
                    <a:pt x="2085689" y="113438"/>
                    <a:pt x="2550488" y="409929"/>
                  </a:cubicBezTo>
                  <a:cubicBezTo>
                    <a:pt x="2752640" y="570233"/>
                    <a:pt x="2851209" y="775394"/>
                    <a:pt x="2824318" y="1230372"/>
                  </a:cubicBezTo>
                  <a:cubicBezTo>
                    <a:pt x="2775199" y="2061427"/>
                    <a:pt x="2192073" y="2642531"/>
                    <a:pt x="1412159" y="2642531"/>
                  </a:cubicBezTo>
                  <a:cubicBezTo>
                    <a:pt x="632245" y="2642531"/>
                    <a:pt x="0" y="2010286"/>
                    <a:pt x="0" y="1230372"/>
                  </a:cubicBezTo>
                  <a:cubicBezTo>
                    <a:pt x="0" y="742926"/>
                    <a:pt x="217788" y="303435"/>
                    <a:pt x="700429" y="69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95" name="자유형: 도형 53">
              <a:extLst>
                <a:ext uri="{FF2B5EF4-FFF2-40B4-BE49-F238E27FC236}">
                  <a16:creationId xmlns:a16="http://schemas.microsoft.com/office/drawing/2014/main" id="{36A5971D-A920-4460-A8BD-9DF813603A0E}"/>
                </a:ext>
              </a:extLst>
            </p:cNvPr>
            <p:cNvSpPr/>
            <p:nvPr/>
          </p:nvSpPr>
          <p:spPr>
            <a:xfrm rot="15300000" flipH="1">
              <a:off x="4697268" y="953004"/>
              <a:ext cx="2262873" cy="2437350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96" name="자유형: 도형 54">
              <a:extLst>
                <a:ext uri="{FF2B5EF4-FFF2-40B4-BE49-F238E27FC236}">
                  <a16:creationId xmlns:a16="http://schemas.microsoft.com/office/drawing/2014/main" id="{A80A8ED5-E2DD-4A2D-AF52-38990AB78DCD}"/>
                </a:ext>
              </a:extLst>
            </p:cNvPr>
            <p:cNvSpPr/>
            <p:nvPr/>
          </p:nvSpPr>
          <p:spPr>
            <a:xfrm rot="20281495">
              <a:off x="5538768" y="3059101"/>
              <a:ext cx="2613462" cy="2642532"/>
            </a:xfrm>
            <a:custGeom>
              <a:avLst/>
              <a:gdLst>
                <a:gd name="connsiteX0" fmla="*/ 2177283 w 2613462"/>
                <a:gd name="connsiteY0" fmla="*/ 323073 h 2642532"/>
                <a:gd name="connsiteX1" fmla="*/ 2335282 w 2613462"/>
                <a:gd name="connsiteY1" fmla="*/ 409930 h 2642532"/>
                <a:gd name="connsiteX2" fmla="*/ 2609112 w 2613462"/>
                <a:gd name="connsiteY2" fmla="*/ 1230373 h 2642532"/>
                <a:gd name="connsiteX3" fmla="*/ 1196953 w 2613462"/>
                <a:gd name="connsiteY3" fmla="*/ 2642532 h 2642532"/>
                <a:gd name="connsiteX4" fmla="*/ 25969 w 2613462"/>
                <a:gd name="connsiteY4" fmla="*/ 2019925 h 2642532"/>
                <a:gd name="connsiteX5" fmla="*/ 0 w 2613462"/>
                <a:gd name="connsiteY5" fmla="*/ 1977178 h 2642532"/>
                <a:gd name="connsiteX6" fmla="*/ 52970 w 2613462"/>
                <a:gd name="connsiteY6" fmla="*/ 1957707 h 2642532"/>
                <a:gd name="connsiteX7" fmla="*/ 878304 w 2613462"/>
                <a:gd name="connsiteY7" fmla="*/ 1131700 h 2642532"/>
                <a:gd name="connsiteX8" fmla="*/ 934359 w 2613462"/>
                <a:gd name="connsiteY8" fmla="*/ 219950 h 2642532"/>
                <a:gd name="connsiteX9" fmla="*/ 757798 w 2613462"/>
                <a:gd name="connsiteY9" fmla="*/ 18822 h 2642532"/>
                <a:gd name="connsiteX10" fmla="*/ 738979 w 2613462"/>
                <a:gd name="connsiteY10" fmla="*/ 4034 h 2642532"/>
                <a:gd name="connsiteX11" fmla="*/ 748059 w 2613462"/>
                <a:gd name="connsiteY11" fmla="*/ 2628 h 2642532"/>
                <a:gd name="connsiteX12" fmla="*/ 1376743 w 2613462"/>
                <a:gd name="connsiteY12" fmla="*/ 278274 h 2642532"/>
                <a:gd name="connsiteX13" fmla="*/ 2177283 w 2613462"/>
                <a:gd name="connsiteY13" fmla="*/ 323073 h 264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13462" h="2642532">
                  <a:moveTo>
                    <a:pt x="2177283" y="323073"/>
                  </a:moveTo>
                  <a:cubicBezTo>
                    <a:pt x="2224968" y="344511"/>
                    <a:pt x="2277182" y="372869"/>
                    <a:pt x="2335282" y="409930"/>
                  </a:cubicBezTo>
                  <a:cubicBezTo>
                    <a:pt x="2537434" y="570234"/>
                    <a:pt x="2636003" y="775395"/>
                    <a:pt x="2609112" y="1230373"/>
                  </a:cubicBezTo>
                  <a:cubicBezTo>
                    <a:pt x="2559993" y="2061428"/>
                    <a:pt x="1976867" y="2642532"/>
                    <a:pt x="1196953" y="2642532"/>
                  </a:cubicBezTo>
                  <a:cubicBezTo>
                    <a:pt x="709507" y="2642532"/>
                    <a:pt x="279744" y="2395561"/>
                    <a:pt x="25969" y="2019925"/>
                  </a:cubicBezTo>
                  <a:lnTo>
                    <a:pt x="0" y="1977178"/>
                  </a:lnTo>
                  <a:lnTo>
                    <a:pt x="52970" y="1957707"/>
                  </a:lnTo>
                  <a:cubicBezTo>
                    <a:pt x="395707" y="1812253"/>
                    <a:pt x="690033" y="1528956"/>
                    <a:pt x="878304" y="1131700"/>
                  </a:cubicBezTo>
                  <a:cubicBezTo>
                    <a:pt x="1084449" y="696728"/>
                    <a:pt x="1068992" y="456841"/>
                    <a:pt x="934359" y="219950"/>
                  </a:cubicBezTo>
                  <a:cubicBezTo>
                    <a:pt x="870975" y="131062"/>
                    <a:pt x="812823" y="66588"/>
                    <a:pt x="757798" y="18822"/>
                  </a:cubicBezTo>
                  <a:lnTo>
                    <a:pt x="738979" y="4034"/>
                  </a:lnTo>
                  <a:lnTo>
                    <a:pt x="748059" y="2628"/>
                  </a:lnTo>
                  <a:cubicBezTo>
                    <a:pt x="1047406" y="-26900"/>
                    <a:pt x="1047177" y="200507"/>
                    <a:pt x="1376743" y="278274"/>
                  </a:cubicBezTo>
                  <a:cubicBezTo>
                    <a:pt x="1731660" y="362023"/>
                    <a:pt x="1843492" y="173009"/>
                    <a:pt x="2177283" y="323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7" name="자유형: 도형 55">
              <a:extLst>
                <a:ext uri="{FF2B5EF4-FFF2-40B4-BE49-F238E27FC236}">
                  <a16:creationId xmlns:a16="http://schemas.microsoft.com/office/drawing/2014/main" id="{4B8BB8D7-18E9-439B-B948-62BDBDAF92F7}"/>
                </a:ext>
              </a:extLst>
            </p:cNvPr>
            <p:cNvSpPr/>
            <p:nvPr/>
          </p:nvSpPr>
          <p:spPr>
            <a:xfrm rot="12600000" flipH="1">
              <a:off x="5404406" y="1307417"/>
              <a:ext cx="1728031" cy="1861269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98" name="Teardrop 3">
              <a:extLst>
                <a:ext uri="{FF2B5EF4-FFF2-40B4-BE49-F238E27FC236}">
                  <a16:creationId xmlns:a16="http://schemas.microsoft.com/office/drawing/2014/main" id="{2A6DBE17-1AAD-4B7C-9DF9-45A90C6DC17A}"/>
                </a:ext>
              </a:extLst>
            </p:cNvPr>
            <p:cNvSpPr/>
            <p:nvPr/>
          </p:nvSpPr>
          <p:spPr>
            <a:xfrm rot="20810195" flipH="1">
              <a:off x="3922253" y="428041"/>
              <a:ext cx="1852466" cy="1002062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11271</TotalTime>
  <Words>112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70</cp:revision>
  <dcterms:created xsi:type="dcterms:W3CDTF">2018-02-18T19:39:47Z</dcterms:created>
  <dcterms:modified xsi:type="dcterms:W3CDTF">2019-04-24T07:50:37Z</dcterms:modified>
</cp:coreProperties>
</file>