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96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44" y="198"/>
      </p:cViewPr>
      <p:guideLst>
        <p:guide orient="horz" pos="2496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2000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1572" name="TextBox 1571">
            <a:extLst>
              <a:ext uri="{FF2B5EF4-FFF2-40B4-BE49-F238E27FC236}">
                <a16:creationId xmlns:a16="http://schemas.microsoft.com/office/drawing/2014/main" id="{4AA219ED-0277-400B-A7A7-70EE4E1ABE7C}"/>
              </a:ext>
            </a:extLst>
          </p:cNvPr>
          <p:cNvSpPr txBox="1"/>
          <p:nvPr/>
        </p:nvSpPr>
        <p:spPr>
          <a:xfrm>
            <a:off x="2190814" y="1915725"/>
            <a:ext cx="885866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accent1"/>
                </a:solidFill>
                <a:cs typeface="Arial" pitchFamily="34" charset="0"/>
              </a:rPr>
              <a:t>45%</a:t>
            </a:r>
            <a:endParaRPr lang="ko-KR" altLang="en-US" sz="2400" b="1" dirty="0">
              <a:solidFill>
                <a:schemeClr val="accent1"/>
              </a:solidFill>
              <a:cs typeface="Arial" pitchFamily="34" charset="0"/>
            </a:endParaRPr>
          </a:p>
        </p:txBody>
      </p:sp>
      <p:grpSp>
        <p:nvGrpSpPr>
          <p:cNvPr id="1573" name="Group 1572">
            <a:extLst>
              <a:ext uri="{FF2B5EF4-FFF2-40B4-BE49-F238E27FC236}">
                <a16:creationId xmlns:a16="http://schemas.microsoft.com/office/drawing/2014/main" id="{AB6A8BBC-5106-47D5-BDA8-667C47257794}"/>
              </a:ext>
            </a:extLst>
          </p:cNvPr>
          <p:cNvGrpSpPr/>
          <p:nvPr/>
        </p:nvGrpSpPr>
        <p:grpSpPr>
          <a:xfrm>
            <a:off x="2190814" y="2335090"/>
            <a:ext cx="3428602" cy="760839"/>
            <a:chOff x="6565695" y="2005884"/>
            <a:chExt cx="2055606" cy="760839"/>
          </a:xfrm>
        </p:grpSpPr>
        <p:sp>
          <p:nvSpPr>
            <p:cNvPr id="1574" name="TextBox 1573">
              <a:extLst>
                <a:ext uri="{FF2B5EF4-FFF2-40B4-BE49-F238E27FC236}">
                  <a16:creationId xmlns:a16="http://schemas.microsoft.com/office/drawing/2014/main" id="{9F604E8B-A002-4ADE-ABB1-AFBC7F1ADDCA}"/>
                </a:ext>
              </a:extLst>
            </p:cNvPr>
            <p:cNvSpPr txBox="1"/>
            <p:nvPr/>
          </p:nvSpPr>
          <p:spPr>
            <a:xfrm>
              <a:off x="6565695" y="2305058"/>
              <a:ext cx="203799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</a:p>
          </p:txBody>
        </p:sp>
        <p:sp>
          <p:nvSpPr>
            <p:cNvPr id="1575" name="TextBox 1574">
              <a:extLst>
                <a:ext uri="{FF2B5EF4-FFF2-40B4-BE49-F238E27FC236}">
                  <a16:creationId xmlns:a16="http://schemas.microsoft.com/office/drawing/2014/main" id="{A61CC1C0-44D7-42CE-9726-17309E84406B}"/>
                </a:ext>
              </a:extLst>
            </p:cNvPr>
            <p:cNvSpPr txBox="1"/>
            <p:nvPr/>
          </p:nvSpPr>
          <p:spPr>
            <a:xfrm>
              <a:off x="6583306" y="2005884"/>
              <a:ext cx="203799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1576" name="TextBox 1575">
            <a:extLst>
              <a:ext uri="{FF2B5EF4-FFF2-40B4-BE49-F238E27FC236}">
                <a16:creationId xmlns:a16="http://schemas.microsoft.com/office/drawing/2014/main" id="{FF4CAD9B-E298-4A49-A26B-51BC929F1517}"/>
              </a:ext>
            </a:extLst>
          </p:cNvPr>
          <p:cNvSpPr txBox="1"/>
          <p:nvPr/>
        </p:nvSpPr>
        <p:spPr>
          <a:xfrm>
            <a:off x="2190814" y="3422278"/>
            <a:ext cx="885866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accent2"/>
                </a:solidFill>
                <a:cs typeface="Arial" pitchFamily="34" charset="0"/>
              </a:rPr>
              <a:t>25%</a:t>
            </a:r>
            <a:endParaRPr lang="ko-KR" altLang="en-US" sz="2400" b="1" dirty="0">
              <a:solidFill>
                <a:schemeClr val="accent2"/>
              </a:solidFill>
              <a:cs typeface="Arial" pitchFamily="34" charset="0"/>
            </a:endParaRPr>
          </a:p>
        </p:txBody>
      </p:sp>
      <p:grpSp>
        <p:nvGrpSpPr>
          <p:cNvPr id="1577" name="Group 1576">
            <a:extLst>
              <a:ext uri="{FF2B5EF4-FFF2-40B4-BE49-F238E27FC236}">
                <a16:creationId xmlns:a16="http://schemas.microsoft.com/office/drawing/2014/main" id="{04A2314B-14E2-4E55-AA75-5BAA628F3BC2}"/>
              </a:ext>
            </a:extLst>
          </p:cNvPr>
          <p:cNvGrpSpPr/>
          <p:nvPr/>
        </p:nvGrpSpPr>
        <p:grpSpPr>
          <a:xfrm>
            <a:off x="2190814" y="3841644"/>
            <a:ext cx="3428602" cy="760839"/>
            <a:chOff x="6565695" y="2005884"/>
            <a:chExt cx="2055606" cy="760839"/>
          </a:xfrm>
        </p:grpSpPr>
        <p:sp>
          <p:nvSpPr>
            <p:cNvPr id="1578" name="TextBox 1577">
              <a:extLst>
                <a:ext uri="{FF2B5EF4-FFF2-40B4-BE49-F238E27FC236}">
                  <a16:creationId xmlns:a16="http://schemas.microsoft.com/office/drawing/2014/main" id="{603F37D3-D491-4FA2-A4C8-56AEB85D6E79}"/>
                </a:ext>
              </a:extLst>
            </p:cNvPr>
            <p:cNvSpPr txBox="1"/>
            <p:nvPr/>
          </p:nvSpPr>
          <p:spPr>
            <a:xfrm>
              <a:off x="6565695" y="2305058"/>
              <a:ext cx="203799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</a:p>
          </p:txBody>
        </p:sp>
        <p:sp>
          <p:nvSpPr>
            <p:cNvPr id="1579" name="TextBox 1578">
              <a:extLst>
                <a:ext uri="{FF2B5EF4-FFF2-40B4-BE49-F238E27FC236}">
                  <a16:creationId xmlns:a16="http://schemas.microsoft.com/office/drawing/2014/main" id="{449C6B56-746E-442D-AB0C-6CDF1DAD3834}"/>
                </a:ext>
              </a:extLst>
            </p:cNvPr>
            <p:cNvSpPr txBox="1"/>
            <p:nvPr/>
          </p:nvSpPr>
          <p:spPr>
            <a:xfrm>
              <a:off x="6583306" y="2005884"/>
              <a:ext cx="203799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1580" name="TextBox 1579">
            <a:extLst>
              <a:ext uri="{FF2B5EF4-FFF2-40B4-BE49-F238E27FC236}">
                <a16:creationId xmlns:a16="http://schemas.microsoft.com/office/drawing/2014/main" id="{EA2C940D-E6FD-4982-B0D5-D0709714C8CD}"/>
              </a:ext>
            </a:extLst>
          </p:cNvPr>
          <p:cNvSpPr txBox="1"/>
          <p:nvPr/>
        </p:nvSpPr>
        <p:spPr>
          <a:xfrm>
            <a:off x="2190814" y="4928832"/>
            <a:ext cx="885866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accent3"/>
                </a:solidFill>
                <a:cs typeface="Arial" pitchFamily="34" charset="0"/>
              </a:rPr>
              <a:t>15%</a:t>
            </a:r>
            <a:endParaRPr lang="ko-KR" altLang="en-US" sz="2400" b="1" dirty="0">
              <a:solidFill>
                <a:schemeClr val="accent3"/>
              </a:solidFill>
              <a:cs typeface="Arial" pitchFamily="34" charset="0"/>
            </a:endParaRPr>
          </a:p>
        </p:txBody>
      </p:sp>
      <p:grpSp>
        <p:nvGrpSpPr>
          <p:cNvPr id="1581" name="Group 1580">
            <a:extLst>
              <a:ext uri="{FF2B5EF4-FFF2-40B4-BE49-F238E27FC236}">
                <a16:creationId xmlns:a16="http://schemas.microsoft.com/office/drawing/2014/main" id="{C92FFE4F-3CFA-4ABC-BF95-9F7BDE4E610F}"/>
              </a:ext>
            </a:extLst>
          </p:cNvPr>
          <p:cNvGrpSpPr/>
          <p:nvPr/>
        </p:nvGrpSpPr>
        <p:grpSpPr>
          <a:xfrm>
            <a:off x="2190814" y="5348197"/>
            <a:ext cx="3428602" cy="760839"/>
            <a:chOff x="6565695" y="2005884"/>
            <a:chExt cx="2055606" cy="760839"/>
          </a:xfrm>
        </p:grpSpPr>
        <p:sp>
          <p:nvSpPr>
            <p:cNvPr id="1582" name="TextBox 1581">
              <a:extLst>
                <a:ext uri="{FF2B5EF4-FFF2-40B4-BE49-F238E27FC236}">
                  <a16:creationId xmlns:a16="http://schemas.microsoft.com/office/drawing/2014/main" id="{15952447-696C-4EF0-ADE3-A60D286180A1}"/>
                </a:ext>
              </a:extLst>
            </p:cNvPr>
            <p:cNvSpPr txBox="1"/>
            <p:nvPr/>
          </p:nvSpPr>
          <p:spPr>
            <a:xfrm>
              <a:off x="6565695" y="2305058"/>
              <a:ext cx="203799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</a:p>
          </p:txBody>
        </p:sp>
        <p:sp>
          <p:nvSpPr>
            <p:cNvPr id="1583" name="TextBox 1582">
              <a:extLst>
                <a:ext uri="{FF2B5EF4-FFF2-40B4-BE49-F238E27FC236}">
                  <a16:creationId xmlns:a16="http://schemas.microsoft.com/office/drawing/2014/main" id="{2EDA945F-BE3D-4FD0-8584-F948AEADC2D0}"/>
                </a:ext>
              </a:extLst>
            </p:cNvPr>
            <p:cNvSpPr txBox="1"/>
            <p:nvPr/>
          </p:nvSpPr>
          <p:spPr>
            <a:xfrm>
              <a:off x="6583306" y="2005884"/>
              <a:ext cx="203799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1584" name="Rectangle 14">
            <a:extLst>
              <a:ext uri="{FF2B5EF4-FFF2-40B4-BE49-F238E27FC236}">
                <a16:creationId xmlns:a16="http://schemas.microsoft.com/office/drawing/2014/main" id="{8A5C2810-75C7-4B0E-87A2-0002753DDC0D}"/>
              </a:ext>
            </a:extLst>
          </p:cNvPr>
          <p:cNvSpPr/>
          <p:nvPr/>
        </p:nvSpPr>
        <p:spPr>
          <a:xfrm>
            <a:off x="1174335" y="2061418"/>
            <a:ext cx="810150" cy="810150"/>
          </a:xfrm>
          <a:custGeom>
            <a:avLst/>
            <a:gdLst/>
            <a:ahLst/>
            <a:cxnLst/>
            <a:rect l="l" t="t" r="r" b="b"/>
            <a:pathLst>
              <a:path w="3942192" h="3931865">
                <a:moveTo>
                  <a:pt x="2826148" y="3448804"/>
                </a:moveTo>
                <a:lnTo>
                  <a:pt x="2826148" y="3556804"/>
                </a:lnTo>
                <a:lnTo>
                  <a:pt x="3042148" y="3556804"/>
                </a:lnTo>
                <a:lnTo>
                  <a:pt x="3042148" y="3448804"/>
                </a:lnTo>
                <a:close/>
                <a:moveTo>
                  <a:pt x="890988" y="3448804"/>
                </a:moveTo>
                <a:lnTo>
                  <a:pt x="890988" y="3556804"/>
                </a:lnTo>
                <a:lnTo>
                  <a:pt x="1106988" y="3556804"/>
                </a:lnTo>
                <a:lnTo>
                  <a:pt x="1106988" y="3448804"/>
                </a:lnTo>
                <a:close/>
                <a:moveTo>
                  <a:pt x="3528192" y="3439467"/>
                </a:moveTo>
                <a:lnTo>
                  <a:pt x="3528192" y="3547467"/>
                </a:lnTo>
                <a:lnTo>
                  <a:pt x="3744192" y="3547467"/>
                </a:lnTo>
                <a:lnTo>
                  <a:pt x="3744192" y="3439467"/>
                </a:lnTo>
                <a:close/>
                <a:moveTo>
                  <a:pt x="198000" y="3439467"/>
                </a:moveTo>
                <a:lnTo>
                  <a:pt x="198000" y="3547467"/>
                </a:lnTo>
                <a:lnTo>
                  <a:pt x="414000" y="3547467"/>
                </a:lnTo>
                <a:lnTo>
                  <a:pt x="414000" y="3439467"/>
                </a:lnTo>
                <a:close/>
                <a:moveTo>
                  <a:pt x="2826148" y="3206154"/>
                </a:moveTo>
                <a:lnTo>
                  <a:pt x="2826148" y="3314154"/>
                </a:lnTo>
                <a:lnTo>
                  <a:pt x="3042148" y="3314154"/>
                </a:lnTo>
                <a:lnTo>
                  <a:pt x="3042148" y="3206154"/>
                </a:lnTo>
                <a:close/>
                <a:moveTo>
                  <a:pt x="890988" y="3206154"/>
                </a:moveTo>
                <a:lnTo>
                  <a:pt x="890988" y="3314154"/>
                </a:lnTo>
                <a:lnTo>
                  <a:pt x="1106988" y="3314154"/>
                </a:lnTo>
                <a:lnTo>
                  <a:pt x="1106988" y="3206154"/>
                </a:lnTo>
                <a:close/>
                <a:moveTo>
                  <a:pt x="3528192" y="3196817"/>
                </a:moveTo>
                <a:lnTo>
                  <a:pt x="3528192" y="3304817"/>
                </a:lnTo>
                <a:lnTo>
                  <a:pt x="3744192" y="3304817"/>
                </a:lnTo>
                <a:lnTo>
                  <a:pt x="3744192" y="3196817"/>
                </a:lnTo>
                <a:close/>
                <a:moveTo>
                  <a:pt x="198000" y="3196817"/>
                </a:moveTo>
                <a:lnTo>
                  <a:pt x="198000" y="3304817"/>
                </a:lnTo>
                <a:lnTo>
                  <a:pt x="414000" y="3304817"/>
                </a:lnTo>
                <a:lnTo>
                  <a:pt x="414000" y="3196817"/>
                </a:lnTo>
                <a:close/>
                <a:moveTo>
                  <a:pt x="2070064" y="3046635"/>
                </a:moveTo>
                <a:lnTo>
                  <a:pt x="2070064" y="3154635"/>
                </a:lnTo>
                <a:lnTo>
                  <a:pt x="2286064" y="3154635"/>
                </a:lnTo>
                <a:lnTo>
                  <a:pt x="2286064" y="3046635"/>
                </a:lnTo>
                <a:close/>
                <a:moveTo>
                  <a:pt x="1638016" y="3037298"/>
                </a:moveTo>
                <a:lnTo>
                  <a:pt x="1638016" y="3145298"/>
                </a:lnTo>
                <a:lnTo>
                  <a:pt x="1854016" y="3145298"/>
                </a:lnTo>
                <a:lnTo>
                  <a:pt x="1854016" y="3037298"/>
                </a:lnTo>
                <a:close/>
                <a:moveTo>
                  <a:pt x="2826148" y="2963504"/>
                </a:moveTo>
                <a:lnTo>
                  <a:pt x="2826148" y="3071504"/>
                </a:lnTo>
                <a:lnTo>
                  <a:pt x="3042148" y="3071504"/>
                </a:lnTo>
                <a:lnTo>
                  <a:pt x="3042148" y="2963504"/>
                </a:lnTo>
                <a:close/>
                <a:moveTo>
                  <a:pt x="890988" y="2963504"/>
                </a:moveTo>
                <a:lnTo>
                  <a:pt x="890988" y="3071504"/>
                </a:lnTo>
                <a:lnTo>
                  <a:pt x="1106988" y="3071504"/>
                </a:lnTo>
                <a:lnTo>
                  <a:pt x="1106988" y="2963504"/>
                </a:lnTo>
                <a:close/>
                <a:moveTo>
                  <a:pt x="3528192" y="2954167"/>
                </a:moveTo>
                <a:lnTo>
                  <a:pt x="3528192" y="3062167"/>
                </a:lnTo>
                <a:lnTo>
                  <a:pt x="3744192" y="3062167"/>
                </a:lnTo>
                <a:lnTo>
                  <a:pt x="3744192" y="2954167"/>
                </a:lnTo>
                <a:close/>
                <a:moveTo>
                  <a:pt x="198000" y="2954167"/>
                </a:moveTo>
                <a:lnTo>
                  <a:pt x="198000" y="3062167"/>
                </a:lnTo>
                <a:lnTo>
                  <a:pt x="414000" y="3062167"/>
                </a:lnTo>
                <a:lnTo>
                  <a:pt x="414000" y="2954167"/>
                </a:lnTo>
                <a:close/>
                <a:moveTo>
                  <a:pt x="2070064" y="2803981"/>
                </a:moveTo>
                <a:lnTo>
                  <a:pt x="2070064" y="2911981"/>
                </a:lnTo>
                <a:lnTo>
                  <a:pt x="2286064" y="2911981"/>
                </a:lnTo>
                <a:lnTo>
                  <a:pt x="2286064" y="2803981"/>
                </a:lnTo>
                <a:close/>
                <a:moveTo>
                  <a:pt x="1638016" y="2794644"/>
                </a:moveTo>
                <a:lnTo>
                  <a:pt x="1638016" y="2902644"/>
                </a:lnTo>
                <a:lnTo>
                  <a:pt x="1854016" y="2902644"/>
                </a:lnTo>
                <a:lnTo>
                  <a:pt x="1854016" y="2794644"/>
                </a:lnTo>
                <a:close/>
                <a:moveTo>
                  <a:pt x="2826148" y="2720854"/>
                </a:moveTo>
                <a:lnTo>
                  <a:pt x="2826148" y="2828854"/>
                </a:lnTo>
                <a:lnTo>
                  <a:pt x="3042148" y="2828854"/>
                </a:lnTo>
                <a:lnTo>
                  <a:pt x="3042148" y="2720854"/>
                </a:lnTo>
                <a:close/>
                <a:moveTo>
                  <a:pt x="890988" y="2720854"/>
                </a:moveTo>
                <a:lnTo>
                  <a:pt x="890988" y="2828854"/>
                </a:lnTo>
                <a:lnTo>
                  <a:pt x="1106988" y="2828854"/>
                </a:lnTo>
                <a:lnTo>
                  <a:pt x="1106988" y="2720854"/>
                </a:lnTo>
                <a:close/>
                <a:moveTo>
                  <a:pt x="3528192" y="2711517"/>
                </a:moveTo>
                <a:lnTo>
                  <a:pt x="3528192" y="2819517"/>
                </a:lnTo>
                <a:lnTo>
                  <a:pt x="3744192" y="2819517"/>
                </a:lnTo>
                <a:lnTo>
                  <a:pt x="3744192" y="2711517"/>
                </a:lnTo>
                <a:close/>
                <a:moveTo>
                  <a:pt x="198000" y="2711517"/>
                </a:moveTo>
                <a:lnTo>
                  <a:pt x="198000" y="2819517"/>
                </a:lnTo>
                <a:lnTo>
                  <a:pt x="414000" y="2819517"/>
                </a:lnTo>
                <a:lnTo>
                  <a:pt x="414000" y="2711517"/>
                </a:lnTo>
                <a:close/>
                <a:moveTo>
                  <a:pt x="2070064" y="2561331"/>
                </a:moveTo>
                <a:lnTo>
                  <a:pt x="2070064" y="2669331"/>
                </a:lnTo>
                <a:lnTo>
                  <a:pt x="2286064" y="2669331"/>
                </a:lnTo>
                <a:lnTo>
                  <a:pt x="2286064" y="2561331"/>
                </a:lnTo>
                <a:close/>
                <a:moveTo>
                  <a:pt x="1638016" y="2551994"/>
                </a:moveTo>
                <a:lnTo>
                  <a:pt x="1638016" y="2659994"/>
                </a:lnTo>
                <a:lnTo>
                  <a:pt x="1854016" y="2659994"/>
                </a:lnTo>
                <a:lnTo>
                  <a:pt x="1854016" y="2551994"/>
                </a:lnTo>
                <a:close/>
                <a:moveTo>
                  <a:pt x="2826148" y="2478204"/>
                </a:moveTo>
                <a:lnTo>
                  <a:pt x="2826148" y="2586204"/>
                </a:lnTo>
                <a:lnTo>
                  <a:pt x="3042148" y="2586204"/>
                </a:lnTo>
                <a:lnTo>
                  <a:pt x="3042148" y="2478204"/>
                </a:lnTo>
                <a:close/>
                <a:moveTo>
                  <a:pt x="890988" y="2478204"/>
                </a:moveTo>
                <a:lnTo>
                  <a:pt x="890988" y="2586204"/>
                </a:lnTo>
                <a:lnTo>
                  <a:pt x="1106988" y="2586204"/>
                </a:lnTo>
                <a:lnTo>
                  <a:pt x="1106988" y="2478204"/>
                </a:lnTo>
                <a:close/>
                <a:moveTo>
                  <a:pt x="3528192" y="2468867"/>
                </a:moveTo>
                <a:lnTo>
                  <a:pt x="3528192" y="2576867"/>
                </a:lnTo>
                <a:lnTo>
                  <a:pt x="3744192" y="2576867"/>
                </a:lnTo>
                <a:lnTo>
                  <a:pt x="3744192" y="2468867"/>
                </a:lnTo>
                <a:close/>
                <a:moveTo>
                  <a:pt x="198000" y="2468867"/>
                </a:moveTo>
                <a:lnTo>
                  <a:pt x="198000" y="2576867"/>
                </a:lnTo>
                <a:lnTo>
                  <a:pt x="414000" y="2576867"/>
                </a:lnTo>
                <a:lnTo>
                  <a:pt x="414000" y="2468867"/>
                </a:lnTo>
                <a:close/>
                <a:moveTo>
                  <a:pt x="2070064" y="2318681"/>
                </a:moveTo>
                <a:lnTo>
                  <a:pt x="2070064" y="2426681"/>
                </a:lnTo>
                <a:lnTo>
                  <a:pt x="2286064" y="2426681"/>
                </a:lnTo>
                <a:lnTo>
                  <a:pt x="2286064" y="2318681"/>
                </a:lnTo>
                <a:close/>
                <a:moveTo>
                  <a:pt x="1638016" y="2309344"/>
                </a:moveTo>
                <a:lnTo>
                  <a:pt x="1638016" y="2417344"/>
                </a:lnTo>
                <a:lnTo>
                  <a:pt x="1854016" y="2417344"/>
                </a:lnTo>
                <a:lnTo>
                  <a:pt x="1854016" y="2309344"/>
                </a:lnTo>
                <a:close/>
                <a:moveTo>
                  <a:pt x="2826148" y="2235554"/>
                </a:moveTo>
                <a:lnTo>
                  <a:pt x="2826148" y="2343554"/>
                </a:lnTo>
                <a:lnTo>
                  <a:pt x="3042148" y="2343554"/>
                </a:lnTo>
                <a:lnTo>
                  <a:pt x="3042148" y="2235554"/>
                </a:lnTo>
                <a:close/>
                <a:moveTo>
                  <a:pt x="890988" y="2235554"/>
                </a:moveTo>
                <a:lnTo>
                  <a:pt x="890988" y="2343554"/>
                </a:lnTo>
                <a:lnTo>
                  <a:pt x="1106988" y="2343554"/>
                </a:lnTo>
                <a:lnTo>
                  <a:pt x="1106988" y="2235554"/>
                </a:lnTo>
                <a:close/>
                <a:moveTo>
                  <a:pt x="3528192" y="2226217"/>
                </a:moveTo>
                <a:lnTo>
                  <a:pt x="3528192" y="2334217"/>
                </a:lnTo>
                <a:lnTo>
                  <a:pt x="3744192" y="2334217"/>
                </a:lnTo>
                <a:lnTo>
                  <a:pt x="3744192" y="2226217"/>
                </a:lnTo>
                <a:close/>
                <a:moveTo>
                  <a:pt x="198000" y="2226217"/>
                </a:moveTo>
                <a:lnTo>
                  <a:pt x="198000" y="2334217"/>
                </a:lnTo>
                <a:lnTo>
                  <a:pt x="414000" y="2334217"/>
                </a:lnTo>
                <a:lnTo>
                  <a:pt x="414000" y="2226217"/>
                </a:lnTo>
                <a:close/>
                <a:moveTo>
                  <a:pt x="2070064" y="2076031"/>
                </a:moveTo>
                <a:lnTo>
                  <a:pt x="2070064" y="2184031"/>
                </a:lnTo>
                <a:lnTo>
                  <a:pt x="2286064" y="2184031"/>
                </a:lnTo>
                <a:lnTo>
                  <a:pt x="2286064" y="2076031"/>
                </a:lnTo>
                <a:close/>
                <a:moveTo>
                  <a:pt x="1638016" y="2066694"/>
                </a:moveTo>
                <a:lnTo>
                  <a:pt x="1638016" y="2174694"/>
                </a:lnTo>
                <a:lnTo>
                  <a:pt x="1854016" y="2174694"/>
                </a:lnTo>
                <a:lnTo>
                  <a:pt x="1854016" y="2066694"/>
                </a:lnTo>
                <a:close/>
                <a:moveTo>
                  <a:pt x="2826148" y="1992904"/>
                </a:moveTo>
                <a:lnTo>
                  <a:pt x="2826148" y="2100904"/>
                </a:lnTo>
                <a:lnTo>
                  <a:pt x="3042148" y="2100904"/>
                </a:lnTo>
                <a:lnTo>
                  <a:pt x="3042148" y="1992904"/>
                </a:lnTo>
                <a:close/>
                <a:moveTo>
                  <a:pt x="890988" y="1992904"/>
                </a:moveTo>
                <a:lnTo>
                  <a:pt x="890988" y="2100904"/>
                </a:lnTo>
                <a:lnTo>
                  <a:pt x="1106988" y="2100904"/>
                </a:lnTo>
                <a:lnTo>
                  <a:pt x="1106988" y="1992904"/>
                </a:lnTo>
                <a:close/>
                <a:moveTo>
                  <a:pt x="3528192" y="1983567"/>
                </a:moveTo>
                <a:lnTo>
                  <a:pt x="3528192" y="2091567"/>
                </a:lnTo>
                <a:lnTo>
                  <a:pt x="3744192" y="2091567"/>
                </a:lnTo>
                <a:lnTo>
                  <a:pt x="3744192" y="1983567"/>
                </a:lnTo>
                <a:close/>
                <a:moveTo>
                  <a:pt x="198000" y="1983567"/>
                </a:moveTo>
                <a:lnTo>
                  <a:pt x="198000" y="2091567"/>
                </a:lnTo>
                <a:lnTo>
                  <a:pt x="414000" y="2091567"/>
                </a:lnTo>
                <a:lnTo>
                  <a:pt x="414000" y="1983567"/>
                </a:lnTo>
                <a:close/>
                <a:moveTo>
                  <a:pt x="2070064" y="1833381"/>
                </a:moveTo>
                <a:lnTo>
                  <a:pt x="2070064" y="1941381"/>
                </a:lnTo>
                <a:lnTo>
                  <a:pt x="2286064" y="1941381"/>
                </a:lnTo>
                <a:lnTo>
                  <a:pt x="2286064" y="1833381"/>
                </a:lnTo>
                <a:close/>
                <a:moveTo>
                  <a:pt x="1638016" y="1824044"/>
                </a:moveTo>
                <a:lnTo>
                  <a:pt x="1638016" y="1932044"/>
                </a:lnTo>
                <a:lnTo>
                  <a:pt x="1854016" y="1932044"/>
                </a:lnTo>
                <a:lnTo>
                  <a:pt x="1854016" y="1824044"/>
                </a:lnTo>
                <a:close/>
                <a:moveTo>
                  <a:pt x="2826148" y="1750254"/>
                </a:moveTo>
                <a:lnTo>
                  <a:pt x="2826148" y="1858254"/>
                </a:lnTo>
                <a:lnTo>
                  <a:pt x="3042148" y="1858254"/>
                </a:lnTo>
                <a:lnTo>
                  <a:pt x="3042148" y="1750254"/>
                </a:lnTo>
                <a:close/>
                <a:moveTo>
                  <a:pt x="890988" y="1750254"/>
                </a:moveTo>
                <a:lnTo>
                  <a:pt x="890988" y="1858254"/>
                </a:lnTo>
                <a:lnTo>
                  <a:pt x="1106988" y="1858254"/>
                </a:lnTo>
                <a:lnTo>
                  <a:pt x="1106988" y="1750254"/>
                </a:lnTo>
                <a:close/>
                <a:moveTo>
                  <a:pt x="3528192" y="1740917"/>
                </a:moveTo>
                <a:lnTo>
                  <a:pt x="3528192" y="1848917"/>
                </a:lnTo>
                <a:lnTo>
                  <a:pt x="3744192" y="1848917"/>
                </a:lnTo>
                <a:lnTo>
                  <a:pt x="3744192" y="1740917"/>
                </a:lnTo>
                <a:close/>
                <a:moveTo>
                  <a:pt x="198000" y="1740917"/>
                </a:moveTo>
                <a:lnTo>
                  <a:pt x="198000" y="1848917"/>
                </a:lnTo>
                <a:lnTo>
                  <a:pt x="414000" y="1848917"/>
                </a:lnTo>
                <a:lnTo>
                  <a:pt x="414000" y="1740917"/>
                </a:lnTo>
                <a:close/>
                <a:moveTo>
                  <a:pt x="2070064" y="1590731"/>
                </a:moveTo>
                <a:lnTo>
                  <a:pt x="2070064" y="1698731"/>
                </a:lnTo>
                <a:lnTo>
                  <a:pt x="2286064" y="1698731"/>
                </a:lnTo>
                <a:lnTo>
                  <a:pt x="2286064" y="1590731"/>
                </a:lnTo>
                <a:close/>
                <a:moveTo>
                  <a:pt x="1638016" y="1581394"/>
                </a:moveTo>
                <a:lnTo>
                  <a:pt x="1638016" y="1689394"/>
                </a:lnTo>
                <a:lnTo>
                  <a:pt x="1854016" y="1689394"/>
                </a:lnTo>
                <a:lnTo>
                  <a:pt x="1854016" y="1581394"/>
                </a:lnTo>
                <a:close/>
                <a:moveTo>
                  <a:pt x="3330192" y="1507604"/>
                </a:moveTo>
                <a:lnTo>
                  <a:pt x="3942192" y="1507604"/>
                </a:lnTo>
                <a:lnTo>
                  <a:pt x="3942192" y="3931865"/>
                </a:lnTo>
                <a:lnTo>
                  <a:pt x="3330192" y="3931865"/>
                </a:lnTo>
                <a:close/>
                <a:moveTo>
                  <a:pt x="2826148" y="1507604"/>
                </a:moveTo>
                <a:lnTo>
                  <a:pt x="2826148" y="1615604"/>
                </a:lnTo>
                <a:lnTo>
                  <a:pt x="3042148" y="1615604"/>
                </a:lnTo>
                <a:lnTo>
                  <a:pt x="3042148" y="1507604"/>
                </a:lnTo>
                <a:close/>
                <a:moveTo>
                  <a:pt x="890988" y="1507604"/>
                </a:moveTo>
                <a:lnTo>
                  <a:pt x="890988" y="1615604"/>
                </a:lnTo>
                <a:lnTo>
                  <a:pt x="1106988" y="1615604"/>
                </a:lnTo>
                <a:lnTo>
                  <a:pt x="1106988" y="1507604"/>
                </a:lnTo>
                <a:close/>
                <a:moveTo>
                  <a:pt x="0" y="1507604"/>
                </a:moveTo>
                <a:lnTo>
                  <a:pt x="612000" y="1507604"/>
                </a:lnTo>
                <a:lnTo>
                  <a:pt x="612000" y="3931865"/>
                </a:lnTo>
                <a:lnTo>
                  <a:pt x="0" y="3931865"/>
                </a:lnTo>
                <a:close/>
                <a:moveTo>
                  <a:pt x="2070064" y="1348081"/>
                </a:moveTo>
                <a:lnTo>
                  <a:pt x="2070064" y="1456081"/>
                </a:lnTo>
                <a:lnTo>
                  <a:pt x="2286064" y="1456081"/>
                </a:lnTo>
                <a:lnTo>
                  <a:pt x="2286064" y="1348081"/>
                </a:lnTo>
                <a:close/>
                <a:moveTo>
                  <a:pt x="1638016" y="1338744"/>
                </a:moveTo>
                <a:lnTo>
                  <a:pt x="1638016" y="1446744"/>
                </a:lnTo>
                <a:lnTo>
                  <a:pt x="1854016" y="1446744"/>
                </a:lnTo>
                <a:lnTo>
                  <a:pt x="1854016" y="1338744"/>
                </a:lnTo>
                <a:close/>
                <a:moveTo>
                  <a:pt x="2628148" y="1267865"/>
                </a:moveTo>
                <a:lnTo>
                  <a:pt x="3240148" y="1267865"/>
                </a:lnTo>
                <a:lnTo>
                  <a:pt x="3240148" y="3931865"/>
                </a:lnTo>
                <a:lnTo>
                  <a:pt x="2628148" y="3931865"/>
                </a:lnTo>
                <a:close/>
                <a:moveTo>
                  <a:pt x="692988" y="1267865"/>
                </a:moveTo>
                <a:lnTo>
                  <a:pt x="1304988" y="1267865"/>
                </a:lnTo>
                <a:lnTo>
                  <a:pt x="1304988" y="3931865"/>
                </a:lnTo>
                <a:lnTo>
                  <a:pt x="692988" y="3931865"/>
                </a:lnTo>
                <a:close/>
                <a:moveTo>
                  <a:pt x="2070064" y="1105431"/>
                </a:moveTo>
                <a:lnTo>
                  <a:pt x="2070064" y="1213431"/>
                </a:lnTo>
                <a:lnTo>
                  <a:pt x="2286064" y="1213431"/>
                </a:lnTo>
                <a:lnTo>
                  <a:pt x="2286064" y="1105431"/>
                </a:lnTo>
                <a:close/>
                <a:moveTo>
                  <a:pt x="1638016" y="1096094"/>
                </a:moveTo>
                <a:lnTo>
                  <a:pt x="1638016" y="1204094"/>
                </a:lnTo>
                <a:lnTo>
                  <a:pt x="1854016" y="1204094"/>
                </a:lnTo>
                <a:lnTo>
                  <a:pt x="1854016" y="1096094"/>
                </a:lnTo>
                <a:close/>
                <a:moveTo>
                  <a:pt x="2070064" y="862781"/>
                </a:moveTo>
                <a:lnTo>
                  <a:pt x="2070064" y="970781"/>
                </a:lnTo>
                <a:lnTo>
                  <a:pt x="2286064" y="970781"/>
                </a:lnTo>
                <a:lnTo>
                  <a:pt x="2286064" y="862781"/>
                </a:lnTo>
                <a:close/>
                <a:moveTo>
                  <a:pt x="1638016" y="853444"/>
                </a:moveTo>
                <a:lnTo>
                  <a:pt x="1638016" y="961444"/>
                </a:lnTo>
                <a:lnTo>
                  <a:pt x="1854016" y="961444"/>
                </a:lnTo>
                <a:lnTo>
                  <a:pt x="1854016" y="853444"/>
                </a:lnTo>
                <a:close/>
                <a:moveTo>
                  <a:pt x="1883174" y="0"/>
                </a:moveTo>
                <a:lnTo>
                  <a:pt x="2040907" y="0"/>
                </a:lnTo>
                <a:lnTo>
                  <a:pt x="2040907" y="355600"/>
                </a:lnTo>
                <a:lnTo>
                  <a:pt x="2178064" y="355600"/>
                </a:lnTo>
                <a:lnTo>
                  <a:pt x="2178064" y="596007"/>
                </a:lnTo>
                <a:lnTo>
                  <a:pt x="2538104" y="596007"/>
                </a:lnTo>
                <a:lnTo>
                  <a:pt x="2538104" y="3931865"/>
                </a:lnTo>
                <a:lnTo>
                  <a:pt x="2142040" y="3931865"/>
                </a:lnTo>
                <a:lnTo>
                  <a:pt x="2142040" y="3291036"/>
                </a:lnTo>
                <a:lnTo>
                  <a:pt x="1782040" y="3291036"/>
                </a:lnTo>
                <a:lnTo>
                  <a:pt x="1782040" y="3931865"/>
                </a:lnTo>
                <a:lnTo>
                  <a:pt x="1385976" y="3931865"/>
                </a:lnTo>
                <a:lnTo>
                  <a:pt x="1385976" y="596007"/>
                </a:lnTo>
                <a:lnTo>
                  <a:pt x="1746016" y="596007"/>
                </a:lnTo>
                <a:lnTo>
                  <a:pt x="1746016" y="355600"/>
                </a:lnTo>
                <a:lnTo>
                  <a:pt x="1883174" y="3556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/>
          </a:p>
        </p:txBody>
      </p:sp>
      <p:sp>
        <p:nvSpPr>
          <p:cNvPr id="1585" name="Rectangle 41">
            <a:extLst>
              <a:ext uri="{FF2B5EF4-FFF2-40B4-BE49-F238E27FC236}">
                <a16:creationId xmlns:a16="http://schemas.microsoft.com/office/drawing/2014/main" id="{1C29219C-1678-4E97-A549-112337E3B34E}"/>
              </a:ext>
            </a:extLst>
          </p:cNvPr>
          <p:cNvSpPr>
            <a:spLocks/>
          </p:cNvSpPr>
          <p:nvPr/>
        </p:nvSpPr>
        <p:spPr>
          <a:xfrm>
            <a:off x="1217288" y="5207226"/>
            <a:ext cx="724247" cy="724247"/>
          </a:xfrm>
          <a:custGeom>
            <a:avLst/>
            <a:gdLst/>
            <a:ahLst/>
            <a:cxnLst/>
            <a:rect l="l" t="t" r="r" b="b"/>
            <a:pathLst>
              <a:path w="3888423" h="3970014">
                <a:moveTo>
                  <a:pt x="1259577" y="2471243"/>
                </a:moveTo>
                <a:cubicBezTo>
                  <a:pt x="1293292" y="2471243"/>
                  <a:pt x="1320623" y="2543205"/>
                  <a:pt x="1320623" y="2631975"/>
                </a:cubicBezTo>
                <a:cubicBezTo>
                  <a:pt x="1320623" y="2720745"/>
                  <a:pt x="1293292" y="2792707"/>
                  <a:pt x="1259577" y="2792707"/>
                </a:cubicBezTo>
                <a:cubicBezTo>
                  <a:pt x="1225862" y="2792707"/>
                  <a:pt x="1198531" y="2720745"/>
                  <a:pt x="1198531" y="2631975"/>
                </a:cubicBezTo>
                <a:cubicBezTo>
                  <a:pt x="1198531" y="2543205"/>
                  <a:pt x="1225862" y="2471243"/>
                  <a:pt x="1259577" y="2471243"/>
                </a:cubicBezTo>
                <a:close/>
                <a:moveTo>
                  <a:pt x="1710471" y="2470362"/>
                </a:moveTo>
                <a:cubicBezTo>
                  <a:pt x="1741030" y="2470028"/>
                  <a:pt x="1768823" y="2488083"/>
                  <a:pt x="1781169" y="2516203"/>
                </a:cubicBezTo>
                <a:cubicBezTo>
                  <a:pt x="1793845" y="2545068"/>
                  <a:pt x="1787700" y="2578742"/>
                  <a:pt x="1765642" y="2601268"/>
                </a:cubicBezTo>
                <a:cubicBezTo>
                  <a:pt x="1750827" y="2616399"/>
                  <a:pt x="1730831" y="2624459"/>
                  <a:pt x="1710472" y="2623745"/>
                </a:cubicBezTo>
                <a:close/>
                <a:moveTo>
                  <a:pt x="2456093" y="2374056"/>
                </a:moveTo>
                <a:lnTo>
                  <a:pt x="2456093" y="2889893"/>
                </a:lnTo>
                <a:lnTo>
                  <a:pt x="2566690" y="2889893"/>
                </a:lnTo>
                <a:lnTo>
                  <a:pt x="2566690" y="2706284"/>
                </a:lnTo>
                <a:lnTo>
                  <a:pt x="2632197" y="2884955"/>
                </a:lnTo>
                <a:lnTo>
                  <a:pt x="2635843" y="2883618"/>
                </a:lnTo>
                <a:lnTo>
                  <a:pt x="2635843" y="2889893"/>
                </a:lnTo>
                <a:lnTo>
                  <a:pt x="2746439" y="2889893"/>
                </a:lnTo>
                <a:lnTo>
                  <a:pt x="2746439" y="2374056"/>
                </a:lnTo>
                <a:lnTo>
                  <a:pt x="2635843" y="2374056"/>
                </a:lnTo>
                <a:lnTo>
                  <a:pt x="2635843" y="2573614"/>
                </a:lnTo>
                <a:lnTo>
                  <a:pt x="2566690" y="2385000"/>
                </a:lnTo>
                <a:lnTo>
                  <a:pt x="2566690" y="2374056"/>
                </a:lnTo>
                <a:close/>
                <a:moveTo>
                  <a:pt x="2032426" y="2374056"/>
                </a:moveTo>
                <a:lnTo>
                  <a:pt x="2032426" y="2889895"/>
                </a:lnTo>
                <a:lnTo>
                  <a:pt x="2115405" y="2889895"/>
                </a:lnTo>
                <a:lnTo>
                  <a:pt x="2143023" y="2889895"/>
                </a:lnTo>
                <a:lnTo>
                  <a:pt x="2308949" y="2889895"/>
                </a:lnTo>
                <a:lnTo>
                  <a:pt x="2308949" y="2779299"/>
                </a:lnTo>
                <a:lnTo>
                  <a:pt x="2143023" y="2779299"/>
                </a:lnTo>
                <a:lnTo>
                  <a:pt x="2143023" y="2686401"/>
                </a:lnTo>
                <a:lnTo>
                  <a:pt x="2308949" y="2686401"/>
                </a:lnTo>
                <a:lnTo>
                  <a:pt x="2308949" y="2575804"/>
                </a:lnTo>
                <a:lnTo>
                  <a:pt x="2143023" y="2575804"/>
                </a:lnTo>
                <a:lnTo>
                  <a:pt x="2143023" y="2484653"/>
                </a:lnTo>
                <a:lnTo>
                  <a:pt x="2308949" y="2484653"/>
                </a:lnTo>
                <a:lnTo>
                  <a:pt x="2308949" y="2374056"/>
                </a:lnTo>
                <a:lnTo>
                  <a:pt x="2143023" y="2374056"/>
                </a:lnTo>
                <a:lnTo>
                  <a:pt x="2115405" y="2374056"/>
                </a:lnTo>
                <a:close/>
                <a:moveTo>
                  <a:pt x="1259577" y="2374056"/>
                </a:moveTo>
                <a:cubicBezTo>
                  <a:pt x="1172187" y="2374056"/>
                  <a:pt x="1101344" y="2489530"/>
                  <a:pt x="1101344" y="2631975"/>
                </a:cubicBezTo>
                <a:cubicBezTo>
                  <a:pt x="1101344" y="2774420"/>
                  <a:pt x="1172187" y="2889894"/>
                  <a:pt x="1259577" y="2889894"/>
                </a:cubicBezTo>
                <a:cubicBezTo>
                  <a:pt x="1346967" y="2889894"/>
                  <a:pt x="1417810" y="2774420"/>
                  <a:pt x="1417810" y="2631975"/>
                </a:cubicBezTo>
                <a:cubicBezTo>
                  <a:pt x="1417810" y="2489530"/>
                  <a:pt x="1346967" y="2374056"/>
                  <a:pt x="1259577" y="2374056"/>
                </a:cubicBezTo>
                <a:close/>
                <a:moveTo>
                  <a:pt x="1599876" y="2366688"/>
                </a:moveTo>
                <a:lnTo>
                  <a:pt x="1599875" y="2882524"/>
                </a:lnTo>
                <a:lnTo>
                  <a:pt x="1710472" y="2882525"/>
                </a:lnTo>
                <a:lnTo>
                  <a:pt x="1710472" y="2723975"/>
                </a:lnTo>
                <a:cubicBezTo>
                  <a:pt x="1757507" y="2725624"/>
                  <a:pt x="1803701" y="2707003"/>
                  <a:pt x="1837929" y="2672047"/>
                </a:cubicBezTo>
                <a:cubicBezTo>
                  <a:pt x="1888884" y="2620006"/>
                  <a:pt x="1903084" y="2542214"/>
                  <a:pt x="1873801" y="2475527"/>
                </a:cubicBezTo>
                <a:cubicBezTo>
                  <a:pt x="1845275" y="2410565"/>
                  <a:pt x="1781067" y="2368851"/>
                  <a:pt x="1710472" y="2369624"/>
                </a:cubicBezTo>
                <a:lnTo>
                  <a:pt x="1710471" y="2366688"/>
                </a:lnTo>
                <a:close/>
                <a:moveTo>
                  <a:pt x="920754" y="2169815"/>
                </a:moveTo>
                <a:lnTo>
                  <a:pt x="3008986" y="2169815"/>
                </a:lnTo>
                <a:lnTo>
                  <a:pt x="3008986" y="3105919"/>
                </a:lnTo>
                <a:lnTo>
                  <a:pt x="920754" y="3105919"/>
                </a:lnTo>
                <a:close/>
                <a:moveTo>
                  <a:pt x="632722" y="1985007"/>
                </a:moveTo>
                <a:lnTo>
                  <a:pt x="632722" y="3321943"/>
                </a:lnTo>
                <a:lnTo>
                  <a:pt x="3297018" y="3321943"/>
                </a:lnTo>
                <a:lnTo>
                  <a:pt x="3297018" y="1985007"/>
                </a:lnTo>
                <a:close/>
                <a:moveTo>
                  <a:pt x="2657019" y="761679"/>
                </a:moveTo>
                <a:lnTo>
                  <a:pt x="2760733" y="1606387"/>
                </a:lnTo>
                <a:lnTo>
                  <a:pt x="2761762" y="1614761"/>
                </a:lnTo>
                <a:lnTo>
                  <a:pt x="2762330" y="1614691"/>
                </a:lnTo>
                <a:cubicBezTo>
                  <a:pt x="2780335" y="1740615"/>
                  <a:pt x="2862522" y="1833408"/>
                  <a:pt x="2948897" y="1824230"/>
                </a:cubicBezTo>
                <a:cubicBezTo>
                  <a:pt x="3036464" y="1814924"/>
                  <a:pt x="3095979" y="1704243"/>
                  <a:pt x="3083047" y="1575312"/>
                </a:cubicBezTo>
                <a:lnTo>
                  <a:pt x="3083347" y="1575275"/>
                </a:lnTo>
                <a:lnTo>
                  <a:pt x="2983448" y="761679"/>
                </a:lnTo>
                <a:close/>
                <a:moveTo>
                  <a:pt x="2205921" y="761679"/>
                </a:moveTo>
                <a:lnTo>
                  <a:pt x="2264137" y="1594263"/>
                </a:lnTo>
                <a:cubicBezTo>
                  <a:pt x="2264333" y="1597068"/>
                  <a:pt x="2264530" y="1599874"/>
                  <a:pt x="2264726" y="1602679"/>
                </a:cubicBezTo>
                <a:lnTo>
                  <a:pt x="2265297" y="1602640"/>
                </a:lnTo>
                <a:cubicBezTo>
                  <a:pt x="2276686" y="1729333"/>
                  <a:pt x="2353905" y="1826300"/>
                  <a:pt x="2440641" y="1821655"/>
                </a:cubicBezTo>
                <a:cubicBezTo>
                  <a:pt x="2528577" y="1816945"/>
                  <a:pt x="2593802" y="1709530"/>
                  <a:pt x="2587636" y="1580099"/>
                </a:cubicBezTo>
                <a:lnTo>
                  <a:pt x="2587937" y="1580078"/>
                </a:lnTo>
                <a:lnTo>
                  <a:pt x="2530706" y="761679"/>
                </a:lnTo>
                <a:close/>
                <a:moveTo>
                  <a:pt x="1761700" y="761679"/>
                </a:moveTo>
                <a:cubicBezTo>
                  <a:pt x="1761699" y="1032443"/>
                  <a:pt x="1761699" y="1303208"/>
                  <a:pt x="1761698" y="1573972"/>
                </a:cubicBezTo>
                <a:lnTo>
                  <a:pt x="1761698" y="1582410"/>
                </a:lnTo>
                <a:lnTo>
                  <a:pt x="1762270" y="1582410"/>
                </a:lnTo>
                <a:cubicBezTo>
                  <a:pt x="1764795" y="1709590"/>
                  <a:pt x="1835062" y="1811707"/>
                  <a:pt x="1921910" y="1813122"/>
                </a:cubicBezTo>
                <a:cubicBezTo>
                  <a:pt x="2009960" y="1814558"/>
                  <a:pt x="2082519" y="1711955"/>
                  <a:pt x="2085398" y="1582410"/>
                </a:cubicBezTo>
                <a:lnTo>
                  <a:pt x="2085698" y="1582410"/>
                </a:lnTo>
                <a:cubicBezTo>
                  <a:pt x="2085698" y="1308834"/>
                  <a:pt x="2085698" y="1035256"/>
                  <a:pt x="2085696" y="761679"/>
                </a:cubicBezTo>
                <a:close/>
                <a:moveTo>
                  <a:pt x="3411320" y="761678"/>
                </a:moveTo>
                <a:lnTo>
                  <a:pt x="3078803" y="761679"/>
                </a:lnTo>
                <a:lnTo>
                  <a:pt x="3277545" y="1622538"/>
                </a:lnTo>
                <a:lnTo>
                  <a:pt x="3279443" y="1630759"/>
                </a:lnTo>
                <a:lnTo>
                  <a:pt x="3280000" y="1630631"/>
                </a:lnTo>
                <a:cubicBezTo>
                  <a:pt x="3311069" y="1753983"/>
                  <a:pt x="3402507" y="1837676"/>
                  <a:pt x="3487448" y="1819520"/>
                </a:cubicBezTo>
                <a:cubicBezTo>
                  <a:pt x="3573564" y="1801112"/>
                  <a:pt x="3621183" y="1684815"/>
                  <a:pt x="3594846" y="1557943"/>
                </a:cubicBezTo>
                <a:lnTo>
                  <a:pt x="3595140" y="1557876"/>
                </a:lnTo>
                <a:close/>
                <a:moveTo>
                  <a:pt x="1633002" y="761678"/>
                </a:moveTo>
                <a:lnTo>
                  <a:pt x="1308563" y="761679"/>
                </a:lnTo>
                <a:lnTo>
                  <a:pt x="1266057" y="1572672"/>
                </a:lnTo>
                <a:lnTo>
                  <a:pt x="1265616" y="1581099"/>
                </a:lnTo>
                <a:lnTo>
                  <a:pt x="1266187" y="1581128"/>
                </a:lnTo>
                <a:cubicBezTo>
                  <a:pt x="1262052" y="1708267"/>
                  <a:pt x="1326878" y="1813921"/>
                  <a:pt x="1413534" y="1819881"/>
                </a:cubicBezTo>
                <a:cubicBezTo>
                  <a:pt x="1501387" y="1825922"/>
                  <a:pt x="1579217" y="1727257"/>
                  <a:pt x="1588872" y="1598040"/>
                </a:cubicBezTo>
                <a:lnTo>
                  <a:pt x="1589172" y="1598055"/>
                </a:lnTo>
                <a:close/>
                <a:moveTo>
                  <a:pt x="863949" y="761678"/>
                </a:moveTo>
                <a:lnTo>
                  <a:pt x="765078" y="1566901"/>
                </a:lnTo>
                <a:lnTo>
                  <a:pt x="764050" y="1575275"/>
                </a:lnTo>
                <a:lnTo>
                  <a:pt x="764617" y="1575345"/>
                </a:lnTo>
                <a:cubicBezTo>
                  <a:pt x="751624" y="1701884"/>
                  <a:pt x="808922" y="1811803"/>
                  <a:pt x="894951" y="1823794"/>
                </a:cubicBezTo>
                <a:cubicBezTo>
                  <a:pt x="982168" y="1835949"/>
                  <a:pt x="1066691" y="1742953"/>
                  <a:pt x="1085336" y="1614724"/>
                </a:cubicBezTo>
                <a:lnTo>
                  <a:pt x="1085635" y="1614761"/>
                </a:lnTo>
                <a:lnTo>
                  <a:pt x="1190378" y="761679"/>
                </a:lnTo>
                <a:close/>
                <a:moveTo>
                  <a:pt x="295535" y="441623"/>
                </a:moveTo>
                <a:lnTo>
                  <a:pt x="3583899" y="441623"/>
                </a:lnTo>
                <a:cubicBezTo>
                  <a:pt x="3610412" y="441623"/>
                  <a:pt x="3631905" y="463116"/>
                  <a:pt x="3631905" y="489629"/>
                </a:cubicBezTo>
                <a:lnTo>
                  <a:pt x="3631905" y="655863"/>
                </a:lnTo>
                <a:lnTo>
                  <a:pt x="3884522" y="1666330"/>
                </a:lnTo>
                <a:cubicBezTo>
                  <a:pt x="3909974" y="1748325"/>
                  <a:pt x="3809191" y="1900953"/>
                  <a:pt x="3631905" y="1666330"/>
                </a:cubicBezTo>
                <a:lnTo>
                  <a:pt x="3631905" y="3970014"/>
                </a:lnTo>
                <a:lnTo>
                  <a:pt x="247529" y="3970014"/>
                </a:lnTo>
                <a:lnTo>
                  <a:pt x="247529" y="1768425"/>
                </a:lnTo>
                <a:cubicBezTo>
                  <a:pt x="263724" y="1795996"/>
                  <a:pt x="288366" y="1813812"/>
                  <a:pt x="317369" y="1820473"/>
                </a:cubicBezTo>
                <a:cubicBezTo>
                  <a:pt x="403196" y="1840184"/>
                  <a:pt x="495502" y="1754908"/>
                  <a:pt x="525251" y="1628793"/>
                </a:cubicBezTo>
                <a:lnTo>
                  <a:pt x="525545" y="1628855"/>
                </a:lnTo>
                <a:lnTo>
                  <a:pt x="709866" y="761679"/>
                </a:lnTo>
                <a:lnTo>
                  <a:pt x="378634" y="761679"/>
                </a:lnTo>
                <a:lnTo>
                  <a:pt x="210380" y="1553239"/>
                </a:lnTo>
                <a:lnTo>
                  <a:pt x="208625" y="1561492"/>
                </a:lnTo>
                <a:lnTo>
                  <a:pt x="209185" y="1561611"/>
                </a:lnTo>
                <a:cubicBezTo>
                  <a:pt x="202164" y="1598200"/>
                  <a:pt x="201274" y="1633895"/>
                  <a:pt x="207433" y="1666330"/>
                </a:cubicBezTo>
                <a:cubicBezTo>
                  <a:pt x="113985" y="1883037"/>
                  <a:pt x="-32319" y="1816968"/>
                  <a:pt x="6372" y="1666330"/>
                </a:cubicBezTo>
                <a:lnTo>
                  <a:pt x="249769" y="692744"/>
                </a:lnTo>
                <a:cubicBezTo>
                  <a:pt x="247993" y="689334"/>
                  <a:pt x="247529" y="685546"/>
                  <a:pt x="247529" y="681649"/>
                </a:cubicBezTo>
                <a:lnTo>
                  <a:pt x="247529" y="489629"/>
                </a:lnTo>
                <a:cubicBezTo>
                  <a:pt x="247529" y="463116"/>
                  <a:pt x="269022" y="441623"/>
                  <a:pt x="295535" y="441623"/>
                </a:cubicBezTo>
                <a:close/>
                <a:moveTo>
                  <a:pt x="307785" y="0"/>
                </a:moveTo>
                <a:lnTo>
                  <a:pt x="3571649" y="0"/>
                </a:lnTo>
                <a:cubicBezTo>
                  <a:pt x="3604927" y="0"/>
                  <a:pt x="3631905" y="26978"/>
                  <a:pt x="3631905" y="60256"/>
                </a:cubicBezTo>
                <a:lnTo>
                  <a:pt x="3631905" y="301273"/>
                </a:lnTo>
                <a:cubicBezTo>
                  <a:pt x="3631905" y="334551"/>
                  <a:pt x="3604927" y="361529"/>
                  <a:pt x="3571649" y="361529"/>
                </a:cubicBezTo>
                <a:lnTo>
                  <a:pt x="307785" y="361529"/>
                </a:lnTo>
                <a:cubicBezTo>
                  <a:pt x="274507" y="361529"/>
                  <a:pt x="247529" y="334551"/>
                  <a:pt x="247529" y="301273"/>
                </a:cubicBezTo>
                <a:lnTo>
                  <a:pt x="247529" y="60256"/>
                </a:lnTo>
                <a:cubicBezTo>
                  <a:pt x="247529" y="26978"/>
                  <a:pt x="274507" y="0"/>
                  <a:pt x="307785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/>
          </a:p>
        </p:txBody>
      </p:sp>
      <p:sp>
        <p:nvSpPr>
          <p:cNvPr id="1586" name="Freeform: Shape 1585">
            <a:extLst>
              <a:ext uri="{FF2B5EF4-FFF2-40B4-BE49-F238E27FC236}">
                <a16:creationId xmlns:a16="http://schemas.microsoft.com/office/drawing/2014/main" id="{1162AB22-708D-4DC6-BAB2-FDFC5231E6EF}"/>
              </a:ext>
            </a:extLst>
          </p:cNvPr>
          <p:cNvSpPr/>
          <p:nvPr/>
        </p:nvSpPr>
        <p:spPr>
          <a:xfrm>
            <a:off x="1123455" y="3652985"/>
            <a:ext cx="911911" cy="801556"/>
          </a:xfrm>
          <a:custGeom>
            <a:avLst/>
            <a:gdLst>
              <a:gd name="connsiteX0" fmla="*/ 1665898 w 2579663"/>
              <a:gd name="connsiteY0" fmla="*/ 1588710 h 2267484"/>
              <a:gd name="connsiteX1" fmla="*/ 1665898 w 2579663"/>
              <a:gd name="connsiteY1" fmla="*/ 1762636 h 2267484"/>
              <a:gd name="connsiteX2" fmla="*/ 1932127 w 2579663"/>
              <a:gd name="connsiteY2" fmla="*/ 1762636 h 2267484"/>
              <a:gd name="connsiteX3" fmla="*/ 1932127 w 2579663"/>
              <a:gd name="connsiteY3" fmla="*/ 1588710 h 2267484"/>
              <a:gd name="connsiteX4" fmla="*/ 1665898 w 2579663"/>
              <a:gd name="connsiteY4" fmla="*/ 1588710 h 2267484"/>
              <a:gd name="connsiteX5" fmla="*/ 321652 w 2579663"/>
              <a:gd name="connsiteY5" fmla="*/ 1588710 h 2267484"/>
              <a:gd name="connsiteX6" fmla="*/ 321652 w 2579663"/>
              <a:gd name="connsiteY6" fmla="*/ 1763039 h 2267484"/>
              <a:gd name="connsiteX7" fmla="*/ 588082 w 2579663"/>
              <a:gd name="connsiteY7" fmla="*/ 1763039 h 2267484"/>
              <a:gd name="connsiteX8" fmla="*/ 588082 w 2579663"/>
              <a:gd name="connsiteY8" fmla="*/ 1588710 h 2267484"/>
              <a:gd name="connsiteX9" fmla="*/ 321652 w 2579663"/>
              <a:gd name="connsiteY9" fmla="*/ 1588710 h 2267484"/>
              <a:gd name="connsiteX10" fmla="*/ 623754 w 2579663"/>
              <a:gd name="connsiteY10" fmla="*/ 1588509 h 2267484"/>
              <a:gd name="connsiteX11" fmla="*/ 623754 w 2579663"/>
              <a:gd name="connsiteY11" fmla="*/ 1763039 h 2267484"/>
              <a:gd name="connsiteX12" fmla="*/ 916788 w 2579663"/>
              <a:gd name="connsiteY12" fmla="*/ 1763039 h 2267484"/>
              <a:gd name="connsiteX13" fmla="*/ 916788 w 2579663"/>
              <a:gd name="connsiteY13" fmla="*/ 1588509 h 2267484"/>
              <a:gd name="connsiteX14" fmla="*/ 623754 w 2579663"/>
              <a:gd name="connsiteY14" fmla="*/ 1588509 h 2267484"/>
              <a:gd name="connsiteX15" fmla="*/ 1967598 w 2579663"/>
              <a:gd name="connsiteY15" fmla="*/ 1588307 h 2267484"/>
              <a:gd name="connsiteX16" fmla="*/ 1967598 w 2579663"/>
              <a:gd name="connsiteY16" fmla="*/ 1762636 h 2267484"/>
              <a:gd name="connsiteX17" fmla="*/ 2260430 w 2579663"/>
              <a:gd name="connsiteY17" fmla="*/ 1762636 h 2267484"/>
              <a:gd name="connsiteX18" fmla="*/ 2260430 w 2579663"/>
              <a:gd name="connsiteY18" fmla="*/ 1588307 h 2267484"/>
              <a:gd name="connsiteX19" fmla="*/ 1967598 w 2579663"/>
              <a:gd name="connsiteY19" fmla="*/ 1588307 h 2267484"/>
              <a:gd name="connsiteX20" fmla="*/ 1967396 w 2579663"/>
              <a:gd name="connsiteY20" fmla="*/ 1379112 h 2267484"/>
              <a:gd name="connsiteX21" fmla="*/ 1967396 w 2579663"/>
              <a:gd name="connsiteY21" fmla="*/ 1553038 h 2267484"/>
              <a:gd name="connsiteX22" fmla="*/ 2260631 w 2579663"/>
              <a:gd name="connsiteY22" fmla="*/ 1553038 h 2267484"/>
              <a:gd name="connsiteX23" fmla="*/ 2260631 w 2579663"/>
              <a:gd name="connsiteY23" fmla="*/ 1379112 h 2267484"/>
              <a:gd name="connsiteX24" fmla="*/ 1967396 w 2579663"/>
              <a:gd name="connsiteY24" fmla="*/ 1379112 h 2267484"/>
              <a:gd name="connsiteX25" fmla="*/ 623553 w 2579663"/>
              <a:gd name="connsiteY25" fmla="*/ 1379112 h 2267484"/>
              <a:gd name="connsiteX26" fmla="*/ 623553 w 2579663"/>
              <a:gd name="connsiteY26" fmla="*/ 1552837 h 2267484"/>
              <a:gd name="connsiteX27" fmla="*/ 916990 w 2579663"/>
              <a:gd name="connsiteY27" fmla="*/ 1552837 h 2267484"/>
              <a:gd name="connsiteX28" fmla="*/ 916990 w 2579663"/>
              <a:gd name="connsiteY28" fmla="*/ 1379112 h 2267484"/>
              <a:gd name="connsiteX29" fmla="*/ 623553 w 2579663"/>
              <a:gd name="connsiteY29" fmla="*/ 1379112 h 2267484"/>
              <a:gd name="connsiteX30" fmla="*/ 1665898 w 2579663"/>
              <a:gd name="connsiteY30" fmla="*/ 1378911 h 2267484"/>
              <a:gd name="connsiteX31" fmla="*/ 1665898 w 2579663"/>
              <a:gd name="connsiteY31" fmla="*/ 1553038 h 2267484"/>
              <a:gd name="connsiteX32" fmla="*/ 1931523 w 2579663"/>
              <a:gd name="connsiteY32" fmla="*/ 1553038 h 2267484"/>
              <a:gd name="connsiteX33" fmla="*/ 1931523 w 2579663"/>
              <a:gd name="connsiteY33" fmla="*/ 1378911 h 2267484"/>
              <a:gd name="connsiteX34" fmla="*/ 1665898 w 2579663"/>
              <a:gd name="connsiteY34" fmla="*/ 1378911 h 2267484"/>
              <a:gd name="connsiteX35" fmla="*/ 322055 w 2579663"/>
              <a:gd name="connsiteY35" fmla="*/ 1378911 h 2267484"/>
              <a:gd name="connsiteX36" fmla="*/ 322055 w 2579663"/>
              <a:gd name="connsiteY36" fmla="*/ 1552837 h 2267484"/>
              <a:gd name="connsiteX37" fmla="*/ 588082 w 2579663"/>
              <a:gd name="connsiteY37" fmla="*/ 1552837 h 2267484"/>
              <a:gd name="connsiteX38" fmla="*/ 588082 w 2579663"/>
              <a:gd name="connsiteY38" fmla="*/ 1378911 h 2267484"/>
              <a:gd name="connsiteX39" fmla="*/ 322055 w 2579663"/>
              <a:gd name="connsiteY39" fmla="*/ 1378911 h 2267484"/>
              <a:gd name="connsiteX40" fmla="*/ 1297087 w 2579663"/>
              <a:gd name="connsiteY40" fmla="*/ 1256377 h 2267484"/>
              <a:gd name="connsiteX41" fmla="*/ 2410574 w 2579663"/>
              <a:gd name="connsiteY41" fmla="*/ 1256377 h 2267484"/>
              <a:gd name="connsiteX42" fmla="*/ 2431131 w 2579663"/>
              <a:gd name="connsiteY42" fmla="*/ 1276934 h 2267484"/>
              <a:gd name="connsiteX43" fmla="*/ 2430526 w 2579663"/>
              <a:gd name="connsiteY43" fmla="*/ 2267283 h 2267484"/>
              <a:gd name="connsiteX44" fmla="*/ 1523613 w 2579663"/>
              <a:gd name="connsiteY44" fmla="*/ 2267283 h 2267484"/>
              <a:gd name="connsiteX45" fmla="*/ 1524017 w 2579663"/>
              <a:gd name="connsiteY45" fmla="*/ 2260229 h 2267484"/>
              <a:gd name="connsiteX46" fmla="*/ 1524017 w 2579663"/>
              <a:gd name="connsiteY46" fmla="*/ 1558278 h 2267484"/>
              <a:gd name="connsiteX47" fmla="*/ 1523613 w 2579663"/>
              <a:gd name="connsiteY47" fmla="*/ 1548806 h 2267484"/>
              <a:gd name="connsiteX48" fmla="*/ 1088497 w 2579663"/>
              <a:gd name="connsiteY48" fmla="*/ 1548806 h 2267484"/>
              <a:gd name="connsiteX49" fmla="*/ 1088497 w 2579663"/>
              <a:gd name="connsiteY49" fmla="*/ 1560294 h 2267484"/>
              <a:gd name="connsiteX50" fmla="*/ 1088497 w 2579663"/>
              <a:gd name="connsiteY50" fmla="*/ 1711446 h 2267484"/>
              <a:gd name="connsiteX51" fmla="*/ 1088295 w 2579663"/>
              <a:gd name="connsiteY51" fmla="*/ 2267484 h 2267484"/>
              <a:gd name="connsiteX52" fmla="*/ 141075 w 2579663"/>
              <a:gd name="connsiteY52" fmla="*/ 2267484 h 2267484"/>
              <a:gd name="connsiteX53" fmla="*/ 140672 w 2579663"/>
              <a:gd name="connsiteY53" fmla="*/ 2257407 h 2267484"/>
              <a:gd name="connsiteX54" fmla="*/ 140672 w 2579663"/>
              <a:gd name="connsiteY54" fmla="*/ 1267865 h 2267484"/>
              <a:gd name="connsiteX55" fmla="*/ 141277 w 2579663"/>
              <a:gd name="connsiteY55" fmla="*/ 1256578 h 2267484"/>
              <a:gd name="connsiteX56" fmla="*/ 156392 w 2579663"/>
              <a:gd name="connsiteY56" fmla="*/ 1256578 h 2267484"/>
              <a:gd name="connsiteX57" fmla="*/ 1297087 w 2579663"/>
              <a:gd name="connsiteY57" fmla="*/ 1256377 h 2267484"/>
              <a:gd name="connsiteX58" fmla="*/ 898449 w 2579663"/>
              <a:gd name="connsiteY58" fmla="*/ 687440 h 2267484"/>
              <a:gd name="connsiteX59" fmla="*/ 898449 w 2579663"/>
              <a:gd name="connsiteY59" fmla="*/ 953065 h 2267484"/>
              <a:gd name="connsiteX60" fmla="*/ 1262826 w 2579663"/>
              <a:gd name="connsiteY60" fmla="*/ 953065 h 2267484"/>
              <a:gd name="connsiteX61" fmla="*/ 1262826 w 2579663"/>
              <a:gd name="connsiteY61" fmla="*/ 687440 h 2267484"/>
              <a:gd name="connsiteX62" fmla="*/ 898449 w 2579663"/>
              <a:gd name="connsiteY62" fmla="*/ 687440 h 2267484"/>
              <a:gd name="connsiteX63" fmla="*/ 1312605 w 2579663"/>
              <a:gd name="connsiteY63" fmla="*/ 686835 h 2267484"/>
              <a:gd name="connsiteX64" fmla="*/ 1312605 w 2579663"/>
              <a:gd name="connsiteY64" fmla="*/ 952662 h 2267484"/>
              <a:gd name="connsiteX65" fmla="*/ 1676781 w 2579663"/>
              <a:gd name="connsiteY65" fmla="*/ 952662 h 2267484"/>
              <a:gd name="connsiteX66" fmla="*/ 1676781 w 2579663"/>
              <a:gd name="connsiteY66" fmla="*/ 686835 h 2267484"/>
              <a:gd name="connsiteX67" fmla="*/ 1312605 w 2579663"/>
              <a:gd name="connsiteY67" fmla="*/ 686835 h 2267484"/>
              <a:gd name="connsiteX68" fmla="*/ 1797300 w 2579663"/>
              <a:gd name="connsiteY68" fmla="*/ 491547 h 2267484"/>
              <a:gd name="connsiteX69" fmla="*/ 1797300 w 2579663"/>
              <a:gd name="connsiteY69" fmla="*/ 1012518 h 2267484"/>
              <a:gd name="connsiteX70" fmla="*/ 763016 w 2579663"/>
              <a:gd name="connsiteY70" fmla="*/ 1012518 h 2267484"/>
              <a:gd name="connsiteX71" fmla="*/ 763016 w 2579663"/>
              <a:gd name="connsiteY71" fmla="*/ 496384 h 2267484"/>
              <a:gd name="connsiteX72" fmla="*/ 739033 w 2579663"/>
              <a:gd name="connsiteY72" fmla="*/ 531854 h 2267484"/>
              <a:gd name="connsiteX73" fmla="*/ 739436 w 2579663"/>
              <a:gd name="connsiteY73" fmla="*/ 1033679 h 2267484"/>
              <a:gd name="connsiteX74" fmla="*/ 739436 w 2579663"/>
              <a:gd name="connsiteY74" fmla="*/ 1045167 h 2267484"/>
              <a:gd name="connsiteX75" fmla="*/ 1823298 w 2579663"/>
              <a:gd name="connsiteY75" fmla="*/ 1045167 h 2267484"/>
              <a:gd name="connsiteX76" fmla="*/ 1823903 w 2579663"/>
              <a:gd name="connsiteY76" fmla="*/ 1041539 h 2267484"/>
              <a:gd name="connsiteX77" fmla="*/ 1823903 w 2579663"/>
              <a:gd name="connsiteY77" fmla="*/ 518553 h 2267484"/>
              <a:gd name="connsiteX78" fmla="*/ 1821081 w 2579663"/>
              <a:gd name="connsiteY78" fmla="*/ 510491 h 2267484"/>
              <a:gd name="connsiteX79" fmla="*/ 1797300 w 2579663"/>
              <a:gd name="connsiteY79" fmla="*/ 491547 h 2267484"/>
              <a:gd name="connsiteX80" fmla="*/ 1312202 w 2579663"/>
              <a:gd name="connsiteY80" fmla="*/ 486508 h 2267484"/>
              <a:gd name="connsiteX81" fmla="*/ 1312202 w 2579663"/>
              <a:gd name="connsiteY81" fmla="*/ 660233 h 2267484"/>
              <a:gd name="connsiteX82" fmla="*/ 1676177 w 2579663"/>
              <a:gd name="connsiteY82" fmla="*/ 660233 h 2267484"/>
              <a:gd name="connsiteX83" fmla="*/ 1676177 w 2579663"/>
              <a:gd name="connsiteY83" fmla="*/ 486508 h 2267484"/>
              <a:gd name="connsiteX84" fmla="*/ 1312202 w 2579663"/>
              <a:gd name="connsiteY84" fmla="*/ 486508 h 2267484"/>
              <a:gd name="connsiteX85" fmla="*/ 898449 w 2579663"/>
              <a:gd name="connsiteY85" fmla="*/ 486105 h 2267484"/>
              <a:gd name="connsiteX86" fmla="*/ 898449 w 2579663"/>
              <a:gd name="connsiteY86" fmla="*/ 660434 h 2267484"/>
              <a:gd name="connsiteX87" fmla="*/ 1262624 w 2579663"/>
              <a:gd name="connsiteY87" fmla="*/ 660434 h 2267484"/>
              <a:gd name="connsiteX88" fmla="*/ 1262624 w 2579663"/>
              <a:gd name="connsiteY88" fmla="*/ 486105 h 2267484"/>
              <a:gd name="connsiteX89" fmla="*/ 898449 w 2579663"/>
              <a:gd name="connsiteY89" fmla="*/ 486105 h 2267484"/>
              <a:gd name="connsiteX90" fmla="*/ 1282375 w 2579663"/>
              <a:gd name="connsiteY90" fmla="*/ 30029 h 2267484"/>
              <a:gd name="connsiteX91" fmla="*/ 1329938 w 2579663"/>
              <a:gd name="connsiteY91" fmla="*/ 66104 h 2267484"/>
              <a:gd name="connsiteX92" fmla="*/ 1841033 w 2579663"/>
              <a:gd name="connsiteY92" fmla="*/ 453457 h 2267484"/>
              <a:gd name="connsiteX93" fmla="*/ 1856955 w 2579663"/>
              <a:gd name="connsiteY93" fmla="*/ 495780 h 2267484"/>
              <a:gd name="connsiteX94" fmla="*/ 1810400 w 2579663"/>
              <a:gd name="connsiteY94" fmla="*/ 460511 h 2267484"/>
              <a:gd name="connsiteX95" fmla="*/ 1294669 w 2579663"/>
              <a:gd name="connsiteY95" fmla="*/ 67515 h 2267484"/>
              <a:gd name="connsiteX96" fmla="*/ 1276732 w 2579663"/>
              <a:gd name="connsiteY96" fmla="*/ 67313 h 2267484"/>
              <a:gd name="connsiteX97" fmla="*/ 723314 w 2579663"/>
              <a:gd name="connsiteY97" fmla="*/ 488927 h 2267484"/>
              <a:gd name="connsiteX98" fmla="*/ 714446 w 2579663"/>
              <a:gd name="connsiteY98" fmla="*/ 495578 h 2267484"/>
              <a:gd name="connsiteX99" fmla="*/ 728756 w 2579663"/>
              <a:gd name="connsiteY99" fmla="*/ 454868 h 2267484"/>
              <a:gd name="connsiteX100" fmla="*/ 1277337 w 2579663"/>
              <a:gd name="connsiteY100" fmla="*/ 33657 h 2267484"/>
              <a:gd name="connsiteX101" fmla="*/ 1282375 w 2579663"/>
              <a:gd name="connsiteY101" fmla="*/ 30029 h 2267484"/>
              <a:gd name="connsiteX102" fmla="*/ 1282375 w 2579663"/>
              <a:gd name="connsiteY102" fmla="*/ 4232 h 2267484"/>
              <a:gd name="connsiteX103" fmla="*/ 1275321 w 2579663"/>
              <a:gd name="connsiteY103" fmla="*/ 9271 h 2267484"/>
              <a:gd name="connsiteX104" fmla="*/ 983900 w 2579663"/>
              <a:gd name="connsiteY104" fmla="*/ 231565 h 2267484"/>
              <a:gd name="connsiteX105" fmla="*/ 703563 w 2579663"/>
              <a:gd name="connsiteY105" fmla="*/ 445193 h 2267484"/>
              <a:gd name="connsiteX106" fmla="*/ 691874 w 2579663"/>
              <a:gd name="connsiteY106" fmla="*/ 465952 h 2267484"/>
              <a:gd name="connsiteX107" fmla="*/ 692277 w 2579663"/>
              <a:gd name="connsiteY107" fmla="*/ 527420 h 2267484"/>
              <a:gd name="connsiteX108" fmla="*/ 693688 w 2579663"/>
              <a:gd name="connsiteY108" fmla="*/ 539512 h 2267484"/>
              <a:gd name="connsiteX109" fmla="*/ 1286003 w 2579663"/>
              <a:gd name="connsiteY109" fmla="*/ 100365 h 2267484"/>
              <a:gd name="connsiteX110" fmla="*/ 1876907 w 2579663"/>
              <a:gd name="connsiteY110" fmla="*/ 544954 h 2267484"/>
              <a:gd name="connsiteX111" fmla="*/ 1877108 w 2579663"/>
              <a:gd name="connsiteY111" fmla="*/ 470385 h 2267484"/>
              <a:gd name="connsiteX112" fmla="*/ 1861590 w 2579663"/>
              <a:gd name="connsiteY112" fmla="*/ 438140 h 2267484"/>
              <a:gd name="connsiteX113" fmla="*/ 1373268 w 2579663"/>
              <a:gd name="connsiteY113" fmla="*/ 72351 h 2267484"/>
              <a:gd name="connsiteX114" fmla="*/ 1282375 w 2579663"/>
              <a:gd name="connsiteY114" fmla="*/ 4232 h 2267484"/>
              <a:gd name="connsiteX115" fmla="*/ 1281770 w 2579663"/>
              <a:gd name="connsiteY115" fmla="*/ 0 h 2267484"/>
              <a:gd name="connsiteX116" fmla="*/ 1283786 w 2579663"/>
              <a:gd name="connsiteY116" fmla="*/ 0 h 2267484"/>
              <a:gd name="connsiteX117" fmla="*/ 1290436 w 2579663"/>
              <a:gd name="connsiteY117" fmla="*/ 6046 h 2267484"/>
              <a:gd name="connsiteX118" fmla="*/ 1815438 w 2579663"/>
              <a:gd name="connsiteY118" fmla="*/ 400251 h 2267484"/>
              <a:gd name="connsiteX119" fmla="*/ 1847079 w 2579663"/>
              <a:gd name="connsiteY119" fmla="*/ 410731 h 2267484"/>
              <a:gd name="connsiteX120" fmla="*/ 2220929 w 2579663"/>
              <a:gd name="connsiteY120" fmla="*/ 409925 h 2267484"/>
              <a:gd name="connsiteX121" fmla="*/ 2247330 w 2579663"/>
              <a:gd name="connsiteY121" fmla="*/ 427458 h 2267484"/>
              <a:gd name="connsiteX122" fmla="*/ 2570393 w 2579663"/>
              <a:gd name="connsiteY122" fmla="*/ 1181405 h 2267484"/>
              <a:gd name="connsiteX123" fmla="*/ 2579663 w 2579663"/>
              <a:gd name="connsiteY123" fmla="*/ 1201156 h 2267484"/>
              <a:gd name="connsiteX124" fmla="*/ 2579663 w 2579663"/>
              <a:gd name="connsiteY124" fmla="*/ 1203171 h 2267484"/>
              <a:gd name="connsiteX125" fmla="*/ 2567773 w 2579663"/>
              <a:gd name="connsiteY125" fmla="*/ 1204179 h 2267484"/>
              <a:gd name="connsiteX126" fmla="*/ 11891 w 2579663"/>
              <a:gd name="connsiteY126" fmla="*/ 1204179 h 2267484"/>
              <a:gd name="connsiteX127" fmla="*/ 0 w 2579663"/>
              <a:gd name="connsiteY127" fmla="*/ 1203171 h 2267484"/>
              <a:gd name="connsiteX128" fmla="*/ 0 w 2579663"/>
              <a:gd name="connsiteY128" fmla="*/ 1201156 h 2267484"/>
              <a:gd name="connsiteX129" fmla="*/ 3426 w 2579663"/>
              <a:gd name="connsiteY129" fmla="*/ 1195311 h 2267484"/>
              <a:gd name="connsiteX130" fmla="*/ 332938 w 2579663"/>
              <a:gd name="connsiteY130" fmla="*/ 425846 h 2267484"/>
              <a:gd name="connsiteX131" fmla="*/ 357122 w 2579663"/>
              <a:gd name="connsiteY131" fmla="*/ 410126 h 2267484"/>
              <a:gd name="connsiteX132" fmla="*/ 723717 w 2579663"/>
              <a:gd name="connsiteY132" fmla="*/ 411134 h 2267484"/>
              <a:gd name="connsiteX133" fmla="*/ 758986 w 2579663"/>
              <a:gd name="connsiteY133" fmla="*/ 399243 h 2267484"/>
              <a:gd name="connsiteX134" fmla="*/ 1033478 w 2579663"/>
              <a:gd name="connsiteY134" fmla="*/ 189646 h 2267484"/>
              <a:gd name="connsiteX135" fmla="*/ 1281770 w 2579663"/>
              <a:gd name="connsiteY135" fmla="*/ 0 h 22674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</a:cxnLst>
            <a:rect l="l" t="t" r="r" b="b"/>
            <a:pathLst>
              <a:path w="2579663" h="2267484">
                <a:moveTo>
                  <a:pt x="1665898" y="1588710"/>
                </a:moveTo>
                <a:cubicBezTo>
                  <a:pt x="1665898" y="1647155"/>
                  <a:pt x="1665898" y="1704795"/>
                  <a:pt x="1665898" y="1762636"/>
                </a:cubicBezTo>
                <a:cubicBezTo>
                  <a:pt x="1754977" y="1762636"/>
                  <a:pt x="1843250" y="1762636"/>
                  <a:pt x="1932127" y="1762636"/>
                </a:cubicBezTo>
                <a:cubicBezTo>
                  <a:pt x="1932127" y="1704593"/>
                  <a:pt x="1932127" y="1647155"/>
                  <a:pt x="1932127" y="1588710"/>
                </a:cubicBezTo>
                <a:cubicBezTo>
                  <a:pt x="1843048" y="1588710"/>
                  <a:pt x="1754574" y="1588710"/>
                  <a:pt x="1665898" y="1588710"/>
                </a:cubicBezTo>
                <a:close/>
                <a:moveTo>
                  <a:pt x="321652" y="1588710"/>
                </a:moveTo>
                <a:cubicBezTo>
                  <a:pt x="321652" y="1646752"/>
                  <a:pt x="321652" y="1704190"/>
                  <a:pt x="321652" y="1763039"/>
                </a:cubicBezTo>
                <a:cubicBezTo>
                  <a:pt x="410731" y="1763039"/>
                  <a:pt x="499205" y="1763039"/>
                  <a:pt x="588082" y="1763039"/>
                </a:cubicBezTo>
                <a:cubicBezTo>
                  <a:pt x="588082" y="1704795"/>
                  <a:pt x="588082" y="1646954"/>
                  <a:pt x="588082" y="1588710"/>
                </a:cubicBezTo>
                <a:cubicBezTo>
                  <a:pt x="499205" y="1588710"/>
                  <a:pt x="410731" y="1588710"/>
                  <a:pt x="321652" y="1588710"/>
                </a:cubicBezTo>
                <a:close/>
                <a:moveTo>
                  <a:pt x="623754" y="1588509"/>
                </a:moveTo>
                <a:cubicBezTo>
                  <a:pt x="623754" y="1646752"/>
                  <a:pt x="623754" y="1704593"/>
                  <a:pt x="623754" y="1763039"/>
                </a:cubicBezTo>
                <a:cubicBezTo>
                  <a:pt x="721701" y="1763039"/>
                  <a:pt x="818841" y="1763039"/>
                  <a:pt x="916788" y="1763039"/>
                </a:cubicBezTo>
                <a:cubicBezTo>
                  <a:pt x="916788" y="1704392"/>
                  <a:pt x="916788" y="1646551"/>
                  <a:pt x="916788" y="1588509"/>
                </a:cubicBezTo>
                <a:cubicBezTo>
                  <a:pt x="818841" y="1588509"/>
                  <a:pt x="721701" y="1588509"/>
                  <a:pt x="623754" y="1588509"/>
                </a:cubicBezTo>
                <a:close/>
                <a:moveTo>
                  <a:pt x="1967598" y="1588307"/>
                </a:moveTo>
                <a:cubicBezTo>
                  <a:pt x="1967598" y="1647155"/>
                  <a:pt x="1967598" y="1704997"/>
                  <a:pt x="1967598" y="1762636"/>
                </a:cubicBezTo>
                <a:cubicBezTo>
                  <a:pt x="2065746" y="1762636"/>
                  <a:pt x="2163289" y="1762636"/>
                  <a:pt x="2260430" y="1762636"/>
                </a:cubicBezTo>
                <a:cubicBezTo>
                  <a:pt x="2260430" y="1703989"/>
                  <a:pt x="2260430" y="1646148"/>
                  <a:pt x="2260430" y="1588307"/>
                </a:cubicBezTo>
                <a:cubicBezTo>
                  <a:pt x="2162483" y="1588307"/>
                  <a:pt x="2065544" y="1588307"/>
                  <a:pt x="1967598" y="1588307"/>
                </a:cubicBezTo>
                <a:close/>
                <a:moveTo>
                  <a:pt x="1967396" y="1379112"/>
                </a:moveTo>
                <a:cubicBezTo>
                  <a:pt x="1967396" y="1437357"/>
                  <a:pt x="1967396" y="1494996"/>
                  <a:pt x="1967396" y="1553038"/>
                </a:cubicBezTo>
                <a:cubicBezTo>
                  <a:pt x="2065141" y="1553038"/>
                  <a:pt x="2162282" y="1553038"/>
                  <a:pt x="2260631" y="1553038"/>
                </a:cubicBezTo>
                <a:cubicBezTo>
                  <a:pt x="2260631" y="1494593"/>
                  <a:pt x="2260631" y="1436752"/>
                  <a:pt x="2260631" y="1379112"/>
                </a:cubicBezTo>
                <a:cubicBezTo>
                  <a:pt x="2162483" y="1379112"/>
                  <a:pt x="2064940" y="1379112"/>
                  <a:pt x="1967396" y="1379112"/>
                </a:cubicBezTo>
                <a:close/>
                <a:moveTo>
                  <a:pt x="623553" y="1379112"/>
                </a:moveTo>
                <a:cubicBezTo>
                  <a:pt x="623553" y="1437357"/>
                  <a:pt x="623553" y="1494996"/>
                  <a:pt x="623553" y="1552837"/>
                </a:cubicBezTo>
                <a:cubicBezTo>
                  <a:pt x="721701" y="1552837"/>
                  <a:pt x="819244" y="1552837"/>
                  <a:pt x="916990" y="1552837"/>
                </a:cubicBezTo>
                <a:cubicBezTo>
                  <a:pt x="916990" y="1494593"/>
                  <a:pt x="916990" y="1436953"/>
                  <a:pt x="916990" y="1379112"/>
                </a:cubicBezTo>
                <a:cubicBezTo>
                  <a:pt x="818841" y="1379112"/>
                  <a:pt x="721096" y="1379112"/>
                  <a:pt x="623553" y="1379112"/>
                </a:cubicBezTo>
                <a:close/>
                <a:moveTo>
                  <a:pt x="1665898" y="1378911"/>
                </a:moveTo>
                <a:cubicBezTo>
                  <a:pt x="1665898" y="1437155"/>
                  <a:pt x="1665898" y="1494794"/>
                  <a:pt x="1665898" y="1553038"/>
                </a:cubicBezTo>
                <a:cubicBezTo>
                  <a:pt x="1754977" y="1553038"/>
                  <a:pt x="1843250" y="1553038"/>
                  <a:pt x="1931523" y="1553038"/>
                </a:cubicBezTo>
                <a:cubicBezTo>
                  <a:pt x="1931523" y="1494593"/>
                  <a:pt x="1931523" y="1436752"/>
                  <a:pt x="1931523" y="1378911"/>
                </a:cubicBezTo>
                <a:cubicBezTo>
                  <a:pt x="1842645" y="1378911"/>
                  <a:pt x="1754574" y="1378911"/>
                  <a:pt x="1665898" y="1378911"/>
                </a:cubicBezTo>
                <a:close/>
                <a:moveTo>
                  <a:pt x="322055" y="1378911"/>
                </a:moveTo>
                <a:cubicBezTo>
                  <a:pt x="322055" y="1437357"/>
                  <a:pt x="322055" y="1494996"/>
                  <a:pt x="322055" y="1552837"/>
                </a:cubicBezTo>
                <a:cubicBezTo>
                  <a:pt x="411134" y="1552837"/>
                  <a:pt x="499407" y="1552837"/>
                  <a:pt x="588082" y="1552837"/>
                </a:cubicBezTo>
                <a:cubicBezTo>
                  <a:pt x="588082" y="1494593"/>
                  <a:pt x="588082" y="1436953"/>
                  <a:pt x="588082" y="1378911"/>
                </a:cubicBezTo>
                <a:cubicBezTo>
                  <a:pt x="499205" y="1378911"/>
                  <a:pt x="411134" y="1378911"/>
                  <a:pt x="322055" y="1378911"/>
                </a:cubicBezTo>
                <a:close/>
                <a:moveTo>
                  <a:pt x="1297087" y="1256377"/>
                </a:moveTo>
                <a:cubicBezTo>
                  <a:pt x="1668316" y="1256377"/>
                  <a:pt x="2039345" y="1256377"/>
                  <a:pt x="2410574" y="1256377"/>
                </a:cubicBezTo>
                <a:cubicBezTo>
                  <a:pt x="2431131" y="1256377"/>
                  <a:pt x="2431131" y="1256377"/>
                  <a:pt x="2431131" y="1276934"/>
                </a:cubicBezTo>
                <a:cubicBezTo>
                  <a:pt x="2430728" y="1607050"/>
                  <a:pt x="2430526" y="1937166"/>
                  <a:pt x="2430526" y="2267283"/>
                </a:cubicBezTo>
                <a:cubicBezTo>
                  <a:pt x="2128222" y="2267283"/>
                  <a:pt x="1825918" y="2267283"/>
                  <a:pt x="1523613" y="2267283"/>
                </a:cubicBezTo>
                <a:cubicBezTo>
                  <a:pt x="1523815" y="2264864"/>
                  <a:pt x="1524017" y="2262647"/>
                  <a:pt x="1524017" y="2260229"/>
                </a:cubicBezTo>
                <a:cubicBezTo>
                  <a:pt x="1524017" y="2026245"/>
                  <a:pt x="1524017" y="1792262"/>
                  <a:pt x="1524017" y="1558278"/>
                </a:cubicBezTo>
                <a:cubicBezTo>
                  <a:pt x="1524017" y="1555255"/>
                  <a:pt x="1523613" y="1552434"/>
                  <a:pt x="1523613" y="1548806"/>
                </a:cubicBezTo>
                <a:cubicBezTo>
                  <a:pt x="1378507" y="1548806"/>
                  <a:pt x="1234006" y="1548806"/>
                  <a:pt x="1088497" y="1548806"/>
                </a:cubicBezTo>
                <a:cubicBezTo>
                  <a:pt x="1088497" y="1553038"/>
                  <a:pt x="1088497" y="1556666"/>
                  <a:pt x="1088497" y="1560294"/>
                </a:cubicBezTo>
                <a:cubicBezTo>
                  <a:pt x="1088497" y="1610678"/>
                  <a:pt x="1088497" y="1661062"/>
                  <a:pt x="1088497" y="1711446"/>
                </a:cubicBezTo>
                <a:cubicBezTo>
                  <a:pt x="1088497" y="1896859"/>
                  <a:pt x="1088497" y="2082071"/>
                  <a:pt x="1088295" y="2267484"/>
                </a:cubicBezTo>
                <a:cubicBezTo>
                  <a:pt x="772488" y="2267484"/>
                  <a:pt x="456882" y="2267484"/>
                  <a:pt x="141075" y="2267484"/>
                </a:cubicBezTo>
                <a:cubicBezTo>
                  <a:pt x="140874" y="2264058"/>
                  <a:pt x="140672" y="2260833"/>
                  <a:pt x="140672" y="2257407"/>
                </a:cubicBezTo>
                <a:cubicBezTo>
                  <a:pt x="140672" y="1927492"/>
                  <a:pt x="140672" y="1597779"/>
                  <a:pt x="140672" y="1267865"/>
                </a:cubicBezTo>
                <a:cubicBezTo>
                  <a:pt x="140672" y="1264439"/>
                  <a:pt x="141075" y="1260811"/>
                  <a:pt x="141277" y="1256578"/>
                </a:cubicBezTo>
                <a:cubicBezTo>
                  <a:pt x="146920" y="1256578"/>
                  <a:pt x="151555" y="1256578"/>
                  <a:pt x="156392" y="1256578"/>
                </a:cubicBezTo>
                <a:cubicBezTo>
                  <a:pt x="536691" y="1256578"/>
                  <a:pt x="916788" y="1256377"/>
                  <a:pt x="1297087" y="1256377"/>
                </a:cubicBezTo>
                <a:close/>
                <a:moveTo>
                  <a:pt x="898449" y="687440"/>
                </a:moveTo>
                <a:cubicBezTo>
                  <a:pt x="898449" y="776519"/>
                  <a:pt x="898449" y="864590"/>
                  <a:pt x="898449" y="953065"/>
                </a:cubicBezTo>
                <a:cubicBezTo>
                  <a:pt x="1019975" y="953065"/>
                  <a:pt x="1140897" y="953065"/>
                  <a:pt x="1262826" y="953065"/>
                </a:cubicBezTo>
                <a:cubicBezTo>
                  <a:pt x="1262826" y="863986"/>
                  <a:pt x="1262826" y="775713"/>
                  <a:pt x="1262826" y="687440"/>
                </a:cubicBezTo>
                <a:cubicBezTo>
                  <a:pt x="1140897" y="687440"/>
                  <a:pt x="1019572" y="687440"/>
                  <a:pt x="898449" y="687440"/>
                </a:cubicBezTo>
                <a:close/>
                <a:moveTo>
                  <a:pt x="1312605" y="686835"/>
                </a:moveTo>
                <a:cubicBezTo>
                  <a:pt x="1312605" y="776116"/>
                  <a:pt x="1312605" y="864389"/>
                  <a:pt x="1312605" y="952662"/>
                </a:cubicBezTo>
                <a:cubicBezTo>
                  <a:pt x="1434535" y="952662"/>
                  <a:pt x="1555456" y="952662"/>
                  <a:pt x="1676781" y="952662"/>
                </a:cubicBezTo>
                <a:cubicBezTo>
                  <a:pt x="1676781" y="863784"/>
                  <a:pt x="1676781" y="775511"/>
                  <a:pt x="1676781" y="686835"/>
                </a:cubicBezTo>
                <a:cubicBezTo>
                  <a:pt x="1554449" y="686835"/>
                  <a:pt x="1433527" y="686835"/>
                  <a:pt x="1312605" y="686835"/>
                </a:cubicBezTo>
                <a:close/>
                <a:moveTo>
                  <a:pt x="1797300" y="491547"/>
                </a:moveTo>
                <a:cubicBezTo>
                  <a:pt x="1797300" y="667286"/>
                  <a:pt x="1797300" y="839801"/>
                  <a:pt x="1797300" y="1012518"/>
                </a:cubicBezTo>
                <a:cubicBezTo>
                  <a:pt x="1452472" y="1012518"/>
                  <a:pt x="1108449" y="1012518"/>
                  <a:pt x="763016" y="1012518"/>
                </a:cubicBezTo>
                <a:cubicBezTo>
                  <a:pt x="763016" y="840204"/>
                  <a:pt x="763016" y="668496"/>
                  <a:pt x="763016" y="496384"/>
                </a:cubicBezTo>
                <a:cubicBezTo>
                  <a:pt x="745079" y="502430"/>
                  <a:pt x="739033" y="513716"/>
                  <a:pt x="739033" y="531854"/>
                </a:cubicBezTo>
                <a:cubicBezTo>
                  <a:pt x="739638" y="699129"/>
                  <a:pt x="739436" y="866404"/>
                  <a:pt x="739436" y="1033679"/>
                </a:cubicBezTo>
                <a:cubicBezTo>
                  <a:pt x="739436" y="1037508"/>
                  <a:pt x="739436" y="1041539"/>
                  <a:pt x="739436" y="1045167"/>
                </a:cubicBezTo>
                <a:cubicBezTo>
                  <a:pt x="1101798" y="1045167"/>
                  <a:pt x="1462548" y="1045167"/>
                  <a:pt x="1823298" y="1045167"/>
                </a:cubicBezTo>
                <a:cubicBezTo>
                  <a:pt x="1823500" y="1043353"/>
                  <a:pt x="1823903" y="1042345"/>
                  <a:pt x="1823903" y="1041539"/>
                </a:cubicBezTo>
                <a:cubicBezTo>
                  <a:pt x="1823903" y="867210"/>
                  <a:pt x="1823903" y="692882"/>
                  <a:pt x="1823903" y="518553"/>
                </a:cubicBezTo>
                <a:cubicBezTo>
                  <a:pt x="1823903" y="515933"/>
                  <a:pt x="1822895" y="512104"/>
                  <a:pt x="1821081" y="510491"/>
                </a:cubicBezTo>
                <a:cubicBezTo>
                  <a:pt x="1814430" y="504445"/>
                  <a:pt x="1806974" y="499004"/>
                  <a:pt x="1797300" y="491547"/>
                </a:cubicBezTo>
                <a:close/>
                <a:moveTo>
                  <a:pt x="1312202" y="486508"/>
                </a:moveTo>
                <a:cubicBezTo>
                  <a:pt x="1312202" y="544752"/>
                  <a:pt x="1312202" y="602190"/>
                  <a:pt x="1312202" y="660233"/>
                </a:cubicBezTo>
                <a:cubicBezTo>
                  <a:pt x="1434333" y="660233"/>
                  <a:pt x="1555255" y="660233"/>
                  <a:pt x="1676177" y="660233"/>
                </a:cubicBezTo>
                <a:cubicBezTo>
                  <a:pt x="1676177" y="601787"/>
                  <a:pt x="1676177" y="543946"/>
                  <a:pt x="1676177" y="486508"/>
                </a:cubicBezTo>
                <a:cubicBezTo>
                  <a:pt x="1554449" y="486508"/>
                  <a:pt x="1433326" y="486508"/>
                  <a:pt x="1312202" y="486508"/>
                </a:cubicBezTo>
                <a:close/>
                <a:moveTo>
                  <a:pt x="898449" y="486105"/>
                </a:moveTo>
                <a:cubicBezTo>
                  <a:pt x="898449" y="544954"/>
                  <a:pt x="898449" y="602795"/>
                  <a:pt x="898449" y="660434"/>
                </a:cubicBezTo>
                <a:cubicBezTo>
                  <a:pt x="1020378" y="660434"/>
                  <a:pt x="1141501" y="660434"/>
                  <a:pt x="1262624" y="660434"/>
                </a:cubicBezTo>
                <a:cubicBezTo>
                  <a:pt x="1262624" y="601989"/>
                  <a:pt x="1262624" y="544148"/>
                  <a:pt x="1262624" y="486105"/>
                </a:cubicBezTo>
                <a:cubicBezTo>
                  <a:pt x="1140897" y="486105"/>
                  <a:pt x="1020176" y="486105"/>
                  <a:pt x="898449" y="486105"/>
                </a:cubicBezTo>
                <a:close/>
                <a:moveTo>
                  <a:pt x="1282375" y="30029"/>
                </a:moveTo>
                <a:cubicBezTo>
                  <a:pt x="1298095" y="41920"/>
                  <a:pt x="1314016" y="54012"/>
                  <a:pt x="1329938" y="66104"/>
                </a:cubicBezTo>
                <a:cubicBezTo>
                  <a:pt x="1500236" y="195289"/>
                  <a:pt x="1670332" y="324675"/>
                  <a:pt x="1841033" y="453457"/>
                </a:cubicBezTo>
                <a:cubicBezTo>
                  <a:pt x="1855947" y="464743"/>
                  <a:pt x="1861388" y="477037"/>
                  <a:pt x="1856955" y="495780"/>
                </a:cubicBezTo>
                <a:cubicBezTo>
                  <a:pt x="1841235" y="483889"/>
                  <a:pt x="1825717" y="472200"/>
                  <a:pt x="1810400" y="460511"/>
                </a:cubicBezTo>
                <a:cubicBezTo>
                  <a:pt x="1638489" y="329512"/>
                  <a:pt x="1466378" y="198715"/>
                  <a:pt x="1294669" y="67515"/>
                </a:cubicBezTo>
                <a:cubicBezTo>
                  <a:pt x="1288018" y="62477"/>
                  <a:pt x="1283786" y="62073"/>
                  <a:pt x="1276732" y="67313"/>
                </a:cubicBezTo>
                <a:cubicBezTo>
                  <a:pt x="1092327" y="207986"/>
                  <a:pt x="907921" y="348457"/>
                  <a:pt x="723314" y="488927"/>
                </a:cubicBezTo>
                <a:cubicBezTo>
                  <a:pt x="720694" y="490943"/>
                  <a:pt x="718074" y="492958"/>
                  <a:pt x="714446" y="495578"/>
                </a:cubicBezTo>
                <a:cubicBezTo>
                  <a:pt x="711020" y="478246"/>
                  <a:pt x="713842" y="466154"/>
                  <a:pt x="728756" y="454868"/>
                </a:cubicBezTo>
                <a:cubicBezTo>
                  <a:pt x="911952" y="314800"/>
                  <a:pt x="1094544" y="174128"/>
                  <a:pt x="1277337" y="33657"/>
                </a:cubicBezTo>
                <a:cubicBezTo>
                  <a:pt x="1278747" y="32649"/>
                  <a:pt x="1279957" y="31641"/>
                  <a:pt x="1282375" y="30029"/>
                </a:cubicBezTo>
                <a:close/>
                <a:moveTo>
                  <a:pt x="1282375" y="4232"/>
                </a:moveTo>
                <a:cubicBezTo>
                  <a:pt x="1279554" y="6248"/>
                  <a:pt x="1277337" y="7659"/>
                  <a:pt x="1275321" y="9271"/>
                </a:cubicBezTo>
                <a:cubicBezTo>
                  <a:pt x="1178181" y="83235"/>
                  <a:pt x="1081040" y="157400"/>
                  <a:pt x="983900" y="231565"/>
                </a:cubicBezTo>
                <a:cubicBezTo>
                  <a:pt x="890387" y="302707"/>
                  <a:pt x="797076" y="374051"/>
                  <a:pt x="703563" y="445193"/>
                </a:cubicBezTo>
                <a:cubicBezTo>
                  <a:pt x="696509" y="450635"/>
                  <a:pt x="691471" y="456278"/>
                  <a:pt x="691874" y="465952"/>
                </a:cubicBezTo>
                <a:cubicBezTo>
                  <a:pt x="692277" y="486508"/>
                  <a:pt x="692075" y="506864"/>
                  <a:pt x="692277" y="527420"/>
                </a:cubicBezTo>
                <a:cubicBezTo>
                  <a:pt x="692277" y="530846"/>
                  <a:pt x="693083" y="534273"/>
                  <a:pt x="693688" y="539512"/>
                </a:cubicBezTo>
                <a:cubicBezTo>
                  <a:pt x="895224" y="396623"/>
                  <a:pt x="1087893" y="245270"/>
                  <a:pt x="1286003" y="100365"/>
                </a:cubicBezTo>
                <a:cubicBezTo>
                  <a:pt x="1482097" y="248494"/>
                  <a:pt x="1676781" y="398236"/>
                  <a:pt x="1876907" y="544954"/>
                </a:cubicBezTo>
                <a:cubicBezTo>
                  <a:pt x="1876907" y="517948"/>
                  <a:pt x="1876101" y="494167"/>
                  <a:pt x="1877108" y="470385"/>
                </a:cubicBezTo>
                <a:cubicBezTo>
                  <a:pt x="1877713" y="456076"/>
                  <a:pt x="1873078" y="446806"/>
                  <a:pt x="1861590" y="438140"/>
                </a:cubicBezTo>
                <a:cubicBezTo>
                  <a:pt x="1698749" y="316412"/>
                  <a:pt x="1536109" y="194281"/>
                  <a:pt x="1373268" y="72351"/>
                </a:cubicBezTo>
                <a:cubicBezTo>
                  <a:pt x="1343037" y="49578"/>
                  <a:pt x="1312807" y="27006"/>
                  <a:pt x="1282375" y="4232"/>
                </a:cubicBezTo>
                <a:close/>
                <a:moveTo>
                  <a:pt x="1281770" y="0"/>
                </a:moveTo>
                <a:cubicBezTo>
                  <a:pt x="1282375" y="0"/>
                  <a:pt x="1283181" y="0"/>
                  <a:pt x="1283786" y="0"/>
                </a:cubicBezTo>
                <a:cubicBezTo>
                  <a:pt x="1286003" y="2015"/>
                  <a:pt x="1288018" y="4232"/>
                  <a:pt x="1290436" y="6046"/>
                </a:cubicBezTo>
                <a:cubicBezTo>
                  <a:pt x="1465370" y="137448"/>
                  <a:pt x="1640505" y="268849"/>
                  <a:pt x="1815438" y="400251"/>
                </a:cubicBezTo>
                <a:cubicBezTo>
                  <a:pt x="1825112" y="407506"/>
                  <a:pt x="1835189" y="410731"/>
                  <a:pt x="1847079" y="410731"/>
                </a:cubicBezTo>
                <a:cubicBezTo>
                  <a:pt x="1971629" y="410328"/>
                  <a:pt x="2096178" y="410529"/>
                  <a:pt x="2220929" y="409925"/>
                </a:cubicBezTo>
                <a:cubicBezTo>
                  <a:pt x="2234835" y="409925"/>
                  <a:pt x="2241889" y="414762"/>
                  <a:pt x="2247330" y="427458"/>
                </a:cubicBezTo>
                <a:cubicBezTo>
                  <a:pt x="2354749" y="678975"/>
                  <a:pt x="2462571" y="930090"/>
                  <a:pt x="2570393" y="1181405"/>
                </a:cubicBezTo>
                <a:cubicBezTo>
                  <a:pt x="2573214" y="1188056"/>
                  <a:pt x="2576640" y="1194505"/>
                  <a:pt x="2579663" y="1201156"/>
                </a:cubicBezTo>
                <a:cubicBezTo>
                  <a:pt x="2579663" y="1201760"/>
                  <a:pt x="2579663" y="1202566"/>
                  <a:pt x="2579663" y="1203171"/>
                </a:cubicBezTo>
                <a:cubicBezTo>
                  <a:pt x="2575632" y="1203574"/>
                  <a:pt x="2571803" y="1204179"/>
                  <a:pt x="2567773" y="1204179"/>
                </a:cubicBezTo>
                <a:cubicBezTo>
                  <a:pt x="1715879" y="1204179"/>
                  <a:pt x="863986" y="1204179"/>
                  <a:pt x="11891" y="1204179"/>
                </a:cubicBezTo>
                <a:cubicBezTo>
                  <a:pt x="7860" y="1204179"/>
                  <a:pt x="4031" y="1203574"/>
                  <a:pt x="0" y="1203171"/>
                </a:cubicBezTo>
                <a:cubicBezTo>
                  <a:pt x="0" y="1202566"/>
                  <a:pt x="0" y="1201760"/>
                  <a:pt x="0" y="1201156"/>
                </a:cubicBezTo>
                <a:cubicBezTo>
                  <a:pt x="1209" y="1199140"/>
                  <a:pt x="2620" y="1197327"/>
                  <a:pt x="3426" y="1195311"/>
                </a:cubicBezTo>
                <a:cubicBezTo>
                  <a:pt x="113465" y="938756"/>
                  <a:pt x="223302" y="682402"/>
                  <a:pt x="332938" y="425846"/>
                </a:cubicBezTo>
                <a:cubicBezTo>
                  <a:pt x="337976" y="414157"/>
                  <a:pt x="344425" y="409925"/>
                  <a:pt x="357122" y="410126"/>
                </a:cubicBezTo>
                <a:cubicBezTo>
                  <a:pt x="479253" y="410731"/>
                  <a:pt x="601586" y="410731"/>
                  <a:pt x="723717" y="411134"/>
                </a:cubicBezTo>
                <a:cubicBezTo>
                  <a:pt x="737220" y="411134"/>
                  <a:pt x="748304" y="407305"/>
                  <a:pt x="758986" y="399243"/>
                </a:cubicBezTo>
                <a:cubicBezTo>
                  <a:pt x="850281" y="329310"/>
                  <a:pt x="941980" y="259579"/>
                  <a:pt x="1033478" y="189646"/>
                </a:cubicBezTo>
                <a:cubicBezTo>
                  <a:pt x="1116309" y="126363"/>
                  <a:pt x="1199140" y="63081"/>
                  <a:pt x="1281770" y="0"/>
                </a:cubicBezTo>
                <a:close/>
              </a:path>
            </a:pathLst>
          </a:custGeom>
          <a:solidFill>
            <a:schemeClr val="accent2"/>
          </a:solidFill>
          <a:ln w="60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1587" name="TextBox 1586">
            <a:extLst>
              <a:ext uri="{FF2B5EF4-FFF2-40B4-BE49-F238E27FC236}">
                <a16:creationId xmlns:a16="http://schemas.microsoft.com/office/drawing/2014/main" id="{7CCFB89F-084F-4039-AA14-9E9AF788A38E}"/>
              </a:ext>
            </a:extLst>
          </p:cNvPr>
          <p:cNvSpPr txBox="1"/>
          <p:nvPr/>
        </p:nvSpPr>
        <p:spPr>
          <a:xfrm>
            <a:off x="6364250" y="3494487"/>
            <a:ext cx="3820609" cy="1292662"/>
          </a:xfrm>
          <a:prstGeom prst="rect">
            <a:avLst/>
          </a:prstGeom>
          <a:noFill/>
        </p:spPr>
        <p:txBody>
          <a:bodyPr wrap="square" lIns="36000" tIns="0" rIns="36000" bIns="0" rtlCol="0">
            <a:spAutoFit/>
          </a:bodyPr>
          <a:lstStyle/>
          <a:p>
            <a:r>
              <a:rPr lang="en-US" altLang="ko-KR" sz="2800" b="1" dirty="0">
                <a:solidFill>
                  <a:schemeClr val="accent4"/>
                </a:solidFill>
                <a:cs typeface="Arial" pitchFamily="34" charset="0"/>
              </a:rPr>
              <a:t>We Create</a:t>
            </a:r>
          </a:p>
          <a:p>
            <a:r>
              <a:rPr lang="en-US" altLang="ko-KR" sz="2800" b="1" dirty="0">
                <a:solidFill>
                  <a:schemeClr val="accent4"/>
                </a:solidFill>
                <a:cs typeface="Arial" pitchFamily="34" charset="0"/>
              </a:rPr>
              <a:t>Quality Professional </a:t>
            </a:r>
          </a:p>
          <a:p>
            <a:r>
              <a:rPr lang="en-US" altLang="ko-KR" sz="2800" b="1" dirty="0">
                <a:solidFill>
                  <a:schemeClr val="accent4"/>
                </a:solidFill>
                <a:cs typeface="Arial" pitchFamily="34" charset="0"/>
              </a:rPr>
              <a:t>PPT Presentation</a:t>
            </a:r>
            <a:endParaRPr lang="ko-KR" altLang="en-US" sz="2800" b="1" dirty="0">
              <a:solidFill>
                <a:schemeClr val="accent4"/>
              </a:solidFill>
              <a:cs typeface="Arial" pitchFamily="34" charset="0"/>
            </a:endParaRPr>
          </a:p>
        </p:txBody>
      </p:sp>
      <p:sp>
        <p:nvSpPr>
          <p:cNvPr id="1588" name="TextBox 1587">
            <a:extLst>
              <a:ext uri="{FF2B5EF4-FFF2-40B4-BE49-F238E27FC236}">
                <a16:creationId xmlns:a16="http://schemas.microsoft.com/office/drawing/2014/main" id="{3DF936B2-7125-4842-9192-87FD6DADF359}"/>
              </a:ext>
            </a:extLst>
          </p:cNvPr>
          <p:cNvSpPr txBox="1"/>
          <p:nvPr/>
        </p:nvSpPr>
        <p:spPr>
          <a:xfrm>
            <a:off x="6292239" y="4909815"/>
            <a:ext cx="5163703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Example Text : Get a modern PowerPoint  Presentation that is beautifully designed. I hope and I believe that this Template will your Time, Money and Reputation. You can simply impress your audience and add a unique zing and appeal to your Presentations.   </a:t>
            </a:r>
          </a:p>
          <a:p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 </a:t>
            </a:r>
          </a:p>
        </p:txBody>
      </p:sp>
      <p:grpSp>
        <p:nvGrpSpPr>
          <p:cNvPr id="1589" name="Group 1588">
            <a:extLst>
              <a:ext uri="{FF2B5EF4-FFF2-40B4-BE49-F238E27FC236}">
                <a16:creationId xmlns:a16="http://schemas.microsoft.com/office/drawing/2014/main" id="{2B5ABE63-CBF1-476A-8226-E50AB3E325AA}"/>
              </a:ext>
            </a:extLst>
          </p:cNvPr>
          <p:cNvGrpSpPr/>
          <p:nvPr/>
        </p:nvGrpSpPr>
        <p:grpSpPr>
          <a:xfrm>
            <a:off x="6601958" y="1705834"/>
            <a:ext cx="4461228" cy="1597507"/>
            <a:chOff x="2751274" y="4274125"/>
            <a:chExt cx="1502839" cy="538144"/>
          </a:xfrm>
        </p:grpSpPr>
        <p:sp>
          <p:nvSpPr>
            <p:cNvPr id="1590" name="Freeform: Shape 1589">
              <a:extLst>
                <a:ext uri="{FF2B5EF4-FFF2-40B4-BE49-F238E27FC236}">
                  <a16:creationId xmlns:a16="http://schemas.microsoft.com/office/drawing/2014/main" id="{E72CA975-9128-475A-89C5-E7B79D4AE38A}"/>
                </a:ext>
              </a:extLst>
            </p:cNvPr>
            <p:cNvSpPr/>
            <p:nvPr/>
          </p:nvSpPr>
          <p:spPr>
            <a:xfrm>
              <a:off x="2751274" y="4567310"/>
              <a:ext cx="295404" cy="244959"/>
            </a:xfrm>
            <a:custGeom>
              <a:avLst/>
              <a:gdLst>
                <a:gd name="connsiteX0" fmla="*/ 652747 w 958519"/>
                <a:gd name="connsiteY0" fmla="*/ 294854 h 794837"/>
                <a:gd name="connsiteX1" fmla="*/ 846112 w 958519"/>
                <a:gd name="connsiteY1" fmla="*/ 294854 h 794837"/>
                <a:gd name="connsiteX2" fmla="*/ 866369 w 958519"/>
                <a:gd name="connsiteY2" fmla="*/ 313270 h 794837"/>
                <a:gd name="connsiteX3" fmla="*/ 892151 w 958519"/>
                <a:gd name="connsiteY3" fmla="*/ 514000 h 794837"/>
                <a:gd name="connsiteX4" fmla="*/ 864527 w 958519"/>
                <a:gd name="connsiteY4" fmla="*/ 544846 h 794837"/>
                <a:gd name="connsiteX5" fmla="*/ 764623 w 958519"/>
                <a:gd name="connsiteY5" fmla="*/ 545307 h 794837"/>
                <a:gd name="connsiteX6" fmla="*/ 664256 w 958519"/>
                <a:gd name="connsiteY6" fmla="*/ 545307 h 794837"/>
                <a:gd name="connsiteX7" fmla="*/ 644920 w 958519"/>
                <a:gd name="connsiteY7" fmla="*/ 526431 h 794837"/>
                <a:gd name="connsiteX8" fmla="*/ 641880 w 958519"/>
                <a:gd name="connsiteY8" fmla="*/ 465357 h 794837"/>
                <a:gd name="connsiteX9" fmla="*/ 629441 w 958519"/>
                <a:gd name="connsiteY9" fmla="*/ 467387 h 794837"/>
                <a:gd name="connsiteX10" fmla="*/ 616525 w 958519"/>
                <a:gd name="connsiteY10" fmla="*/ 466971 h 794837"/>
                <a:gd name="connsiteX11" fmla="*/ 619140 w 958519"/>
                <a:gd name="connsiteY11" fmla="*/ 519985 h 794837"/>
                <a:gd name="connsiteX12" fmla="*/ 594278 w 958519"/>
                <a:gd name="connsiteY12" fmla="*/ 545767 h 794837"/>
                <a:gd name="connsiteX13" fmla="*/ 481942 w 958519"/>
                <a:gd name="connsiteY13" fmla="*/ 545306 h 794837"/>
                <a:gd name="connsiteX14" fmla="*/ 369607 w 958519"/>
                <a:gd name="connsiteY14" fmla="*/ 545306 h 794837"/>
                <a:gd name="connsiteX15" fmla="*/ 345666 w 958519"/>
                <a:gd name="connsiteY15" fmla="*/ 521826 h 794837"/>
                <a:gd name="connsiteX16" fmla="*/ 355795 w 958519"/>
                <a:gd name="connsiteY16" fmla="*/ 313269 h 794837"/>
                <a:gd name="connsiteX17" fmla="*/ 374211 w 958519"/>
                <a:gd name="connsiteY17" fmla="*/ 295775 h 794837"/>
                <a:gd name="connsiteX18" fmla="*/ 590135 w 958519"/>
                <a:gd name="connsiteY18" fmla="*/ 295775 h 794837"/>
                <a:gd name="connsiteX19" fmla="*/ 609011 w 958519"/>
                <a:gd name="connsiteY19" fmla="*/ 314651 h 794837"/>
                <a:gd name="connsiteX20" fmla="*/ 616342 w 958519"/>
                <a:gd name="connsiteY20" fmla="*/ 463262 h 794837"/>
                <a:gd name="connsiteX21" fmla="*/ 641779 w 958519"/>
                <a:gd name="connsiteY21" fmla="*/ 463326 h 794837"/>
                <a:gd name="connsiteX22" fmla="*/ 634331 w 958519"/>
                <a:gd name="connsiteY22" fmla="*/ 313730 h 794837"/>
                <a:gd name="connsiteX23" fmla="*/ 652747 w 958519"/>
                <a:gd name="connsiteY23" fmla="*/ 294854 h 794837"/>
                <a:gd name="connsiteX24" fmla="*/ 115471 w 958519"/>
                <a:gd name="connsiteY24" fmla="*/ 294854 h 794837"/>
                <a:gd name="connsiteX25" fmla="*/ 310677 w 958519"/>
                <a:gd name="connsiteY25" fmla="*/ 294854 h 794837"/>
                <a:gd name="connsiteX26" fmla="*/ 330474 w 958519"/>
                <a:gd name="connsiteY26" fmla="*/ 316032 h 794837"/>
                <a:gd name="connsiteX27" fmla="*/ 320346 w 958519"/>
                <a:gd name="connsiteY27" fmla="*/ 519985 h 794837"/>
                <a:gd name="connsiteX28" fmla="*/ 295024 w 958519"/>
                <a:gd name="connsiteY28" fmla="*/ 545307 h 794837"/>
                <a:gd name="connsiteX29" fmla="*/ 196499 w 958519"/>
                <a:gd name="connsiteY29" fmla="*/ 545307 h 794837"/>
                <a:gd name="connsiteX30" fmla="*/ 96134 w 958519"/>
                <a:gd name="connsiteY30" fmla="*/ 545307 h 794837"/>
                <a:gd name="connsiteX31" fmla="*/ 68050 w 958519"/>
                <a:gd name="connsiteY31" fmla="*/ 514460 h 794837"/>
                <a:gd name="connsiteX32" fmla="*/ 93832 w 958519"/>
                <a:gd name="connsiteY32" fmla="*/ 315572 h 794837"/>
                <a:gd name="connsiteX33" fmla="*/ 115471 w 958519"/>
                <a:gd name="connsiteY33" fmla="*/ 294854 h 794837"/>
                <a:gd name="connsiteX34" fmla="*/ 644460 w 958519"/>
                <a:gd name="connsiteY34" fmla="*/ 61896 h 794837"/>
                <a:gd name="connsiteX35" fmla="*/ 804215 w 958519"/>
                <a:gd name="connsiteY35" fmla="*/ 62357 h 794837"/>
                <a:gd name="connsiteX36" fmla="*/ 836443 w 958519"/>
                <a:gd name="connsiteY36" fmla="*/ 90901 h 794837"/>
                <a:gd name="connsiteX37" fmla="*/ 857621 w 958519"/>
                <a:gd name="connsiteY37" fmla="*/ 251118 h 794837"/>
                <a:gd name="connsiteX38" fmla="*/ 841968 w 958519"/>
                <a:gd name="connsiteY38" fmla="*/ 268153 h 794837"/>
                <a:gd name="connsiteX39" fmla="*/ 745746 w 958519"/>
                <a:gd name="connsiteY39" fmla="*/ 268153 h 794837"/>
                <a:gd name="connsiteX40" fmla="*/ 650905 w 958519"/>
                <a:gd name="connsiteY40" fmla="*/ 268153 h 794837"/>
                <a:gd name="connsiteX41" fmla="*/ 631109 w 958519"/>
                <a:gd name="connsiteY41" fmla="*/ 249737 h 794837"/>
                <a:gd name="connsiteX42" fmla="*/ 623282 w 958519"/>
                <a:gd name="connsiteY42" fmla="*/ 83074 h 794837"/>
                <a:gd name="connsiteX43" fmla="*/ 644460 w 958519"/>
                <a:gd name="connsiteY43" fmla="*/ 61896 h 794837"/>
                <a:gd name="connsiteX44" fmla="*/ 390324 w 958519"/>
                <a:gd name="connsiteY44" fmla="*/ 61896 h 794837"/>
                <a:gd name="connsiteX45" fmla="*/ 574941 w 958519"/>
                <a:gd name="connsiteY45" fmla="*/ 61896 h 794837"/>
                <a:gd name="connsiteX46" fmla="*/ 597500 w 958519"/>
                <a:gd name="connsiteY46" fmla="*/ 83074 h 794837"/>
                <a:gd name="connsiteX47" fmla="*/ 605327 w 958519"/>
                <a:gd name="connsiteY47" fmla="*/ 247895 h 794837"/>
                <a:gd name="connsiteX48" fmla="*/ 584609 w 958519"/>
                <a:gd name="connsiteY48" fmla="*/ 268152 h 794837"/>
                <a:gd name="connsiteX49" fmla="*/ 483323 w 958519"/>
                <a:gd name="connsiteY49" fmla="*/ 268152 h 794837"/>
                <a:gd name="connsiteX50" fmla="*/ 377894 w 958519"/>
                <a:gd name="connsiteY50" fmla="*/ 268152 h 794837"/>
                <a:gd name="connsiteX51" fmla="*/ 359478 w 958519"/>
                <a:gd name="connsiteY51" fmla="*/ 249276 h 794837"/>
                <a:gd name="connsiteX52" fmla="*/ 367305 w 958519"/>
                <a:gd name="connsiteY52" fmla="*/ 82614 h 794837"/>
                <a:gd name="connsiteX53" fmla="*/ 390324 w 958519"/>
                <a:gd name="connsiteY53" fmla="*/ 61896 h 794837"/>
                <a:gd name="connsiteX54" fmla="*/ 152302 w 958519"/>
                <a:gd name="connsiteY54" fmla="*/ 61896 h 794837"/>
                <a:gd name="connsiteX55" fmla="*/ 324488 w 958519"/>
                <a:gd name="connsiteY55" fmla="*/ 61896 h 794837"/>
                <a:gd name="connsiteX56" fmla="*/ 341522 w 958519"/>
                <a:gd name="connsiteY56" fmla="*/ 80312 h 794837"/>
                <a:gd name="connsiteX57" fmla="*/ 333696 w 958519"/>
                <a:gd name="connsiteY57" fmla="*/ 250197 h 794837"/>
                <a:gd name="connsiteX58" fmla="*/ 314820 w 958519"/>
                <a:gd name="connsiteY58" fmla="*/ 267692 h 794837"/>
                <a:gd name="connsiteX59" fmla="*/ 216757 w 958519"/>
                <a:gd name="connsiteY59" fmla="*/ 268152 h 794837"/>
                <a:gd name="connsiteX60" fmla="*/ 121916 w 958519"/>
                <a:gd name="connsiteY60" fmla="*/ 268152 h 794837"/>
                <a:gd name="connsiteX61" fmla="*/ 102580 w 958519"/>
                <a:gd name="connsiteY61" fmla="*/ 247435 h 794837"/>
                <a:gd name="connsiteX62" fmla="*/ 123758 w 958519"/>
                <a:gd name="connsiteY62" fmla="*/ 87217 h 794837"/>
                <a:gd name="connsiteX63" fmla="*/ 152302 w 958519"/>
                <a:gd name="connsiteY63" fmla="*/ 61896 h 794837"/>
                <a:gd name="connsiteX64" fmla="*/ 136187 w 958519"/>
                <a:gd name="connsiteY64" fmla="*/ 41639 h 794837"/>
                <a:gd name="connsiteX65" fmla="*/ 101198 w 958519"/>
                <a:gd name="connsiteY65" fmla="*/ 71564 h 794837"/>
                <a:gd name="connsiteX66" fmla="*/ 86465 w 958519"/>
                <a:gd name="connsiteY66" fmla="*/ 182979 h 794837"/>
                <a:gd name="connsiteX67" fmla="*/ 43188 w 958519"/>
                <a:gd name="connsiteY67" fmla="*/ 523209 h 794837"/>
                <a:gd name="connsiteX68" fmla="*/ 80020 w 958519"/>
                <a:gd name="connsiteY68" fmla="*/ 563723 h 794837"/>
                <a:gd name="connsiteX69" fmla="*/ 479180 w 958519"/>
                <a:gd name="connsiteY69" fmla="*/ 563723 h 794837"/>
                <a:gd name="connsiteX70" fmla="*/ 887546 w 958519"/>
                <a:gd name="connsiteY70" fmla="*/ 563263 h 794837"/>
                <a:gd name="connsiteX71" fmla="*/ 917932 w 958519"/>
                <a:gd name="connsiteY71" fmla="*/ 530115 h 794837"/>
                <a:gd name="connsiteX72" fmla="*/ 859462 w 958519"/>
                <a:gd name="connsiteY72" fmla="*/ 73406 h 794837"/>
                <a:gd name="connsiteX73" fmla="*/ 824012 w 958519"/>
                <a:gd name="connsiteY73" fmla="*/ 41639 h 794837"/>
                <a:gd name="connsiteX74" fmla="*/ 136187 w 958519"/>
                <a:gd name="connsiteY74" fmla="*/ 41639 h 794837"/>
                <a:gd name="connsiteX75" fmla="*/ 130202 w 958519"/>
                <a:gd name="connsiteY75" fmla="*/ 204 h 794837"/>
                <a:gd name="connsiteX76" fmla="*/ 342903 w 958519"/>
                <a:gd name="connsiteY76" fmla="*/ 204 h 794837"/>
                <a:gd name="connsiteX77" fmla="*/ 819408 w 958519"/>
                <a:gd name="connsiteY77" fmla="*/ 204 h 794837"/>
                <a:gd name="connsiteX78" fmla="*/ 899976 w 958519"/>
                <a:gd name="connsiteY78" fmla="*/ 71564 h 794837"/>
                <a:gd name="connsiteX79" fmla="*/ 957986 w 958519"/>
                <a:gd name="connsiteY79" fmla="*/ 528272 h 794837"/>
                <a:gd name="connsiteX80" fmla="*/ 904120 w 958519"/>
                <a:gd name="connsiteY80" fmla="*/ 636003 h 794837"/>
                <a:gd name="connsiteX81" fmla="*/ 870051 w 958519"/>
                <a:gd name="connsiteY81" fmla="*/ 643369 h 794837"/>
                <a:gd name="connsiteX82" fmla="*/ 707533 w 958519"/>
                <a:gd name="connsiteY82" fmla="*/ 643369 h 794837"/>
                <a:gd name="connsiteX83" fmla="*/ 536728 w 958519"/>
                <a:gd name="connsiteY83" fmla="*/ 642909 h 794837"/>
                <a:gd name="connsiteX84" fmla="*/ 521995 w 958519"/>
                <a:gd name="connsiteY84" fmla="*/ 661325 h 794837"/>
                <a:gd name="connsiteX85" fmla="*/ 547317 w 958519"/>
                <a:gd name="connsiteY85" fmla="*/ 770898 h 794837"/>
                <a:gd name="connsiteX86" fmla="*/ 531203 w 958519"/>
                <a:gd name="connsiteY86" fmla="*/ 792996 h 794837"/>
                <a:gd name="connsiteX87" fmla="*/ 423932 w 958519"/>
                <a:gd name="connsiteY87" fmla="*/ 792536 h 794837"/>
                <a:gd name="connsiteX88" fmla="*/ 411962 w 958519"/>
                <a:gd name="connsiteY88" fmla="*/ 775502 h 794837"/>
                <a:gd name="connsiteX89" fmla="*/ 436823 w 958519"/>
                <a:gd name="connsiteY89" fmla="*/ 664087 h 794837"/>
                <a:gd name="connsiteX90" fmla="*/ 419789 w 958519"/>
                <a:gd name="connsiteY90" fmla="*/ 643369 h 794837"/>
                <a:gd name="connsiteX91" fmla="*/ 103039 w 958519"/>
                <a:gd name="connsiteY91" fmla="*/ 643369 h 794837"/>
                <a:gd name="connsiteX92" fmla="*/ 832 w 958519"/>
                <a:gd name="connsiteY92" fmla="*/ 528732 h 794837"/>
                <a:gd name="connsiteX93" fmla="*/ 60683 w 958519"/>
                <a:gd name="connsiteY93" fmla="*/ 59594 h 794837"/>
                <a:gd name="connsiteX94" fmla="*/ 130202 w 958519"/>
                <a:gd name="connsiteY94" fmla="*/ 204 h 7948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</a:cxnLst>
              <a:rect l="l" t="t" r="r" b="b"/>
              <a:pathLst>
                <a:path w="958519" h="794837">
                  <a:moveTo>
                    <a:pt x="652747" y="294854"/>
                  </a:moveTo>
                  <a:cubicBezTo>
                    <a:pt x="717201" y="295314"/>
                    <a:pt x="781657" y="295314"/>
                    <a:pt x="846112" y="294854"/>
                  </a:cubicBezTo>
                  <a:cubicBezTo>
                    <a:pt x="859463" y="294854"/>
                    <a:pt x="864527" y="300379"/>
                    <a:pt x="866369" y="313270"/>
                  </a:cubicBezTo>
                  <a:cubicBezTo>
                    <a:pt x="874656" y="380026"/>
                    <a:pt x="883864" y="446783"/>
                    <a:pt x="892151" y="514000"/>
                  </a:cubicBezTo>
                  <a:cubicBezTo>
                    <a:pt x="894913" y="534257"/>
                    <a:pt x="885705" y="544846"/>
                    <a:pt x="864527" y="544846"/>
                  </a:cubicBezTo>
                  <a:cubicBezTo>
                    <a:pt x="831379" y="545767"/>
                    <a:pt x="797771" y="545307"/>
                    <a:pt x="764623" y="545307"/>
                  </a:cubicBezTo>
                  <a:cubicBezTo>
                    <a:pt x="731014" y="545307"/>
                    <a:pt x="697865" y="544846"/>
                    <a:pt x="664256" y="545307"/>
                  </a:cubicBezTo>
                  <a:cubicBezTo>
                    <a:pt x="650445" y="545307"/>
                    <a:pt x="645380" y="539782"/>
                    <a:pt x="644920" y="526431"/>
                  </a:cubicBezTo>
                  <a:lnTo>
                    <a:pt x="641880" y="465357"/>
                  </a:lnTo>
                  <a:lnTo>
                    <a:pt x="629441" y="467387"/>
                  </a:lnTo>
                  <a:lnTo>
                    <a:pt x="616525" y="466971"/>
                  </a:lnTo>
                  <a:lnTo>
                    <a:pt x="619140" y="519985"/>
                  </a:lnTo>
                  <a:cubicBezTo>
                    <a:pt x="620521" y="544386"/>
                    <a:pt x="618679" y="545767"/>
                    <a:pt x="594278" y="545767"/>
                  </a:cubicBezTo>
                  <a:cubicBezTo>
                    <a:pt x="556987" y="545306"/>
                    <a:pt x="519235" y="545306"/>
                    <a:pt x="481942" y="545306"/>
                  </a:cubicBezTo>
                  <a:cubicBezTo>
                    <a:pt x="444650" y="545306"/>
                    <a:pt x="406898" y="545306"/>
                    <a:pt x="369607" y="545306"/>
                  </a:cubicBezTo>
                  <a:cubicBezTo>
                    <a:pt x="346587" y="545306"/>
                    <a:pt x="344746" y="543925"/>
                    <a:pt x="345666" y="521826"/>
                  </a:cubicBezTo>
                  <a:cubicBezTo>
                    <a:pt x="348889" y="452307"/>
                    <a:pt x="352572" y="382788"/>
                    <a:pt x="355795" y="313269"/>
                  </a:cubicBezTo>
                  <a:cubicBezTo>
                    <a:pt x="356255" y="300839"/>
                    <a:pt x="361320" y="295314"/>
                    <a:pt x="374211" y="295775"/>
                  </a:cubicBezTo>
                  <a:cubicBezTo>
                    <a:pt x="446031" y="296235"/>
                    <a:pt x="518314" y="296235"/>
                    <a:pt x="590135" y="295775"/>
                  </a:cubicBezTo>
                  <a:cubicBezTo>
                    <a:pt x="603946" y="295775"/>
                    <a:pt x="608550" y="301760"/>
                    <a:pt x="609011" y="314651"/>
                  </a:cubicBezTo>
                  <a:lnTo>
                    <a:pt x="616342" y="463262"/>
                  </a:lnTo>
                  <a:lnTo>
                    <a:pt x="641779" y="463326"/>
                  </a:lnTo>
                  <a:lnTo>
                    <a:pt x="634331" y="313730"/>
                  </a:lnTo>
                  <a:cubicBezTo>
                    <a:pt x="633410" y="299918"/>
                    <a:pt x="638935" y="294854"/>
                    <a:pt x="652747" y="294854"/>
                  </a:cubicBezTo>
                  <a:close/>
                  <a:moveTo>
                    <a:pt x="115471" y="294854"/>
                  </a:moveTo>
                  <a:cubicBezTo>
                    <a:pt x="180386" y="295314"/>
                    <a:pt x="245762" y="295314"/>
                    <a:pt x="310677" y="294854"/>
                  </a:cubicBezTo>
                  <a:cubicBezTo>
                    <a:pt x="326331" y="294854"/>
                    <a:pt x="330934" y="300839"/>
                    <a:pt x="330474" y="316032"/>
                  </a:cubicBezTo>
                  <a:cubicBezTo>
                    <a:pt x="326791" y="383710"/>
                    <a:pt x="323568" y="451847"/>
                    <a:pt x="320346" y="519985"/>
                  </a:cubicBezTo>
                  <a:cubicBezTo>
                    <a:pt x="319425" y="543005"/>
                    <a:pt x="317583" y="545307"/>
                    <a:pt x="295024" y="545307"/>
                  </a:cubicBezTo>
                  <a:cubicBezTo>
                    <a:pt x="261876" y="545767"/>
                    <a:pt x="229187" y="545307"/>
                    <a:pt x="196499" y="545307"/>
                  </a:cubicBezTo>
                  <a:cubicBezTo>
                    <a:pt x="162891" y="545307"/>
                    <a:pt x="129743" y="545767"/>
                    <a:pt x="96134" y="545307"/>
                  </a:cubicBezTo>
                  <a:cubicBezTo>
                    <a:pt x="74496" y="545307"/>
                    <a:pt x="65288" y="535638"/>
                    <a:pt x="68050" y="514460"/>
                  </a:cubicBezTo>
                  <a:cubicBezTo>
                    <a:pt x="76337" y="448164"/>
                    <a:pt x="85545" y="381868"/>
                    <a:pt x="93832" y="315572"/>
                  </a:cubicBezTo>
                  <a:cubicBezTo>
                    <a:pt x="95674" y="301760"/>
                    <a:pt x="100278" y="294854"/>
                    <a:pt x="115471" y="294854"/>
                  </a:cubicBezTo>
                  <a:close/>
                  <a:moveTo>
                    <a:pt x="644460" y="61896"/>
                  </a:moveTo>
                  <a:cubicBezTo>
                    <a:pt x="697865" y="62357"/>
                    <a:pt x="750810" y="61896"/>
                    <a:pt x="804215" y="62357"/>
                  </a:cubicBezTo>
                  <a:cubicBezTo>
                    <a:pt x="826314" y="62357"/>
                    <a:pt x="833681" y="68802"/>
                    <a:pt x="836443" y="90901"/>
                  </a:cubicBezTo>
                  <a:cubicBezTo>
                    <a:pt x="843809" y="144306"/>
                    <a:pt x="850255" y="197713"/>
                    <a:pt x="857621" y="251118"/>
                  </a:cubicBezTo>
                  <a:cubicBezTo>
                    <a:pt x="859462" y="264009"/>
                    <a:pt x="853938" y="268153"/>
                    <a:pt x="841968" y="268153"/>
                  </a:cubicBezTo>
                  <a:cubicBezTo>
                    <a:pt x="810201" y="268153"/>
                    <a:pt x="777973" y="268153"/>
                    <a:pt x="745746" y="268153"/>
                  </a:cubicBezTo>
                  <a:cubicBezTo>
                    <a:pt x="713979" y="268153"/>
                    <a:pt x="682672" y="267692"/>
                    <a:pt x="650905" y="268153"/>
                  </a:cubicBezTo>
                  <a:cubicBezTo>
                    <a:pt x="637554" y="268153"/>
                    <a:pt x="631569" y="263088"/>
                    <a:pt x="631109" y="249737"/>
                  </a:cubicBezTo>
                  <a:cubicBezTo>
                    <a:pt x="628807" y="194030"/>
                    <a:pt x="626505" y="138782"/>
                    <a:pt x="623282" y="83074"/>
                  </a:cubicBezTo>
                  <a:cubicBezTo>
                    <a:pt x="622361" y="66500"/>
                    <a:pt x="628807" y="61436"/>
                    <a:pt x="644460" y="61896"/>
                  </a:cubicBezTo>
                  <a:close/>
                  <a:moveTo>
                    <a:pt x="390324" y="61896"/>
                  </a:moveTo>
                  <a:cubicBezTo>
                    <a:pt x="452016" y="62817"/>
                    <a:pt x="513249" y="62817"/>
                    <a:pt x="574941" y="61896"/>
                  </a:cubicBezTo>
                  <a:cubicBezTo>
                    <a:pt x="591055" y="61896"/>
                    <a:pt x="597040" y="67881"/>
                    <a:pt x="597500" y="83074"/>
                  </a:cubicBezTo>
                  <a:cubicBezTo>
                    <a:pt x="599802" y="137861"/>
                    <a:pt x="602564" y="193109"/>
                    <a:pt x="605327" y="247895"/>
                  </a:cubicBezTo>
                  <a:cubicBezTo>
                    <a:pt x="606247" y="263549"/>
                    <a:pt x="599802" y="268152"/>
                    <a:pt x="584609" y="268152"/>
                  </a:cubicBezTo>
                  <a:cubicBezTo>
                    <a:pt x="551461" y="267692"/>
                    <a:pt x="517392" y="268152"/>
                    <a:pt x="483323" y="268152"/>
                  </a:cubicBezTo>
                  <a:cubicBezTo>
                    <a:pt x="448333" y="268152"/>
                    <a:pt x="412883" y="267692"/>
                    <a:pt x="377894" y="268152"/>
                  </a:cubicBezTo>
                  <a:cubicBezTo>
                    <a:pt x="364082" y="268152"/>
                    <a:pt x="358557" y="263088"/>
                    <a:pt x="359478" y="249276"/>
                  </a:cubicBezTo>
                  <a:cubicBezTo>
                    <a:pt x="362240" y="193569"/>
                    <a:pt x="365003" y="138321"/>
                    <a:pt x="367305" y="82614"/>
                  </a:cubicBezTo>
                  <a:cubicBezTo>
                    <a:pt x="367765" y="66961"/>
                    <a:pt x="374671" y="61436"/>
                    <a:pt x="390324" y="61896"/>
                  </a:cubicBezTo>
                  <a:close/>
                  <a:moveTo>
                    <a:pt x="152302" y="61896"/>
                  </a:moveTo>
                  <a:cubicBezTo>
                    <a:pt x="209851" y="61896"/>
                    <a:pt x="266939" y="61896"/>
                    <a:pt x="324488" y="61896"/>
                  </a:cubicBezTo>
                  <a:cubicBezTo>
                    <a:pt x="337379" y="61896"/>
                    <a:pt x="342443" y="67881"/>
                    <a:pt x="341522" y="80312"/>
                  </a:cubicBezTo>
                  <a:cubicBezTo>
                    <a:pt x="338760" y="136940"/>
                    <a:pt x="335998" y="193569"/>
                    <a:pt x="333696" y="250197"/>
                  </a:cubicBezTo>
                  <a:cubicBezTo>
                    <a:pt x="333235" y="262627"/>
                    <a:pt x="327711" y="267692"/>
                    <a:pt x="314820" y="267692"/>
                  </a:cubicBezTo>
                  <a:cubicBezTo>
                    <a:pt x="282592" y="268152"/>
                    <a:pt x="249905" y="268152"/>
                    <a:pt x="216757" y="268152"/>
                  </a:cubicBezTo>
                  <a:cubicBezTo>
                    <a:pt x="184990" y="268152"/>
                    <a:pt x="153683" y="267692"/>
                    <a:pt x="121916" y="268152"/>
                  </a:cubicBezTo>
                  <a:cubicBezTo>
                    <a:pt x="106723" y="268613"/>
                    <a:pt x="100738" y="263088"/>
                    <a:pt x="102580" y="247435"/>
                  </a:cubicBezTo>
                  <a:cubicBezTo>
                    <a:pt x="109946" y="194029"/>
                    <a:pt x="116852" y="140623"/>
                    <a:pt x="123758" y="87217"/>
                  </a:cubicBezTo>
                  <a:cubicBezTo>
                    <a:pt x="126060" y="71104"/>
                    <a:pt x="135267" y="61896"/>
                    <a:pt x="152302" y="61896"/>
                  </a:cubicBezTo>
                  <a:close/>
                  <a:moveTo>
                    <a:pt x="136187" y="41639"/>
                  </a:moveTo>
                  <a:cubicBezTo>
                    <a:pt x="112247" y="41639"/>
                    <a:pt x="104420" y="48084"/>
                    <a:pt x="101198" y="71564"/>
                  </a:cubicBezTo>
                  <a:cubicBezTo>
                    <a:pt x="95673" y="108396"/>
                    <a:pt x="91069" y="145687"/>
                    <a:pt x="86465" y="182979"/>
                  </a:cubicBezTo>
                  <a:cubicBezTo>
                    <a:pt x="72193" y="296696"/>
                    <a:pt x="57461" y="409953"/>
                    <a:pt x="43188" y="523209"/>
                  </a:cubicBezTo>
                  <a:cubicBezTo>
                    <a:pt x="38584" y="556817"/>
                    <a:pt x="45951" y="563723"/>
                    <a:pt x="80020" y="563723"/>
                  </a:cubicBezTo>
                  <a:cubicBezTo>
                    <a:pt x="213073" y="563723"/>
                    <a:pt x="346125" y="563723"/>
                    <a:pt x="479180" y="563723"/>
                  </a:cubicBezTo>
                  <a:cubicBezTo>
                    <a:pt x="615455" y="563723"/>
                    <a:pt x="751270" y="563723"/>
                    <a:pt x="887546" y="563263"/>
                  </a:cubicBezTo>
                  <a:cubicBezTo>
                    <a:pt x="912407" y="563263"/>
                    <a:pt x="921155" y="554055"/>
                    <a:pt x="917932" y="530115"/>
                  </a:cubicBezTo>
                  <a:cubicBezTo>
                    <a:pt x="898595" y="377725"/>
                    <a:pt x="878799" y="225795"/>
                    <a:pt x="859462" y="73406"/>
                  </a:cubicBezTo>
                  <a:cubicBezTo>
                    <a:pt x="856240" y="49005"/>
                    <a:pt x="848413" y="41639"/>
                    <a:pt x="824012" y="41639"/>
                  </a:cubicBezTo>
                  <a:cubicBezTo>
                    <a:pt x="594738" y="41639"/>
                    <a:pt x="365463" y="41639"/>
                    <a:pt x="136187" y="41639"/>
                  </a:cubicBezTo>
                  <a:close/>
                  <a:moveTo>
                    <a:pt x="130202" y="204"/>
                  </a:moveTo>
                  <a:cubicBezTo>
                    <a:pt x="201102" y="-257"/>
                    <a:pt x="272002" y="204"/>
                    <a:pt x="342903" y="204"/>
                  </a:cubicBezTo>
                  <a:cubicBezTo>
                    <a:pt x="501738" y="204"/>
                    <a:pt x="660573" y="204"/>
                    <a:pt x="819408" y="204"/>
                  </a:cubicBezTo>
                  <a:cubicBezTo>
                    <a:pt x="869130" y="204"/>
                    <a:pt x="893991" y="22302"/>
                    <a:pt x="899976" y="71564"/>
                  </a:cubicBezTo>
                  <a:cubicBezTo>
                    <a:pt x="919313" y="223954"/>
                    <a:pt x="938649" y="376343"/>
                    <a:pt x="957986" y="528272"/>
                  </a:cubicBezTo>
                  <a:cubicBezTo>
                    <a:pt x="962590" y="566024"/>
                    <a:pt x="936808" y="617588"/>
                    <a:pt x="904120" y="636003"/>
                  </a:cubicBezTo>
                  <a:cubicBezTo>
                    <a:pt x="893531" y="641988"/>
                    <a:pt x="882021" y="643369"/>
                    <a:pt x="870051" y="643369"/>
                  </a:cubicBezTo>
                  <a:cubicBezTo>
                    <a:pt x="816646" y="643369"/>
                    <a:pt x="761859" y="643369"/>
                    <a:pt x="707533" y="643369"/>
                  </a:cubicBezTo>
                  <a:cubicBezTo>
                    <a:pt x="650445" y="643369"/>
                    <a:pt x="593817" y="643830"/>
                    <a:pt x="536728" y="642909"/>
                  </a:cubicBezTo>
                  <a:cubicBezTo>
                    <a:pt x="521995" y="642909"/>
                    <a:pt x="518312" y="647053"/>
                    <a:pt x="521995" y="661325"/>
                  </a:cubicBezTo>
                  <a:cubicBezTo>
                    <a:pt x="530743" y="697696"/>
                    <a:pt x="538109" y="734527"/>
                    <a:pt x="547317" y="770898"/>
                  </a:cubicBezTo>
                  <a:cubicBezTo>
                    <a:pt x="551461" y="786551"/>
                    <a:pt x="546857" y="792076"/>
                    <a:pt x="531203" y="792996"/>
                  </a:cubicBezTo>
                  <a:cubicBezTo>
                    <a:pt x="495293" y="795298"/>
                    <a:pt x="459843" y="795759"/>
                    <a:pt x="423932" y="792536"/>
                  </a:cubicBezTo>
                  <a:cubicBezTo>
                    <a:pt x="411502" y="791615"/>
                    <a:pt x="409200" y="786551"/>
                    <a:pt x="411962" y="775502"/>
                  </a:cubicBezTo>
                  <a:cubicBezTo>
                    <a:pt x="420709" y="738210"/>
                    <a:pt x="428536" y="701379"/>
                    <a:pt x="436823" y="664087"/>
                  </a:cubicBezTo>
                  <a:cubicBezTo>
                    <a:pt x="441427" y="644290"/>
                    <a:pt x="440506" y="643369"/>
                    <a:pt x="419789" y="643369"/>
                  </a:cubicBezTo>
                  <a:cubicBezTo>
                    <a:pt x="314358" y="643369"/>
                    <a:pt x="208929" y="643369"/>
                    <a:pt x="103039" y="643369"/>
                  </a:cubicBezTo>
                  <a:cubicBezTo>
                    <a:pt x="41347" y="643369"/>
                    <a:pt x="-6994" y="589964"/>
                    <a:pt x="832" y="528732"/>
                  </a:cubicBezTo>
                  <a:cubicBezTo>
                    <a:pt x="20168" y="372199"/>
                    <a:pt x="40426" y="216127"/>
                    <a:pt x="60683" y="59594"/>
                  </a:cubicBezTo>
                  <a:cubicBezTo>
                    <a:pt x="65287" y="24144"/>
                    <a:pt x="93371" y="664"/>
                    <a:pt x="130202" y="204"/>
                  </a:cubicBezTo>
                  <a:close/>
                </a:path>
              </a:pathLst>
            </a:custGeom>
            <a:solidFill>
              <a:schemeClr val="accent2"/>
            </a:solidFill>
            <a:ln w="459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91" name="Freeform: Shape 1590">
              <a:extLst>
                <a:ext uri="{FF2B5EF4-FFF2-40B4-BE49-F238E27FC236}">
                  <a16:creationId xmlns:a16="http://schemas.microsoft.com/office/drawing/2014/main" id="{123C2D1D-A5FC-49A3-B05D-D85349164844}"/>
                </a:ext>
              </a:extLst>
            </p:cNvPr>
            <p:cNvSpPr/>
            <p:nvPr/>
          </p:nvSpPr>
          <p:spPr>
            <a:xfrm>
              <a:off x="3010694" y="4274125"/>
              <a:ext cx="592070" cy="490966"/>
            </a:xfrm>
            <a:custGeom>
              <a:avLst/>
              <a:gdLst>
                <a:gd name="connsiteX0" fmla="*/ 652747 w 958519"/>
                <a:gd name="connsiteY0" fmla="*/ 294854 h 794837"/>
                <a:gd name="connsiteX1" fmla="*/ 846112 w 958519"/>
                <a:gd name="connsiteY1" fmla="*/ 294854 h 794837"/>
                <a:gd name="connsiteX2" fmla="*/ 866369 w 958519"/>
                <a:gd name="connsiteY2" fmla="*/ 313270 h 794837"/>
                <a:gd name="connsiteX3" fmla="*/ 892151 w 958519"/>
                <a:gd name="connsiteY3" fmla="*/ 514000 h 794837"/>
                <a:gd name="connsiteX4" fmla="*/ 864527 w 958519"/>
                <a:gd name="connsiteY4" fmla="*/ 544846 h 794837"/>
                <a:gd name="connsiteX5" fmla="*/ 764623 w 958519"/>
                <a:gd name="connsiteY5" fmla="*/ 545307 h 794837"/>
                <a:gd name="connsiteX6" fmla="*/ 664256 w 958519"/>
                <a:gd name="connsiteY6" fmla="*/ 545307 h 794837"/>
                <a:gd name="connsiteX7" fmla="*/ 644920 w 958519"/>
                <a:gd name="connsiteY7" fmla="*/ 526431 h 794837"/>
                <a:gd name="connsiteX8" fmla="*/ 641880 w 958519"/>
                <a:gd name="connsiteY8" fmla="*/ 465357 h 794837"/>
                <a:gd name="connsiteX9" fmla="*/ 629441 w 958519"/>
                <a:gd name="connsiteY9" fmla="*/ 467387 h 794837"/>
                <a:gd name="connsiteX10" fmla="*/ 616525 w 958519"/>
                <a:gd name="connsiteY10" fmla="*/ 466971 h 794837"/>
                <a:gd name="connsiteX11" fmla="*/ 619140 w 958519"/>
                <a:gd name="connsiteY11" fmla="*/ 519985 h 794837"/>
                <a:gd name="connsiteX12" fmla="*/ 594278 w 958519"/>
                <a:gd name="connsiteY12" fmla="*/ 545767 h 794837"/>
                <a:gd name="connsiteX13" fmla="*/ 481942 w 958519"/>
                <a:gd name="connsiteY13" fmla="*/ 545306 h 794837"/>
                <a:gd name="connsiteX14" fmla="*/ 369607 w 958519"/>
                <a:gd name="connsiteY14" fmla="*/ 545306 h 794837"/>
                <a:gd name="connsiteX15" fmla="*/ 345666 w 958519"/>
                <a:gd name="connsiteY15" fmla="*/ 521826 h 794837"/>
                <a:gd name="connsiteX16" fmla="*/ 355795 w 958519"/>
                <a:gd name="connsiteY16" fmla="*/ 313269 h 794837"/>
                <a:gd name="connsiteX17" fmla="*/ 374211 w 958519"/>
                <a:gd name="connsiteY17" fmla="*/ 295775 h 794837"/>
                <a:gd name="connsiteX18" fmla="*/ 590135 w 958519"/>
                <a:gd name="connsiteY18" fmla="*/ 295775 h 794837"/>
                <a:gd name="connsiteX19" fmla="*/ 609011 w 958519"/>
                <a:gd name="connsiteY19" fmla="*/ 314651 h 794837"/>
                <a:gd name="connsiteX20" fmla="*/ 616342 w 958519"/>
                <a:gd name="connsiteY20" fmla="*/ 463262 h 794837"/>
                <a:gd name="connsiteX21" fmla="*/ 641779 w 958519"/>
                <a:gd name="connsiteY21" fmla="*/ 463326 h 794837"/>
                <a:gd name="connsiteX22" fmla="*/ 634331 w 958519"/>
                <a:gd name="connsiteY22" fmla="*/ 313730 h 794837"/>
                <a:gd name="connsiteX23" fmla="*/ 652747 w 958519"/>
                <a:gd name="connsiteY23" fmla="*/ 294854 h 794837"/>
                <a:gd name="connsiteX24" fmla="*/ 115471 w 958519"/>
                <a:gd name="connsiteY24" fmla="*/ 294854 h 794837"/>
                <a:gd name="connsiteX25" fmla="*/ 310677 w 958519"/>
                <a:gd name="connsiteY25" fmla="*/ 294854 h 794837"/>
                <a:gd name="connsiteX26" fmla="*/ 330474 w 958519"/>
                <a:gd name="connsiteY26" fmla="*/ 316032 h 794837"/>
                <a:gd name="connsiteX27" fmla="*/ 320346 w 958519"/>
                <a:gd name="connsiteY27" fmla="*/ 519985 h 794837"/>
                <a:gd name="connsiteX28" fmla="*/ 295024 w 958519"/>
                <a:gd name="connsiteY28" fmla="*/ 545307 h 794837"/>
                <a:gd name="connsiteX29" fmla="*/ 196499 w 958519"/>
                <a:gd name="connsiteY29" fmla="*/ 545307 h 794837"/>
                <a:gd name="connsiteX30" fmla="*/ 96134 w 958519"/>
                <a:gd name="connsiteY30" fmla="*/ 545307 h 794837"/>
                <a:gd name="connsiteX31" fmla="*/ 68050 w 958519"/>
                <a:gd name="connsiteY31" fmla="*/ 514460 h 794837"/>
                <a:gd name="connsiteX32" fmla="*/ 93832 w 958519"/>
                <a:gd name="connsiteY32" fmla="*/ 315572 h 794837"/>
                <a:gd name="connsiteX33" fmla="*/ 115471 w 958519"/>
                <a:gd name="connsiteY33" fmla="*/ 294854 h 794837"/>
                <a:gd name="connsiteX34" fmla="*/ 644460 w 958519"/>
                <a:gd name="connsiteY34" fmla="*/ 61896 h 794837"/>
                <a:gd name="connsiteX35" fmla="*/ 804215 w 958519"/>
                <a:gd name="connsiteY35" fmla="*/ 62357 h 794837"/>
                <a:gd name="connsiteX36" fmla="*/ 836443 w 958519"/>
                <a:gd name="connsiteY36" fmla="*/ 90901 h 794837"/>
                <a:gd name="connsiteX37" fmla="*/ 857621 w 958519"/>
                <a:gd name="connsiteY37" fmla="*/ 251118 h 794837"/>
                <a:gd name="connsiteX38" fmla="*/ 841968 w 958519"/>
                <a:gd name="connsiteY38" fmla="*/ 268153 h 794837"/>
                <a:gd name="connsiteX39" fmla="*/ 745746 w 958519"/>
                <a:gd name="connsiteY39" fmla="*/ 268153 h 794837"/>
                <a:gd name="connsiteX40" fmla="*/ 650905 w 958519"/>
                <a:gd name="connsiteY40" fmla="*/ 268153 h 794837"/>
                <a:gd name="connsiteX41" fmla="*/ 631109 w 958519"/>
                <a:gd name="connsiteY41" fmla="*/ 249737 h 794837"/>
                <a:gd name="connsiteX42" fmla="*/ 623282 w 958519"/>
                <a:gd name="connsiteY42" fmla="*/ 83074 h 794837"/>
                <a:gd name="connsiteX43" fmla="*/ 644460 w 958519"/>
                <a:gd name="connsiteY43" fmla="*/ 61896 h 794837"/>
                <a:gd name="connsiteX44" fmla="*/ 390324 w 958519"/>
                <a:gd name="connsiteY44" fmla="*/ 61896 h 794837"/>
                <a:gd name="connsiteX45" fmla="*/ 574941 w 958519"/>
                <a:gd name="connsiteY45" fmla="*/ 61896 h 794837"/>
                <a:gd name="connsiteX46" fmla="*/ 597500 w 958519"/>
                <a:gd name="connsiteY46" fmla="*/ 83074 h 794837"/>
                <a:gd name="connsiteX47" fmla="*/ 605327 w 958519"/>
                <a:gd name="connsiteY47" fmla="*/ 247895 h 794837"/>
                <a:gd name="connsiteX48" fmla="*/ 584609 w 958519"/>
                <a:gd name="connsiteY48" fmla="*/ 268152 h 794837"/>
                <a:gd name="connsiteX49" fmla="*/ 483323 w 958519"/>
                <a:gd name="connsiteY49" fmla="*/ 268152 h 794837"/>
                <a:gd name="connsiteX50" fmla="*/ 377894 w 958519"/>
                <a:gd name="connsiteY50" fmla="*/ 268152 h 794837"/>
                <a:gd name="connsiteX51" fmla="*/ 359478 w 958519"/>
                <a:gd name="connsiteY51" fmla="*/ 249276 h 794837"/>
                <a:gd name="connsiteX52" fmla="*/ 367305 w 958519"/>
                <a:gd name="connsiteY52" fmla="*/ 82614 h 794837"/>
                <a:gd name="connsiteX53" fmla="*/ 390324 w 958519"/>
                <a:gd name="connsiteY53" fmla="*/ 61896 h 794837"/>
                <a:gd name="connsiteX54" fmla="*/ 152302 w 958519"/>
                <a:gd name="connsiteY54" fmla="*/ 61896 h 794837"/>
                <a:gd name="connsiteX55" fmla="*/ 324488 w 958519"/>
                <a:gd name="connsiteY55" fmla="*/ 61896 h 794837"/>
                <a:gd name="connsiteX56" fmla="*/ 341522 w 958519"/>
                <a:gd name="connsiteY56" fmla="*/ 80312 h 794837"/>
                <a:gd name="connsiteX57" fmla="*/ 333696 w 958519"/>
                <a:gd name="connsiteY57" fmla="*/ 250197 h 794837"/>
                <a:gd name="connsiteX58" fmla="*/ 314820 w 958519"/>
                <a:gd name="connsiteY58" fmla="*/ 267692 h 794837"/>
                <a:gd name="connsiteX59" fmla="*/ 216757 w 958519"/>
                <a:gd name="connsiteY59" fmla="*/ 268152 h 794837"/>
                <a:gd name="connsiteX60" fmla="*/ 121916 w 958519"/>
                <a:gd name="connsiteY60" fmla="*/ 268152 h 794837"/>
                <a:gd name="connsiteX61" fmla="*/ 102580 w 958519"/>
                <a:gd name="connsiteY61" fmla="*/ 247435 h 794837"/>
                <a:gd name="connsiteX62" fmla="*/ 123758 w 958519"/>
                <a:gd name="connsiteY62" fmla="*/ 87217 h 794837"/>
                <a:gd name="connsiteX63" fmla="*/ 152302 w 958519"/>
                <a:gd name="connsiteY63" fmla="*/ 61896 h 794837"/>
                <a:gd name="connsiteX64" fmla="*/ 136187 w 958519"/>
                <a:gd name="connsiteY64" fmla="*/ 41639 h 794837"/>
                <a:gd name="connsiteX65" fmla="*/ 101198 w 958519"/>
                <a:gd name="connsiteY65" fmla="*/ 71564 h 794837"/>
                <a:gd name="connsiteX66" fmla="*/ 86465 w 958519"/>
                <a:gd name="connsiteY66" fmla="*/ 182979 h 794837"/>
                <a:gd name="connsiteX67" fmla="*/ 43188 w 958519"/>
                <a:gd name="connsiteY67" fmla="*/ 523209 h 794837"/>
                <a:gd name="connsiteX68" fmla="*/ 80020 w 958519"/>
                <a:gd name="connsiteY68" fmla="*/ 563723 h 794837"/>
                <a:gd name="connsiteX69" fmla="*/ 479180 w 958519"/>
                <a:gd name="connsiteY69" fmla="*/ 563723 h 794837"/>
                <a:gd name="connsiteX70" fmla="*/ 887546 w 958519"/>
                <a:gd name="connsiteY70" fmla="*/ 563263 h 794837"/>
                <a:gd name="connsiteX71" fmla="*/ 917932 w 958519"/>
                <a:gd name="connsiteY71" fmla="*/ 530115 h 794837"/>
                <a:gd name="connsiteX72" fmla="*/ 859462 w 958519"/>
                <a:gd name="connsiteY72" fmla="*/ 73406 h 794837"/>
                <a:gd name="connsiteX73" fmla="*/ 824012 w 958519"/>
                <a:gd name="connsiteY73" fmla="*/ 41639 h 794837"/>
                <a:gd name="connsiteX74" fmla="*/ 136187 w 958519"/>
                <a:gd name="connsiteY74" fmla="*/ 41639 h 794837"/>
                <a:gd name="connsiteX75" fmla="*/ 130202 w 958519"/>
                <a:gd name="connsiteY75" fmla="*/ 204 h 794837"/>
                <a:gd name="connsiteX76" fmla="*/ 342903 w 958519"/>
                <a:gd name="connsiteY76" fmla="*/ 204 h 794837"/>
                <a:gd name="connsiteX77" fmla="*/ 819408 w 958519"/>
                <a:gd name="connsiteY77" fmla="*/ 204 h 794837"/>
                <a:gd name="connsiteX78" fmla="*/ 899976 w 958519"/>
                <a:gd name="connsiteY78" fmla="*/ 71564 h 794837"/>
                <a:gd name="connsiteX79" fmla="*/ 957986 w 958519"/>
                <a:gd name="connsiteY79" fmla="*/ 528272 h 794837"/>
                <a:gd name="connsiteX80" fmla="*/ 904120 w 958519"/>
                <a:gd name="connsiteY80" fmla="*/ 636003 h 794837"/>
                <a:gd name="connsiteX81" fmla="*/ 870051 w 958519"/>
                <a:gd name="connsiteY81" fmla="*/ 643369 h 794837"/>
                <a:gd name="connsiteX82" fmla="*/ 707533 w 958519"/>
                <a:gd name="connsiteY82" fmla="*/ 643369 h 794837"/>
                <a:gd name="connsiteX83" fmla="*/ 536728 w 958519"/>
                <a:gd name="connsiteY83" fmla="*/ 642909 h 794837"/>
                <a:gd name="connsiteX84" fmla="*/ 521995 w 958519"/>
                <a:gd name="connsiteY84" fmla="*/ 661325 h 794837"/>
                <a:gd name="connsiteX85" fmla="*/ 547317 w 958519"/>
                <a:gd name="connsiteY85" fmla="*/ 770898 h 794837"/>
                <a:gd name="connsiteX86" fmla="*/ 531203 w 958519"/>
                <a:gd name="connsiteY86" fmla="*/ 792996 h 794837"/>
                <a:gd name="connsiteX87" fmla="*/ 423932 w 958519"/>
                <a:gd name="connsiteY87" fmla="*/ 792536 h 794837"/>
                <a:gd name="connsiteX88" fmla="*/ 411962 w 958519"/>
                <a:gd name="connsiteY88" fmla="*/ 775502 h 794837"/>
                <a:gd name="connsiteX89" fmla="*/ 436823 w 958519"/>
                <a:gd name="connsiteY89" fmla="*/ 664087 h 794837"/>
                <a:gd name="connsiteX90" fmla="*/ 419789 w 958519"/>
                <a:gd name="connsiteY90" fmla="*/ 643369 h 794837"/>
                <a:gd name="connsiteX91" fmla="*/ 103039 w 958519"/>
                <a:gd name="connsiteY91" fmla="*/ 643369 h 794837"/>
                <a:gd name="connsiteX92" fmla="*/ 832 w 958519"/>
                <a:gd name="connsiteY92" fmla="*/ 528732 h 794837"/>
                <a:gd name="connsiteX93" fmla="*/ 60683 w 958519"/>
                <a:gd name="connsiteY93" fmla="*/ 59594 h 794837"/>
                <a:gd name="connsiteX94" fmla="*/ 130202 w 958519"/>
                <a:gd name="connsiteY94" fmla="*/ 204 h 7948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</a:cxnLst>
              <a:rect l="l" t="t" r="r" b="b"/>
              <a:pathLst>
                <a:path w="958519" h="794837">
                  <a:moveTo>
                    <a:pt x="652747" y="294854"/>
                  </a:moveTo>
                  <a:cubicBezTo>
                    <a:pt x="717201" y="295314"/>
                    <a:pt x="781657" y="295314"/>
                    <a:pt x="846112" y="294854"/>
                  </a:cubicBezTo>
                  <a:cubicBezTo>
                    <a:pt x="859463" y="294854"/>
                    <a:pt x="864527" y="300379"/>
                    <a:pt x="866369" y="313270"/>
                  </a:cubicBezTo>
                  <a:cubicBezTo>
                    <a:pt x="874656" y="380026"/>
                    <a:pt x="883864" y="446783"/>
                    <a:pt x="892151" y="514000"/>
                  </a:cubicBezTo>
                  <a:cubicBezTo>
                    <a:pt x="894913" y="534257"/>
                    <a:pt x="885705" y="544846"/>
                    <a:pt x="864527" y="544846"/>
                  </a:cubicBezTo>
                  <a:cubicBezTo>
                    <a:pt x="831379" y="545767"/>
                    <a:pt x="797771" y="545307"/>
                    <a:pt x="764623" y="545307"/>
                  </a:cubicBezTo>
                  <a:cubicBezTo>
                    <a:pt x="731014" y="545307"/>
                    <a:pt x="697865" y="544846"/>
                    <a:pt x="664256" y="545307"/>
                  </a:cubicBezTo>
                  <a:cubicBezTo>
                    <a:pt x="650445" y="545307"/>
                    <a:pt x="645380" y="539782"/>
                    <a:pt x="644920" y="526431"/>
                  </a:cubicBezTo>
                  <a:lnTo>
                    <a:pt x="641880" y="465357"/>
                  </a:lnTo>
                  <a:lnTo>
                    <a:pt x="629441" y="467387"/>
                  </a:lnTo>
                  <a:lnTo>
                    <a:pt x="616525" y="466971"/>
                  </a:lnTo>
                  <a:lnTo>
                    <a:pt x="619140" y="519985"/>
                  </a:lnTo>
                  <a:cubicBezTo>
                    <a:pt x="620521" y="544386"/>
                    <a:pt x="618679" y="545767"/>
                    <a:pt x="594278" y="545767"/>
                  </a:cubicBezTo>
                  <a:cubicBezTo>
                    <a:pt x="556987" y="545306"/>
                    <a:pt x="519235" y="545306"/>
                    <a:pt x="481942" y="545306"/>
                  </a:cubicBezTo>
                  <a:cubicBezTo>
                    <a:pt x="444650" y="545306"/>
                    <a:pt x="406898" y="545306"/>
                    <a:pt x="369607" y="545306"/>
                  </a:cubicBezTo>
                  <a:cubicBezTo>
                    <a:pt x="346587" y="545306"/>
                    <a:pt x="344746" y="543925"/>
                    <a:pt x="345666" y="521826"/>
                  </a:cubicBezTo>
                  <a:cubicBezTo>
                    <a:pt x="348889" y="452307"/>
                    <a:pt x="352572" y="382788"/>
                    <a:pt x="355795" y="313269"/>
                  </a:cubicBezTo>
                  <a:cubicBezTo>
                    <a:pt x="356255" y="300839"/>
                    <a:pt x="361320" y="295314"/>
                    <a:pt x="374211" y="295775"/>
                  </a:cubicBezTo>
                  <a:cubicBezTo>
                    <a:pt x="446031" y="296235"/>
                    <a:pt x="518314" y="296235"/>
                    <a:pt x="590135" y="295775"/>
                  </a:cubicBezTo>
                  <a:cubicBezTo>
                    <a:pt x="603946" y="295775"/>
                    <a:pt x="608550" y="301760"/>
                    <a:pt x="609011" y="314651"/>
                  </a:cubicBezTo>
                  <a:lnTo>
                    <a:pt x="616342" y="463262"/>
                  </a:lnTo>
                  <a:lnTo>
                    <a:pt x="641779" y="463326"/>
                  </a:lnTo>
                  <a:lnTo>
                    <a:pt x="634331" y="313730"/>
                  </a:lnTo>
                  <a:cubicBezTo>
                    <a:pt x="633410" y="299918"/>
                    <a:pt x="638935" y="294854"/>
                    <a:pt x="652747" y="294854"/>
                  </a:cubicBezTo>
                  <a:close/>
                  <a:moveTo>
                    <a:pt x="115471" y="294854"/>
                  </a:moveTo>
                  <a:cubicBezTo>
                    <a:pt x="180386" y="295314"/>
                    <a:pt x="245762" y="295314"/>
                    <a:pt x="310677" y="294854"/>
                  </a:cubicBezTo>
                  <a:cubicBezTo>
                    <a:pt x="326331" y="294854"/>
                    <a:pt x="330934" y="300839"/>
                    <a:pt x="330474" y="316032"/>
                  </a:cubicBezTo>
                  <a:cubicBezTo>
                    <a:pt x="326791" y="383710"/>
                    <a:pt x="323568" y="451847"/>
                    <a:pt x="320346" y="519985"/>
                  </a:cubicBezTo>
                  <a:cubicBezTo>
                    <a:pt x="319425" y="543005"/>
                    <a:pt x="317583" y="545307"/>
                    <a:pt x="295024" y="545307"/>
                  </a:cubicBezTo>
                  <a:cubicBezTo>
                    <a:pt x="261876" y="545767"/>
                    <a:pt x="229187" y="545307"/>
                    <a:pt x="196499" y="545307"/>
                  </a:cubicBezTo>
                  <a:cubicBezTo>
                    <a:pt x="162891" y="545307"/>
                    <a:pt x="129743" y="545767"/>
                    <a:pt x="96134" y="545307"/>
                  </a:cubicBezTo>
                  <a:cubicBezTo>
                    <a:pt x="74496" y="545307"/>
                    <a:pt x="65288" y="535638"/>
                    <a:pt x="68050" y="514460"/>
                  </a:cubicBezTo>
                  <a:cubicBezTo>
                    <a:pt x="76337" y="448164"/>
                    <a:pt x="85545" y="381868"/>
                    <a:pt x="93832" y="315572"/>
                  </a:cubicBezTo>
                  <a:cubicBezTo>
                    <a:pt x="95674" y="301760"/>
                    <a:pt x="100278" y="294854"/>
                    <a:pt x="115471" y="294854"/>
                  </a:cubicBezTo>
                  <a:close/>
                  <a:moveTo>
                    <a:pt x="644460" y="61896"/>
                  </a:moveTo>
                  <a:cubicBezTo>
                    <a:pt x="697865" y="62357"/>
                    <a:pt x="750810" y="61896"/>
                    <a:pt x="804215" y="62357"/>
                  </a:cubicBezTo>
                  <a:cubicBezTo>
                    <a:pt x="826314" y="62357"/>
                    <a:pt x="833681" y="68802"/>
                    <a:pt x="836443" y="90901"/>
                  </a:cubicBezTo>
                  <a:cubicBezTo>
                    <a:pt x="843809" y="144306"/>
                    <a:pt x="850255" y="197713"/>
                    <a:pt x="857621" y="251118"/>
                  </a:cubicBezTo>
                  <a:cubicBezTo>
                    <a:pt x="859462" y="264009"/>
                    <a:pt x="853938" y="268153"/>
                    <a:pt x="841968" y="268153"/>
                  </a:cubicBezTo>
                  <a:cubicBezTo>
                    <a:pt x="810201" y="268153"/>
                    <a:pt x="777973" y="268153"/>
                    <a:pt x="745746" y="268153"/>
                  </a:cubicBezTo>
                  <a:cubicBezTo>
                    <a:pt x="713979" y="268153"/>
                    <a:pt x="682672" y="267692"/>
                    <a:pt x="650905" y="268153"/>
                  </a:cubicBezTo>
                  <a:cubicBezTo>
                    <a:pt x="637554" y="268153"/>
                    <a:pt x="631569" y="263088"/>
                    <a:pt x="631109" y="249737"/>
                  </a:cubicBezTo>
                  <a:cubicBezTo>
                    <a:pt x="628807" y="194030"/>
                    <a:pt x="626505" y="138782"/>
                    <a:pt x="623282" y="83074"/>
                  </a:cubicBezTo>
                  <a:cubicBezTo>
                    <a:pt x="622361" y="66500"/>
                    <a:pt x="628807" y="61436"/>
                    <a:pt x="644460" y="61896"/>
                  </a:cubicBezTo>
                  <a:close/>
                  <a:moveTo>
                    <a:pt x="390324" y="61896"/>
                  </a:moveTo>
                  <a:cubicBezTo>
                    <a:pt x="452016" y="62817"/>
                    <a:pt x="513249" y="62817"/>
                    <a:pt x="574941" y="61896"/>
                  </a:cubicBezTo>
                  <a:cubicBezTo>
                    <a:pt x="591055" y="61896"/>
                    <a:pt x="597040" y="67881"/>
                    <a:pt x="597500" y="83074"/>
                  </a:cubicBezTo>
                  <a:cubicBezTo>
                    <a:pt x="599802" y="137861"/>
                    <a:pt x="602564" y="193109"/>
                    <a:pt x="605327" y="247895"/>
                  </a:cubicBezTo>
                  <a:cubicBezTo>
                    <a:pt x="606247" y="263549"/>
                    <a:pt x="599802" y="268152"/>
                    <a:pt x="584609" y="268152"/>
                  </a:cubicBezTo>
                  <a:cubicBezTo>
                    <a:pt x="551461" y="267692"/>
                    <a:pt x="517392" y="268152"/>
                    <a:pt x="483323" y="268152"/>
                  </a:cubicBezTo>
                  <a:cubicBezTo>
                    <a:pt x="448333" y="268152"/>
                    <a:pt x="412883" y="267692"/>
                    <a:pt x="377894" y="268152"/>
                  </a:cubicBezTo>
                  <a:cubicBezTo>
                    <a:pt x="364082" y="268152"/>
                    <a:pt x="358557" y="263088"/>
                    <a:pt x="359478" y="249276"/>
                  </a:cubicBezTo>
                  <a:cubicBezTo>
                    <a:pt x="362240" y="193569"/>
                    <a:pt x="365003" y="138321"/>
                    <a:pt x="367305" y="82614"/>
                  </a:cubicBezTo>
                  <a:cubicBezTo>
                    <a:pt x="367765" y="66961"/>
                    <a:pt x="374671" y="61436"/>
                    <a:pt x="390324" y="61896"/>
                  </a:cubicBezTo>
                  <a:close/>
                  <a:moveTo>
                    <a:pt x="152302" y="61896"/>
                  </a:moveTo>
                  <a:cubicBezTo>
                    <a:pt x="209851" y="61896"/>
                    <a:pt x="266939" y="61896"/>
                    <a:pt x="324488" y="61896"/>
                  </a:cubicBezTo>
                  <a:cubicBezTo>
                    <a:pt x="337379" y="61896"/>
                    <a:pt x="342443" y="67881"/>
                    <a:pt x="341522" y="80312"/>
                  </a:cubicBezTo>
                  <a:cubicBezTo>
                    <a:pt x="338760" y="136940"/>
                    <a:pt x="335998" y="193569"/>
                    <a:pt x="333696" y="250197"/>
                  </a:cubicBezTo>
                  <a:cubicBezTo>
                    <a:pt x="333235" y="262627"/>
                    <a:pt x="327711" y="267692"/>
                    <a:pt x="314820" y="267692"/>
                  </a:cubicBezTo>
                  <a:cubicBezTo>
                    <a:pt x="282592" y="268152"/>
                    <a:pt x="249905" y="268152"/>
                    <a:pt x="216757" y="268152"/>
                  </a:cubicBezTo>
                  <a:cubicBezTo>
                    <a:pt x="184990" y="268152"/>
                    <a:pt x="153683" y="267692"/>
                    <a:pt x="121916" y="268152"/>
                  </a:cubicBezTo>
                  <a:cubicBezTo>
                    <a:pt x="106723" y="268613"/>
                    <a:pt x="100738" y="263088"/>
                    <a:pt x="102580" y="247435"/>
                  </a:cubicBezTo>
                  <a:cubicBezTo>
                    <a:pt x="109946" y="194029"/>
                    <a:pt x="116852" y="140623"/>
                    <a:pt x="123758" y="87217"/>
                  </a:cubicBezTo>
                  <a:cubicBezTo>
                    <a:pt x="126060" y="71104"/>
                    <a:pt x="135267" y="61896"/>
                    <a:pt x="152302" y="61896"/>
                  </a:cubicBezTo>
                  <a:close/>
                  <a:moveTo>
                    <a:pt x="136187" y="41639"/>
                  </a:moveTo>
                  <a:cubicBezTo>
                    <a:pt x="112247" y="41639"/>
                    <a:pt x="104420" y="48084"/>
                    <a:pt x="101198" y="71564"/>
                  </a:cubicBezTo>
                  <a:cubicBezTo>
                    <a:pt x="95673" y="108396"/>
                    <a:pt x="91069" y="145687"/>
                    <a:pt x="86465" y="182979"/>
                  </a:cubicBezTo>
                  <a:cubicBezTo>
                    <a:pt x="72193" y="296696"/>
                    <a:pt x="57461" y="409953"/>
                    <a:pt x="43188" y="523209"/>
                  </a:cubicBezTo>
                  <a:cubicBezTo>
                    <a:pt x="38584" y="556817"/>
                    <a:pt x="45951" y="563723"/>
                    <a:pt x="80020" y="563723"/>
                  </a:cubicBezTo>
                  <a:cubicBezTo>
                    <a:pt x="213073" y="563723"/>
                    <a:pt x="346125" y="563723"/>
                    <a:pt x="479180" y="563723"/>
                  </a:cubicBezTo>
                  <a:cubicBezTo>
                    <a:pt x="615455" y="563723"/>
                    <a:pt x="751270" y="563723"/>
                    <a:pt x="887546" y="563263"/>
                  </a:cubicBezTo>
                  <a:cubicBezTo>
                    <a:pt x="912407" y="563263"/>
                    <a:pt x="921155" y="554055"/>
                    <a:pt x="917932" y="530115"/>
                  </a:cubicBezTo>
                  <a:cubicBezTo>
                    <a:pt x="898595" y="377725"/>
                    <a:pt x="878799" y="225795"/>
                    <a:pt x="859462" y="73406"/>
                  </a:cubicBezTo>
                  <a:cubicBezTo>
                    <a:pt x="856240" y="49005"/>
                    <a:pt x="848413" y="41639"/>
                    <a:pt x="824012" y="41639"/>
                  </a:cubicBezTo>
                  <a:cubicBezTo>
                    <a:pt x="594738" y="41639"/>
                    <a:pt x="365463" y="41639"/>
                    <a:pt x="136187" y="41639"/>
                  </a:cubicBezTo>
                  <a:close/>
                  <a:moveTo>
                    <a:pt x="130202" y="204"/>
                  </a:moveTo>
                  <a:cubicBezTo>
                    <a:pt x="201102" y="-257"/>
                    <a:pt x="272002" y="204"/>
                    <a:pt x="342903" y="204"/>
                  </a:cubicBezTo>
                  <a:cubicBezTo>
                    <a:pt x="501738" y="204"/>
                    <a:pt x="660573" y="204"/>
                    <a:pt x="819408" y="204"/>
                  </a:cubicBezTo>
                  <a:cubicBezTo>
                    <a:pt x="869130" y="204"/>
                    <a:pt x="893991" y="22302"/>
                    <a:pt x="899976" y="71564"/>
                  </a:cubicBezTo>
                  <a:cubicBezTo>
                    <a:pt x="919313" y="223954"/>
                    <a:pt x="938649" y="376343"/>
                    <a:pt x="957986" y="528272"/>
                  </a:cubicBezTo>
                  <a:cubicBezTo>
                    <a:pt x="962590" y="566024"/>
                    <a:pt x="936808" y="617588"/>
                    <a:pt x="904120" y="636003"/>
                  </a:cubicBezTo>
                  <a:cubicBezTo>
                    <a:pt x="893531" y="641988"/>
                    <a:pt x="882021" y="643369"/>
                    <a:pt x="870051" y="643369"/>
                  </a:cubicBezTo>
                  <a:cubicBezTo>
                    <a:pt x="816646" y="643369"/>
                    <a:pt x="761859" y="643369"/>
                    <a:pt x="707533" y="643369"/>
                  </a:cubicBezTo>
                  <a:cubicBezTo>
                    <a:pt x="650445" y="643369"/>
                    <a:pt x="593817" y="643830"/>
                    <a:pt x="536728" y="642909"/>
                  </a:cubicBezTo>
                  <a:cubicBezTo>
                    <a:pt x="521995" y="642909"/>
                    <a:pt x="518312" y="647053"/>
                    <a:pt x="521995" y="661325"/>
                  </a:cubicBezTo>
                  <a:cubicBezTo>
                    <a:pt x="530743" y="697696"/>
                    <a:pt x="538109" y="734527"/>
                    <a:pt x="547317" y="770898"/>
                  </a:cubicBezTo>
                  <a:cubicBezTo>
                    <a:pt x="551461" y="786551"/>
                    <a:pt x="546857" y="792076"/>
                    <a:pt x="531203" y="792996"/>
                  </a:cubicBezTo>
                  <a:cubicBezTo>
                    <a:pt x="495293" y="795298"/>
                    <a:pt x="459843" y="795759"/>
                    <a:pt x="423932" y="792536"/>
                  </a:cubicBezTo>
                  <a:cubicBezTo>
                    <a:pt x="411502" y="791615"/>
                    <a:pt x="409200" y="786551"/>
                    <a:pt x="411962" y="775502"/>
                  </a:cubicBezTo>
                  <a:cubicBezTo>
                    <a:pt x="420709" y="738210"/>
                    <a:pt x="428536" y="701379"/>
                    <a:pt x="436823" y="664087"/>
                  </a:cubicBezTo>
                  <a:cubicBezTo>
                    <a:pt x="441427" y="644290"/>
                    <a:pt x="440506" y="643369"/>
                    <a:pt x="419789" y="643369"/>
                  </a:cubicBezTo>
                  <a:cubicBezTo>
                    <a:pt x="314358" y="643369"/>
                    <a:pt x="208929" y="643369"/>
                    <a:pt x="103039" y="643369"/>
                  </a:cubicBezTo>
                  <a:cubicBezTo>
                    <a:pt x="41347" y="643369"/>
                    <a:pt x="-6994" y="589964"/>
                    <a:pt x="832" y="528732"/>
                  </a:cubicBezTo>
                  <a:cubicBezTo>
                    <a:pt x="20168" y="372199"/>
                    <a:pt x="40426" y="216127"/>
                    <a:pt x="60683" y="59594"/>
                  </a:cubicBezTo>
                  <a:cubicBezTo>
                    <a:pt x="65287" y="24144"/>
                    <a:pt x="93371" y="664"/>
                    <a:pt x="130202" y="204"/>
                  </a:cubicBezTo>
                  <a:close/>
                </a:path>
              </a:pathLst>
            </a:custGeom>
            <a:solidFill>
              <a:schemeClr val="accent2"/>
            </a:solidFill>
            <a:ln w="459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92" name="Freeform: Shape 1591">
              <a:extLst>
                <a:ext uri="{FF2B5EF4-FFF2-40B4-BE49-F238E27FC236}">
                  <a16:creationId xmlns:a16="http://schemas.microsoft.com/office/drawing/2014/main" id="{01624912-E27A-4AB5-B9ED-18AF750BB80E}"/>
                </a:ext>
              </a:extLst>
            </p:cNvPr>
            <p:cNvSpPr/>
            <p:nvPr/>
          </p:nvSpPr>
          <p:spPr>
            <a:xfrm>
              <a:off x="3593508" y="4427305"/>
              <a:ext cx="369266" cy="306207"/>
            </a:xfrm>
            <a:custGeom>
              <a:avLst/>
              <a:gdLst>
                <a:gd name="connsiteX0" fmla="*/ 652747 w 958519"/>
                <a:gd name="connsiteY0" fmla="*/ 294854 h 794837"/>
                <a:gd name="connsiteX1" fmla="*/ 846112 w 958519"/>
                <a:gd name="connsiteY1" fmla="*/ 294854 h 794837"/>
                <a:gd name="connsiteX2" fmla="*/ 866369 w 958519"/>
                <a:gd name="connsiteY2" fmla="*/ 313270 h 794837"/>
                <a:gd name="connsiteX3" fmla="*/ 892151 w 958519"/>
                <a:gd name="connsiteY3" fmla="*/ 514000 h 794837"/>
                <a:gd name="connsiteX4" fmla="*/ 864527 w 958519"/>
                <a:gd name="connsiteY4" fmla="*/ 544846 h 794837"/>
                <a:gd name="connsiteX5" fmla="*/ 764623 w 958519"/>
                <a:gd name="connsiteY5" fmla="*/ 545307 h 794837"/>
                <a:gd name="connsiteX6" fmla="*/ 664256 w 958519"/>
                <a:gd name="connsiteY6" fmla="*/ 545307 h 794837"/>
                <a:gd name="connsiteX7" fmla="*/ 644920 w 958519"/>
                <a:gd name="connsiteY7" fmla="*/ 526431 h 794837"/>
                <a:gd name="connsiteX8" fmla="*/ 641880 w 958519"/>
                <a:gd name="connsiteY8" fmla="*/ 465357 h 794837"/>
                <a:gd name="connsiteX9" fmla="*/ 629441 w 958519"/>
                <a:gd name="connsiteY9" fmla="*/ 467387 h 794837"/>
                <a:gd name="connsiteX10" fmla="*/ 616525 w 958519"/>
                <a:gd name="connsiteY10" fmla="*/ 466971 h 794837"/>
                <a:gd name="connsiteX11" fmla="*/ 619140 w 958519"/>
                <a:gd name="connsiteY11" fmla="*/ 519985 h 794837"/>
                <a:gd name="connsiteX12" fmla="*/ 594278 w 958519"/>
                <a:gd name="connsiteY12" fmla="*/ 545767 h 794837"/>
                <a:gd name="connsiteX13" fmla="*/ 481942 w 958519"/>
                <a:gd name="connsiteY13" fmla="*/ 545306 h 794837"/>
                <a:gd name="connsiteX14" fmla="*/ 369607 w 958519"/>
                <a:gd name="connsiteY14" fmla="*/ 545306 h 794837"/>
                <a:gd name="connsiteX15" fmla="*/ 345666 w 958519"/>
                <a:gd name="connsiteY15" fmla="*/ 521826 h 794837"/>
                <a:gd name="connsiteX16" fmla="*/ 355795 w 958519"/>
                <a:gd name="connsiteY16" fmla="*/ 313269 h 794837"/>
                <a:gd name="connsiteX17" fmla="*/ 374211 w 958519"/>
                <a:gd name="connsiteY17" fmla="*/ 295775 h 794837"/>
                <a:gd name="connsiteX18" fmla="*/ 590135 w 958519"/>
                <a:gd name="connsiteY18" fmla="*/ 295775 h 794837"/>
                <a:gd name="connsiteX19" fmla="*/ 609011 w 958519"/>
                <a:gd name="connsiteY19" fmla="*/ 314651 h 794837"/>
                <a:gd name="connsiteX20" fmla="*/ 616342 w 958519"/>
                <a:gd name="connsiteY20" fmla="*/ 463262 h 794837"/>
                <a:gd name="connsiteX21" fmla="*/ 641779 w 958519"/>
                <a:gd name="connsiteY21" fmla="*/ 463326 h 794837"/>
                <a:gd name="connsiteX22" fmla="*/ 634331 w 958519"/>
                <a:gd name="connsiteY22" fmla="*/ 313730 h 794837"/>
                <a:gd name="connsiteX23" fmla="*/ 652747 w 958519"/>
                <a:gd name="connsiteY23" fmla="*/ 294854 h 794837"/>
                <a:gd name="connsiteX24" fmla="*/ 115471 w 958519"/>
                <a:gd name="connsiteY24" fmla="*/ 294854 h 794837"/>
                <a:gd name="connsiteX25" fmla="*/ 310677 w 958519"/>
                <a:gd name="connsiteY25" fmla="*/ 294854 h 794837"/>
                <a:gd name="connsiteX26" fmla="*/ 330474 w 958519"/>
                <a:gd name="connsiteY26" fmla="*/ 316032 h 794837"/>
                <a:gd name="connsiteX27" fmla="*/ 320346 w 958519"/>
                <a:gd name="connsiteY27" fmla="*/ 519985 h 794837"/>
                <a:gd name="connsiteX28" fmla="*/ 295024 w 958519"/>
                <a:gd name="connsiteY28" fmla="*/ 545307 h 794837"/>
                <a:gd name="connsiteX29" fmla="*/ 196499 w 958519"/>
                <a:gd name="connsiteY29" fmla="*/ 545307 h 794837"/>
                <a:gd name="connsiteX30" fmla="*/ 96134 w 958519"/>
                <a:gd name="connsiteY30" fmla="*/ 545307 h 794837"/>
                <a:gd name="connsiteX31" fmla="*/ 68050 w 958519"/>
                <a:gd name="connsiteY31" fmla="*/ 514460 h 794837"/>
                <a:gd name="connsiteX32" fmla="*/ 93832 w 958519"/>
                <a:gd name="connsiteY32" fmla="*/ 315572 h 794837"/>
                <a:gd name="connsiteX33" fmla="*/ 115471 w 958519"/>
                <a:gd name="connsiteY33" fmla="*/ 294854 h 794837"/>
                <a:gd name="connsiteX34" fmla="*/ 644460 w 958519"/>
                <a:gd name="connsiteY34" fmla="*/ 61896 h 794837"/>
                <a:gd name="connsiteX35" fmla="*/ 804215 w 958519"/>
                <a:gd name="connsiteY35" fmla="*/ 62357 h 794837"/>
                <a:gd name="connsiteX36" fmla="*/ 836443 w 958519"/>
                <a:gd name="connsiteY36" fmla="*/ 90901 h 794837"/>
                <a:gd name="connsiteX37" fmla="*/ 857621 w 958519"/>
                <a:gd name="connsiteY37" fmla="*/ 251118 h 794837"/>
                <a:gd name="connsiteX38" fmla="*/ 841968 w 958519"/>
                <a:gd name="connsiteY38" fmla="*/ 268153 h 794837"/>
                <a:gd name="connsiteX39" fmla="*/ 745746 w 958519"/>
                <a:gd name="connsiteY39" fmla="*/ 268153 h 794837"/>
                <a:gd name="connsiteX40" fmla="*/ 650905 w 958519"/>
                <a:gd name="connsiteY40" fmla="*/ 268153 h 794837"/>
                <a:gd name="connsiteX41" fmla="*/ 631109 w 958519"/>
                <a:gd name="connsiteY41" fmla="*/ 249737 h 794837"/>
                <a:gd name="connsiteX42" fmla="*/ 623282 w 958519"/>
                <a:gd name="connsiteY42" fmla="*/ 83074 h 794837"/>
                <a:gd name="connsiteX43" fmla="*/ 644460 w 958519"/>
                <a:gd name="connsiteY43" fmla="*/ 61896 h 794837"/>
                <a:gd name="connsiteX44" fmla="*/ 390324 w 958519"/>
                <a:gd name="connsiteY44" fmla="*/ 61896 h 794837"/>
                <a:gd name="connsiteX45" fmla="*/ 574941 w 958519"/>
                <a:gd name="connsiteY45" fmla="*/ 61896 h 794837"/>
                <a:gd name="connsiteX46" fmla="*/ 597500 w 958519"/>
                <a:gd name="connsiteY46" fmla="*/ 83074 h 794837"/>
                <a:gd name="connsiteX47" fmla="*/ 605327 w 958519"/>
                <a:gd name="connsiteY47" fmla="*/ 247895 h 794837"/>
                <a:gd name="connsiteX48" fmla="*/ 584609 w 958519"/>
                <a:gd name="connsiteY48" fmla="*/ 268152 h 794837"/>
                <a:gd name="connsiteX49" fmla="*/ 483323 w 958519"/>
                <a:gd name="connsiteY49" fmla="*/ 268152 h 794837"/>
                <a:gd name="connsiteX50" fmla="*/ 377894 w 958519"/>
                <a:gd name="connsiteY50" fmla="*/ 268152 h 794837"/>
                <a:gd name="connsiteX51" fmla="*/ 359478 w 958519"/>
                <a:gd name="connsiteY51" fmla="*/ 249276 h 794837"/>
                <a:gd name="connsiteX52" fmla="*/ 367305 w 958519"/>
                <a:gd name="connsiteY52" fmla="*/ 82614 h 794837"/>
                <a:gd name="connsiteX53" fmla="*/ 390324 w 958519"/>
                <a:gd name="connsiteY53" fmla="*/ 61896 h 794837"/>
                <a:gd name="connsiteX54" fmla="*/ 152302 w 958519"/>
                <a:gd name="connsiteY54" fmla="*/ 61896 h 794837"/>
                <a:gd name="connsiteX55" fmla="*/ 324488 w 958519"/>
                <a:gd name="connsiteY55" fmla="*/ 61896 h 794837"/>
                <a:gd name="connsiteX56" fmla="*/ 341522 w 958519"/>
                <a:gd name="connsiteY56" fmla="*/ 80312 h 794837"/>
                <a:gd name="connsiteX57" fmla="*/ 333696 w 958519"/>
                <a:gd name="connsiteY57" fmla="*/ 250197 h 794837"/>
                <a:gd name="connsiteX58" fmla="*/ 314820 w 958519"/>
                <a:gd name="connsiteY58" fmla="*/ 267692 h 794837"/>
                <a:gd name="connsiteX59" fmla="*/ 216757 w 958519"/>
                <a:gd name="connsiteY59" fmla="*/ 268152 h 794837"/>
                <a:gd name="connsiteX60" fmla="*/ 121916 w 958519"/>
                <a:gd name="connsiteY60" fmla="*/ 268152 h 794837"/>
                <a:gd name="connsiteX61" fmla="*/ 102580 w 958519"/>
                <a:gd name="connsiteY61" fmla="*/ 247435 h 794837"/>
                <a:gd name="connsiteX62" fmla="*/ 123758 w 958519"/>
                <a:gd name="connsiteY62" fmla="*/ 87217 h 794837"/>
                <a:gd name="connsiteX63" fmla="*/ 152302 w 958519"/>
                <a:gd name="connsiteY63" fmla="*/ 61896 h 794837"/>
                <a:gd name="connsiteX64" fmla="*/ 136187 w 958519"/>
                <a:gd name="connsiteY64" fmla="*/ 41639 h 794837"/>
                <a:gd name="connsiteX65" fmla="*/ 101198 w 958519"/>
                <a:gd name="connsiteY65" fmla="*/ 71564 h 794837"/>
                <a:gd name="connsiteX66" fmla="*/ 86465 w 958519"/>
                <a:gd name="connsiteY66" fmla="*/ 182979 h 794837"/>
                <a:gd name="connsiteX67" fmla="*/ 43188 w 958519"/>
                <a:gd name="connsiteY67" fmla="*/ 523209 h 794837"/>
                <a:gd name="connsiteX68" fmla="*/ 80020 w 958519"/>
                <a:gd name="connsiteY68" fmla="*/ 563723 h 794837"/>
                <a:gd name="connsiteX69" fmla="*/ 479180 w 958519"/>
                <a:gd name="connsiteY69" fmla="*/ 563723 h 794837"/>
                <a:gd name="connsiteX70" fmla="*/ 887546 w 958519"/>
                <a:gd name="connsiteY70" fmla="*/ 563263 h 794837"/>
                <a:gd name="connsiteX71" fmla="*/ 917932 w 958519"/>
                <a:gd name="connsiteY71" fmla="*/ 530115 h 794837"/>
                <a:gd name="connsiteX72" fmla="*/ 859462 w 958519"/>
                <a:gd name="connsiteY72" fmla="*/ 73406 h 794837"/>
                <a:gd name="connsiteX73" fmla="*/ 824012 w 958519"/>
                <a:gd name="connsiteY73" fmla="*/ 41639 h 794837"/>
                <a:gd name="connsiteX74" fmla="*/ 136187 w 958519"/>
                <a:gd name="connsiteY74" fmla="*/ 41639 h 794837"/>
                <a:gd name="connsiteX75" fmla="*/ 130202 w 958519"/>
                <a:gd name="connsiteY75" fmla="*/ 204 h 794837"/>
                <a:gd name="connsiteX76" fmla="*/ 342903 w 958519"/>
                <a:gd name="connsiteY76" fmla="*/ 204 h 794837"/>
                <a:gd name="connsiteX77" fmla="*/ 819408 w 958519"/>
                <a:gd name="connsiteY77" fmla="*/ 204 h 794837"/>
                <a:gd name="connsiteX78" fmla="*/ 899976 w 958519"/>
                <a:gd name="connsiteY78" fmla="*/ 71564 h 794837"/>
                <a:gd name="connsiteX79" fmla="*/ 957986 w 958519"/>
                <a:gd name="connsiteY79" fmla="*/ 528272 h 794837"/>
                <a:gd name="connsiteX80" fmla="*/ 904120 w 958519"/>
                <a:gd name="connsiteY80" fmla="*/ 636003 h 794837"/>
                <a:gd name="connsiteX81" fmla="*/ 870051 w 958519"/>
                <a:gd name="connsiteY81" fmla="*/ 643369 h 794837"/>
                <a:gd name="connsiteX82" fmla="*/ 707533 w 958519"/>
                <a:gd name="connsiteY82" fmla="*/ 643369 h 794837"/>
                <a:gd name="connsiteX83" fmla="*/ 536728 w 958519"/>
                <a:gd name="connsiteY83" fmla="*/ 642909 h 794837"/>
                <a:gd name="connsiteX84" fmla="*/ 521995 w 958519"/>
                <a:gd name="connsiteY84" fmla="*/ 661325 h 794837"/>
                <a:gd name="connsiteX85" fmla="*/ 547317 w 958519"/>
                <a:gd name="connsiteY85" fmla="*/ 770898 h 794837"/>
                <a:gd name="connsiteX86" fmla="*/ 531203 w 958519"/>
                <a:gd name="connsiteY86" fmla="*/ 792996 h 794837"/>
                <a:gd name="connsiteX87" fmla="*/ 423932 w 958519"/>
                <a:gd name="connsiteY87" fmla="*/ 792536 h 794837"/>
                <a:gd name="connsiteX88" fmla="*/ 411962 w 958519"/>
                <a:gd name="connsiteY88" fmla="*/ 775502 h 794837"/>
                <a:gd name="connsiteX89" fmla="*/ 436823 w 958519"/>
                <a:gd name="connsiteY89" fmla="*/ 664087 h 794837"/>
                <a:gd name="connsiteX90" fmla="*/ 419789 w 958519"/>
                <a:gd name="connsiteY90" fmla="*/ 643369 h 794837"/>
                <a:gd name="connsiteX91" fmla="*/ 103039 w 958519"/>
                <a:gd name="connsiteY91" fmla="*/ 643369 h 794837"/>
                <a:gd name="connsiteX92" fmla="*/ 832 w 958519"/>
                <a:gd name="connsiteY92" fmla="*/ 528732 h 794837"/>
                <a:gd name="connsiteX93" fmla="*/ 60683 w 958519"/>
                <a:gd name="connsiteY93" fmla="*/ 59594 h 794837"/>
                <a:gd name="connsiteX94" fmla="*/ 130202 w 958519"/>
                <a:gd name="connsiteY94" fmla="*/ 204 h 7948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</a:cxnLst>
              <a:rect l="l" t="t" r="r" b="b"/>
              <a:pathLst>
                <a:path w="958519" h="794837">
                  <a:moveTo>
                    <a:pt x="652747" y="294854"/>
                  </a:moveTo>
                  <a:cubicBezTo>
                    <a:pt x="717201" y="295314"/>
                    <a:pt x="781657" y="295314"/>
                    <a:pt x="846112" y="294854"/>
                  </a:cubicBezTo>
                  <a:cubicBezTo>
                    <a:pt x="859463" y="294854"/>
                    <a:pt x="864527" y="300379"/>
                    <a:pt x="866369" y="313270"/>
                  </a:cubicBezTo>
                  <a:cubicBezTo>
                    <a:pt x="874656" y="380026"/>
                    <a:pt x="883864" y="446783"/>
                    <a:pt x="892151" y="514000"/>
                  </a:cubicBezTo>
                  <a:cubicBezTo>
                    <a:pt x="894913" y="534257"/>
                    <a:pt x="885705" y="544846"/>
                    <a:pt x="864527" y="544846"/>
                  </a:cubicBezTo>
                  <a:cubicBezTo>
                    <a:pt x="831379" y="545767"/>
                    <a:pt x="797771" y="545307"/>
                    <a:pt x="764623" y="545307"/>
                  </a:cubicBezTo>
                  <a:cubicBezTo>
                    <a:pt x="731014" y="545307"/>
                    <a:pt x="697865" y="544846"/>
                    <a:pt x="664256" y="545307"/>
                  </a:cubicBezTo>
                  <a:cubicBezTo>
                    <a:pt x="650445" y="545307"/>
                    <a:pt x="645380" y="539782"/>
                    <a:pt x="644920" y="526431"/>
                  </a:cubicBezTo>
                  <a:lnTo>
                    <a:pt x="641880" y="465357"/>
                  </a:lnTo>
                  <a:lnTo>
                    <a:pt x="629441" y="467387"/>
                  </a:lnTo>
                  <a:lnTo>
                    <a:pt x="616525" y="466971"/>
                  </a:lnTo>
                  <a:lnTo>
                    <a:pt x="619140" y="519985"/>
                  </a:lnTo>
                  <a:cubicBezTo>
                    <a:pt x="620521" y="544386"/>
                    <a:pt x="618679" y="545767"/>
                    <a:pt x="594278" y="545767"/>
                  </a:cubicBezTo>
                  <a:cubicBezTo>
                    <a:pt x="556987" y="545306"/>
                    <a:pt x="519235" y="545306"/>
                    <a:pt x="481942" y="545306"/>
                  </a:cubicBezTo>
                  <a:cubicBezTo>
                    <a:pt x="444650" y="545306"/>
                    <a:pt x="406898" y="545306"/>
                    <a:pt x="369607" y="545306"/>
                  </a:cubicBezTo>
                  <a:cubicBezTo>
                    <a:pt x="346587" y="545306"/>
                    <a:pt x="344746" y="543925"/>
                    <a:pt x="345666" y="521826"/>
                  </a:cubicBezTo>
                  <a:cubicBezTo>
                    <a:pt x="348889" y="452307"/>
                    <a:pt x="352572" y="382788"/>
                    <a:pt x="355795" y="313269"/>
                  </a:cubicBezTo>
                  <a:cubicBezTo>
                    <a:pt x="356255" y="300839"/>
                    <a:pt x="361320" y="295314"/>
                    <a:pt x="374211" y="295775"/>
                  </a:cubicBezTo>
                  <a:cubicBezTo>
                    <a:pt x="446031" y="296235"/>
                    <a:pt x="518314" y="296235"/>
                    <a:pt x="590135" y="295775"/>
                  </a:cubicBezTo>
                  <a:cubicBezTo>
                    <a:pt x="603946" y="295775"/>
                    <a:pt x="608550" y="301760"/>
                    <a:pt x="609011" y="314651"/>
                  </a:cubicBezTo>
                  <a:lnTo>
                    <a:pt x="616342" y="463262"/>
                  </a:lnTo>
                  <a:lnTo>
                    <a:pt x="641779" y="463326"/>
                  </a:lnTo>
                  <a:lnTo>
                    <a:pt x="634331" y="313730"/>
                  </a:lnTo>
                  <a:cubicBezTo>
                    <a:pt x="633410" y="299918"/>
                    <a:pt x="638935" y="294854"/>
                    <a:pt x="652747" y="294854"/>
                  </a:cubicBezTo>
                  <a:close/>
                  <a:moveTo>
                    <a:pt x="115471" y="294854"/>
                  </a:moveTo>
                  <a:cubicBezTo>
                    <a:pt x="180386" y="295314"/>
                    <a:pt x="245762" y="295314"/>
                    <a:pt x="310677" y="294854"/>
                  </a:cubicBezTo>
                  <a:cubicBezTo>
                    <a:pt x="326331" y="294854"/>
                    <a:pt x="330934" y="300839"/>
                    <a:pt x="330474" y="316032"/>
                  </a:cubicBezTo>
                  <a:cubicBezTo>
                    <a:pt x="326791" y="383710"/>
                    <a:pt x="323568" y="451847"/>
                    <a:pt x="320346" y="519985"/>
                  </a:cubicBezTo>
                  <a:cubicBezTo>
                    <a:pt x="319425" y="543005"/>
                    <a:pt x="317583" y="545307"/>
                    <a:pt x="295024" y="545307"/>
                  </a:cubicBezTo>
                  <a:cubicBezTo>
                    <a:pt x="261876" y="545767"/>
                    <a:pt x="229187" y="545307"/>
                    <a:pt x="196499" y="545307"/>
                  </a:cubicBezTo>
                  <a:cubicBezTo>
                    <a:pt x="162891" y="545307"/>
                    <a:pt x="129743" y="545767"/>
                    <a:pt x="96134" y="545307"/>
                  </a:cubicBezTo>
                  <a:cubicBezTo>
                    <a:pt x="74496" y="545307"/>
                    <a:pt x="65288" y="535638"/>
                    <a:pt x="68050" y="514460"/>
                  </a:cubicBezTo>
                  <a:cubicBezTo>
                    <a:pt x="76337" y="448164"/>
                    <a:pt x="85545" y="381868"/>
                    <a:pt x="93832" y="315572"/>
                  </a:cubicBezTo>
                  <a:cubicBezTo>
                    <a:pt x="95674" y="301760"/>
                    <a:pt x="100278" y="294854"/>
                    <a:pt x="115471" y="294854"/>
                  </a:cubicBezTo>
                  <a:close/>
                  <a:moveTo>
                    <a:pt x="644460" y="61896"/>
                  </a:moveTo>
                  <a:cubicBezTo>
                    <a:pt x="697865" y="62357"/>
                    <a:pt x="750810" y="61896"/>
                    <a:pt x="804215" y="62357"/>
                  </a:cubicBezTo>
                  <a:cubicBezTo>
                    <a:pt x="826314" y="62357"/>
                    <a:pt x="833681" y="68802"/>
                    <a:pt x="836443" y="90901"/>
                  </a:cubicBezTo>
                  <a:cubicBezTo>
                    <a:pt x="843809" y="144306"/>
                    <a:pt x="850255" y="197713"/>
                    <a:pt x="857621" y="251118"/>
                  </a:cubicBezTo>
                  <a:cubicBezTo>
                    <a:pt x="859462" y="264009"/>
                    <a:pt x="853938" y="268153"/>
                    <a:pt x="841968" y="268153"/>
                  </a:cubicBezTo>
                  <a:cubicBezTo>
                    <a:pt x="810201" y="268153"/>
                    <a:pt x="777973" y="268153"/>
                    <a:pt x="745746" y="268153"/>
                  </a:cubicBezTo>
                  <a:cubicBezTo>
                    <a:pt x="713979" y="268153"/>
                    <a:pt x="682672" y="267692"/>
                    <a:pt x="650905" y="268153"/>
                  </a:cubicBezTo>
                  <a:cubicBezTo>
                    <a:pt x="637554" y="268153"/>
                    <a:pt x="631569" y="263088"/>
                    <a:pt x="631109" y="249737"/>
                  </a:cubicBezTo>
                  <a:cubicBezTo>
                    <a:pt x="628807" y="194030"/>
                    <a:pt x="626505" y="138782"/>
                    <a:pt x="623282" y="83074"/>
                  </a:cubicBezTo>
                  <a:cubicBezTo>
                    <a:pt x="622361" y="66500"/>
                    <a:pt x="628807" y="61436"/>
                    <a:pt x="644460" y="61896"/>
                  </a:cubicBezTo>
                  <a:close/>
                  <a:moveTo>
                    <a:pt x="390324" y="61896"/>
                  </a:moveTo>
                  <a:cubicBezTo>
                    <a:pt x="452016" y="62817"/>
                    <a:pt x="513249" y="62817"/>
                    <a:pt x="574941" y="61896"/>
                  </a:cubicBezTo>
                  <a:cubicBezTo>
                    <a:pt x="591055" y="61896"/>
                    <a:pt x="597040" y="67881"/>
                    <a:pt x="597500" y="83074"/>
                  </a:cubicBezTo>
                  <a:cubicBezTo>
                    <a:pt x="599802" y="137861"/>
                    <a:pt x="602564" y="193109"/>
                    <a:pt x="605327" y="247895"/>
                  </a:cubicBezTo>
                  <a:cubicBezTo>
                    <a:pt x="606247" y="263549"/>
                    <a:pt x="599802" y="268152"/>
                    <a:pt x="584609" y="268152"/>
                  </a:cubicBezTo>
                  <a:cubicBezTo>
                    <a:pt x="551461" y="267692"/>
                    <a:pt x="517392" y="268152"/>
                    <a:pt x="483323" y="268152"/>
                  </a:cubicBezTo>
                  <a:cubicBezTo>
                    <a:pt x="448333" y="268152"/>
                    <a:pt x="412883" y="267692"/>
                    <a:pt x="377894" y="268152"/>
                  </a:cubicBezTo>
                  <a:cubicBezTo>
                    <a:pt x="364082" y="268152"/>
                    <a:pt x="358557" y="263088"/>
                    <a:pt x="359478" y="249276"/>
                  </a:cubicBezTo>
                  <a:cubicBezTo>
                    <a:pt x="362240" y="193569"/>
                    <a:pt x="365003" y="138321"/>
                    <a:pt x="367305" y="82614"/>
                  </a:cubicBezTo>
                  <a:cubicBezTo>
                    <a:pt x="367765" y="66961"/>
                    <a:pt x="374671" y="61436"/>
                    <a:pt x="390324" y="61896"/>
                  </a:cubicBezTo>
                  <a:close/>
                  <a:moveTo>
                    <a:pt x="152302" y="61896"/>
                  </a:moveTo>
                  <a:cubicBezTo>
                    <a:pt x="209851" y="61896"/>
                    <a:pt x="266939" y="61896"/>
                    <a:pt x="324488" y="61896"/>
                  </a:cubicBezTo>
                  <a:cubicBezTo>
                    <a:pt x="337379" y="61896"/>
                    <a:pt x="342443" y="67881"/>
                    <a:pt x="341522" y="80312"/>
                  </a:cubicBezTo>
                  <a:cubicBezTo>
                    <a:pt x="338760" y="136940"/>
                    <a:pt x="335998" y="193569"/>
                    <a:pt x="333696" y="250197"/>
                  </a:cubicBezTo>
                  <a:cubicBezTo>
                    <a:pt x="333235" y="262627"/>
                    <a:pt x="327711" y="267692"/>
                    <a:pt x="314820" y="267692"/>
                  </a:cubicBezTo>
                  <a:cubicBezTo>
                    <a:pt x="282592" y="268152"/>
                    <a:pt x="249905" y="268152"/>
                    <a:pt x="216757" y="268152"/>
                  </a:cubicBezTo>
                  <a:cubicBezTo>
                    <a:pt x="184990" y="268152"/>
                    <a:pt x="153683" y="267692"/>
                    <a:pt x="121916" y="268152"/>
                  </a:cubicBezTo>
                  <a:cubicBezTo>
                    <a:pt x="106723" y="268613"/>
                    <a:pt x="100738" y="263088"/>
                    <a:pt x="102580" y="247435"/>
                  </a:cubicBezTo>
                  <a:cubicBezTo>
                    <a:pt x="109946" y="194029"/>
                    <a:pt x="116852" y="140623"/>
                    <a:pt x="123758" y="87217"/>
                  </a:cubicBezTo>
                  <a:cubicBezTo>
                    <a:pt x="126060" y="71104"/>
                    <a:pt x="135267" y="61896"/>
                    <a:pt x="152302" y="61896"/>
                  </a:cubicBezTo>
                  <a:close/>
                  <a:moveTo>
                    <a:pt x="136187" y="41639"/>
                  </a:moveTo>
                  <a:cubicBezTo>
                    <a:pt x="112247" y="41639"/>
                    <a:pt x="104420" y="48084"/>
                    <a:pt x="101198" y="71564"/>
                  </a:cubicBezTo>
                  <a:cubicBezTo>
                    <a:pt x="95673" y="108396"/>
                    <a:pt x="91069" y="145687"/>
                    <a:pt x="86465" y="182979"/>
                  </a:cubicBezTo>
                  <a:cubicBezTo>
                    <a:pt x="72193" y="296696"/>
                    <a:pt x="57461" y="409953"/>
                    <a:pt x="43188" y="523209"/>
                  </a:cubicBezTo>
                  <a:cubicBezTo>
                    <a:pt x="38584" y="556817"/>
                    <a:pt x="45951" y="563723"/>
                    <a:pt x="80020" y="563723"/>
                  </a:cubicBezTo>
                  <a:cubicBezTo>
                    <a:pt x="213073" y="563723"/>
                    <a:pt x="346125" y="563723"/>
                    <a:pt x="479180" y="563723"/>
                  </a:cubicBezTo>
                  <a:cubicBezTo>
                    <a:pt x="615455" y="563723"/>
                    <a:pt x="751270" y="563723"/>
                    <a:pt x="887546" y="563263"/>
                  </a:cubicBezTo>
                  <a:cubicBezTo>
                    <a:pt x="912407" y="563263"/>
                    <a:pt x="921155" y="554055"/>
                    <a:pt x="917932" y="530115"/>
                  </a:cubicBezTo>
                  <a:cubicBezTo>
                    <a:pt x="898595" y="377725"/>
                    <a:pt x="878799" y="225795"/>
                    <a:pt x="859462" y="73406"/>
                  </a:cubicBezTo>
                  <a:cubicBezTo>
                    <a:pt x="856240" y="49005"/>
                    <a:pt x="848413" y="41639"/>
                    <a:pt x="824012" y="41639"/>
                  </a:cubicBezTo>
                  <a:cubicBezTo>
                    <a:pt x="594738" y="41639"/>
                    <a:pt x="365463" y="41639"/>
                    <a:pt x="136187" y="41639"/>
                  </a:cubicBezTo>
                  <a:close/>
                  <a:moveTo>
                    <a:pt x="130202" y="204"/>
                  </a:moveTo>
                  <a:cubicBezTo>
                    <a:pt x="201102" y="-257"/>
                    <a:pt x="272002" y="204"/>
                    <a:pt x="342903" y="204"/>
                  </a:cubicBezTo>
                  <a:cubicBezTo>
                    <a:pt x="501738" y="204"/>
                    <a:pt x="660573" y="204"/>
                    <a:pt x="819408" y="204"/>
                  </a:cubicBezTo>
                  <a:cubicBezTo>
                    <a:pt x="869130" y="204"/>
                    <a:pt x="893991" y="22302"/>
                    <a:pt x="899976" y="71564"/>
                  </a:cubicBezTo>
                  <a:cubicBezTo>
                    <a:pt x="919313" y="223954"/>
                    <a:pt x="938649" y="376343"/>
                    <a:pt x="957986" y="528272"/>
                  </a:cubicBezTo>
                  <a:cubicBezTo>
                    <a:pt x="962590" y="566024"/>
                    <a:pt x="936808" y="617588"/>
                    <a:pt x="904120" y="636003"/>
                  </a:cubicBezTo>
                  <a:cubicBezTo>
                    <a:pt x="893531" y="641988"/>
                    <a:pt x="882021" y="643369"/>
                    <a:pt x="870051" y="643369"/>
                  </a:cubicBezTo>
                  <a:cubicBezTo>
                    <a:pt x="816646" y="643369"/>
                    <a:pt x="761859" y="643369"/>
                    <a:pt x="707533" y="643369"/>
                  </a:cubicBezTo>
                  <a:cubicBezTo>
                    <a:pt x="650445" y="643369"/>
                    <a:pt x="593817" y="643830"/>
                    <a:pt x="536728" y="642909"/>
                  </a:cubicBezTo>
                  <a:cubicBezTo>
                    <a:pt x="521995" y="642909"/>
                    <a:pt x="518312" y="647053"/>
                    <a:pt x="521995" y="661325"/>
                  </a:cubicBezTo>
                  <a:cubicBezTo>
                    <a:pt x="530743" y="697696"/>
                    <a:pt x="538109" y="734527"/>
                    <a:pt x="547317" y="770898"/>
                  </a:cubicBezTo>
                  <a:cubicBezTo>
                    <a:pt x="551461" y="786551"/>
                    <a:pt x="546857" y="792076"/>
                    <a:pt x="531203" y="792996"/>
                  </a:cubicBezTo>
                  <a:cubicBezTo>
                    <a:pt x="495293" y="795298"/>
                    <a:pt x="459843" y="795759"/>
                    <a:pt x="423932" y="792536"/>
                  </a:cubicBezTo>
                  <a:cubicBezTo>
                    <a:pt x="411502" y="791615"/>
                    <a:pt x="409200" y="786551"/>
                    <a:pt x="411962" y="775502"/>
                  </a:cubicBezTo>
                  <a:cubicBezTo>
                    <a:pt x="420709" y="738210"/>
                    <a:pt x="428536" y="701379"/>
                    <a:pt x="436823" y="664087"/>
                  </a:cubicBezTo>
                  <a:cubicBezTo>
                    <a:pt x="441427" y="644290"/>
                    <a:pt x="440506" y="643369"/>
                    <a:pt x="419789" y="643369"/>
                  </a:cubicBezTo>
                  <a:cubicBezTo>
                    <a:pt x="314358" y="643369"/>
                    <a:pt x="208929" y="643369"/>
                    <a:pt x="103039" y="643369"/>
                  </a:cubicBezTo>
                  <a:cubicBezTo>
                    <a:pt x="41347" y="643369"/>
                    <a:pt x="-6994" y="589964"/>
                    <a:pt x="832" y="528732"/>
                  </a:cubicBezTo>
                  <a:cubicBezTo>
                    <a:pt x="20168" y="372199"/>
                    <a:pt x="40426" y="216127"/>
                    <a:pt x="60683" y="59594"/>
                  </a:cubicBezTo>
                  <a:cubicBezTo>
                    <a:pt x="65287" y="24144"/>
                    <a:pt x="93371" y="664"/>
                    <a:pt x="130202" y="204"/>
                  </a:cubicBezTo>
                  <a:close/>
                </a:path>
              </a:pathLst>
            </a:custGeom>
            <a:solidFill>
              <a:schemeClr val="accent2"/>
            </a:solidFill>
            <a:ln w="459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93" name="Freeform: Shape 1592">
              <a:extLst>
                <a:ext uri="{FF2B5EF4-FFF2-40B4-BE49-F238E27FC236}">
                  <a16:creationId xmlns:a16="http://schemas.microsoft.com/office/drawing/2014/main" id="{D35C66BD-39A1-4570-93ED-27A89632B1FE}"/>
                </a:ext>
              </a:extLst>
            </p:cNvPr>
            <p:cNvSpPr/>
            <p:nvPr/>
          </p:nvSpPr>
          <p:spPr>
            <a:xfrm>
              <a:off x="3958709" y="4512144"/>
              <a:ext cx="295404" cy="244959"/>
            </a:xfrm>
            <a:custGeom>
              <a:avLst/>
              <a:gdLst>
                <a:gd name="connsiteX0" fmla="*/ 652747 w 958519"/>
                <a:gd name="connsiteY0" fmla="*/ 294854 h 794837"/>
                <a:gd name="connsiteX1" fmla="*/ 846112 w 958519"/>
                <a:gd name="connsiteY1" fmla="*/ 294854 h 794837"/>
                <a:gd name="connsiteX2" fmla="*/ 866369 w 958519"/>
                <a:gd name="connsiteY2" fmla="*/ 313270 h 794837"/>
                <a:gd name="connsiteX3" fmla="*/ 892151 w 958519"/>
                <a:gd name="connsiteY3" fmla="*/ 514000 h 794837"/>
                <a:gd name="connsiteX4" fmla="*/ 864527 w 958519"/>
                <a:gd name="connsiteY4" fmla="*/ 544846 h 794837"/>
                <a:gd name="connsiteX5" fmla="*/ 764623 w 958519"/>
                <a:gd name="connsiteY5" fmla="*/ 545307 h 794837"/>
                <a:gd name="connsiteX6" fmla="*/ 664256 w 958519"/>
                <a:gd name="connsiteY6" fmla="*/ 545307 h 794837"/>
                <a:gd name="connsiteX7" fmla="*/ 644920 w 958519"/>
                <a:gd name="connsiteY7" fmla="*/ 526431 h 794837"/>
                <a:gd name="connsiteX8" fmla="*/ 641880 w 958519"/>
                <a:gd name="connsiteY8" fmla="*/ 465357 h 794837"/>
                <a:gd name="connsiteX9" fmla="*/ 629441 w 958519"/>
                <a:gd name="connsiteY9" fmla="*/ 467387 h 794837"/>
                <a:gd name="connsiteX10" fmla="*/ 616525 w 958519"/>
                <a:gd name="connsiteY10" fmla="*/ 466971 h 794837"/>
                <a:gd name="connsiteX11" fmla="*/ 619140 w 958519"/>
                <a:gd name="connsiteY11" fmla="*/ 519985 h 794837"/>
                <a:gd name="connsiteX12" fmla="*/ 594278 w 958519"/>
                <a:gd name="connsiteY12" fmla="*/ 545767 h 794837"/>
                <a:gd name="connsiteX13" fmla="*/ 481942 w 958519"/>
                <a:gd name="connsiteY13" fmla="*/ 545306 h 794837"/>
                <a:gd name="connsiteX14" fmla="*/ 369607 w 958519"/>
                <a:gd name="connsiteY14" fmla="*/ 545306 h 794837"/>
                <a:gd name="connsiteX15" fmla="*/ 345666 w 958519"/>
                <a:gd name="connsiteY15" fmla="*/ 521826 h 794837"/>
                <a:gd name="connsiteX16" fmla="*/ 355795 w 958519"/>
                <a:gd name="connsiteY16" fmla="*/ 313269 h 794837"/>
                <a:gd name="connsiteX17" fmla="*/ 374211 w 958519"/>
                <a:gd name="connsiteY17" fmla="*/ 295775 h 794837"/>
                <a:gd name="connsiteX18" fmla="*/ 590135 w 958519"/>
                <a:gd name="connsiteY18" fmla="*/ 295775 h 794837"/>
                <a:gd name="connsiteX19" fmla="*/ 609011 w 958519"/>
                <a:gd name="connsiteY19" fmla="*/ 314651 h 794837"/>
                <a:gd name="connsiteX20" fmla="*/ 616342 w 958519"/>
                <a:gd name="connsiteY20" fmla="*/ 463262 h 794837"/>
                <a:gd name="connsiteX21" fmla="*/ 641779 w 958519"/>
                <a:gd name="connsiteY21" fmla="*/ 463326 h 794837"/>
                <a:gd name="connsiteX22" fmla="*/ 634331 w 958519"/>
                <a:gd name="connsiteY22" fmla="*/ 313730 h 794837"/>
                <a:gd name="connsiteX23" fmla="*/ 652747 w 958519"/>
                <a:gd name="connsiteY23" fmla="*/ 294854 h 794837"/>
                <a:gd name="connsiteX24" fmla="*/ 115471 w 958519"/>
                <a:gd name="connsiteY24" fmla="*/ 294854 h 794837"/>
                <a:gd name="connsiteX25" fmla="*/ 310677 w 958519"/>
                <a:gd name="connsiteY25" fmla="*/ 294854 h 794837"/>
                <a:gd name="connsiteX26" fmla="*/ 330474 w 958519"/>
                <a:gd name="connsiteY26" fmla="*/ 316032 h 794837"/>
                <a:gd name="connsiteX27" fmla="*/ 320346 w 958519"/>
                <a:gd name="connsiteY27" fmla="*/ 519985 h 794837"/>
                <a:gd name="connsiteX28" fmla="*/ 295024 w 958519"/>
                <a:gd name="connsiteY28" fmla="*/ 545307 h 794837"/>
                <a:gd name="connsiteX29" fmla="*/ 196499 w 958519"/>
                <a:gd name="connsiteY29" fmla="*/ 545307 h 794837"/>
                <a:gd name="connsiteX30" fmla="*/ 96134 w 958519"/>
                <a:gd name="connsiteY30" fmla="*/ 545307 h 794837"/>
                <a:gd name="connsiteX31" fmla="*/ 68050 w 958519"/>
                <a:gd name="connsiteY31" fmla="*/ 514460 h 794837"/>
                <a:gd name="connsiteX32" fmla="*/ 93832 w 958519"/>
                <a:gd name="connsiteY32" fmla="*/ 315572 h 794837"/>
                <a:gd name="connsiteX33" fmla="*/ 115471 w 958519"/>
                <a:gd name="connsiteY33" fmla="*/ 294854 h 794837"/>
                <a:gd name="connsiteX34" fmla="*/ 644460 w 958519"/>
                <a:gd name="connsiteY34" fmla="*/ 61896 h 794837"/>
                <a:gd name="connsiteX35" fmla="*/ 804215 w 958519"/>
                <a:gd name="connsiteY35" fmla="*/ 62357 h 794837"/>
                <a:gd name="connsiteX36" fmla="*/ 836443 w 958519"/>
                <a:gd name="connsiteY36" fmla="*/ 90901 h 794837"/>
                <a:gd name="connsiteX37" fmla="*/ 857621 w 958519"/>
                <a:gd name="connsiteY37" fmla="*/ 251118 h 794837"/>
                <a:gd name="connsiteX38" fmla="*/ 841968 w 958519"/>
                <a:gd name="connsiteY38" fmla="*/ 268153 h 794837"/>
                <a:gd name="connsiteX39" fmla="*/ 745746 w 958519"/>
                <a:gd name="connsiteY39" fmla="*/ 268153 h 794837"/>
                <a:gd name="connsiteX40" fmla="*/ 650905 w 958519"/>
                <a:gd name="connsiteY40" fmla="*/ 268153 h 794837"/>
                <a:gd name="connsiteX41" fmla="*/ 631109 w 958519"/>
                <a:gd name="connsiteY41" fmla="*/ 249737 h 794837"/>
                <a:gd name="connsiteX42" fmla="*/ 623282 w 958519"/>
                <a:gd name="connsiteY42" fmla="*/ 83074 h 794837"/>
                <a:gd name="connsiteX43" fmla="*/ 644460 w 958519"/>
                <a:gd name="connsiteY43" fmla="*/ 61896 h 794837"/>
                <a:gd name="connsiteX44" fmla="*/ 390324 w 958519"/>
                <a:gd name="connsiteY44" fmla="*/ 61896 h 794837"/>
                <a:gd name="connsiteX45" fmla="*/ 574941 w 958519"/>
                <a:gd name="connsiteY45" fmla="*/ 61896 h 794837"/>
                <a:gd name="connsiteX46" fmla="*/ 597500 w 958519"/>
                <a:gd name="connsiteY46" fmla="*/ 83074 h 794837"/>
                <a:gd name="connsiteX47" fmla="*/ 605327 w 958519"/>
                <a:gd name="connsiteY47" fmla="*/ 247895 h 794837"/>
                <a:gd name="connsiteX48" fmla="*/ 584609 w 958519"/>
                <a:gd name="connsiteY48" fmla="*/ 268152 h 794837"/>
                <a:gd name="connsiteX49" fmla="*/ 483323 w 958519"/>
                <a:gd name="connsiteY49" fmla="*/ 268152 h 794837"/>
                <a:gd name="connsiteX50" fmla="*/ 377894 w 958519"/>
                <a:gd name="connsiteY50" fmla="*/ 268152 h 794837"/>
                <a:gd name="connsiteX51" fmla="*/ 359478 w 958519"/>
                <a:gd name="connsiteY51" fmla="*/ 249276 h 794837"/>
                <a:gd name="connsiteX52" fmla="*/ 367305 w 958519"/>
                <a:gd name="connsiteY52" fmla="*/ 82614 h 794837"/>
                <a:gd name="connsiteX53" fmla="*/ 390324 w 958519"/>
                <a:gd name="connsiteY53" fmla="*/ 61896 h 794837"/>
                <a:gd name="connsiteX54" fmla="*/ 152302 w 958519"/>
                <a:gd name="connsiteY54" fmla="*/ 61896 h 794837"/>
                <a:gd name="connsiteX55" fmla="*/ 324488 w 958519"/>
                <a:gd name="connsiteY55" fmla="*/ 61896 h 794837"/>
                <a:gd name="connsiteX56" fmla="*/ 341522 w 958519"/>
                <a:gd name="connsiteY56" fmla="*/ 80312 h 794837"/>
                <a:gd name="connsiteX57" fmla="*/ 333696 w 958519"/>
                <a:gd name="connsiteY57" fmla="*/ 250197 h 794837"/>
                <a:gd name="connsiteX58" fmla="*/ 314820 w 958519"/>
                <a:gd name="connsiteY58" fmla="*/ 267692 h 794837"/>
                <a:gd name="connsiteX59" fmla="*/ 216757 w 958519"/>
                <a:gd name="connsiteY59" fmla="*/ 268152 h 794837"/>
                <a:gd name="connsiteX60" fmla="*/ 121916 w 958519"/>
                <a:gd name="connsiteY60" fmla="*/ 268152 h 794837"/>
                <a:gd name="connsiteX61" fmla="*/ 102580 w 958519"/>
                <a:gd name="connsiteY61" fmla="*/ 247435 h 794837"/>
                <a:gd name="connsiteX62" fmla="*/ 123758 w 958519"/>
                <a:gd name="connsiteY62" fmla="*/ 87217 h 794837"/>
                <a:gd name="connsiteX63" fmla="*/ 152302 w 958519"/>
                <a:gd name="connsiteY63" fmla="*/ 61896 h 794837"/>
                <a:gd name="connsiteX64" fmla="*/ 136187 w 958519"/>
                <a:gd name="connsiteY64" fmla="*/ 41639 h 794837"/>
                <a:gd name="connsiteX65" fmla="*/ 101198 w 958519"/>
                <a:gd name="connsiteY65" fmla="*/ 71564 h 794837"/>
                <a:gd name="connsiteX66" fmla="*/ 86465 w 958519"/>
                <a:gd name="connsiteY66" fmla="*/ 182979 h 794837"/>
                <a:gd name="connsiteX67" fmla="*/ 43188 w 958519"/>
                <a:gd name="connsiteY67" fmla="*/ 523209 h 794837"/>
                <a:gd name="connsiteX68" fmla="*/ 80020 w 958519"/>
                <a:gd name="connsiteY68" fmla="*/ 563723 h 794837"/>
                <a:gd name="connsiteX69" fmla="*/ 479180 w 958519"/>
                <a:gd name="connsiteY69" fmla="*/ 563723 h 794837"/>
                <a:gd name="connsiteX70" fmla="*/ 887546 w 958519"/>
                <a:gd name="connsiteY70" fmla="*/ 563263 h 794837"/>
                <a:gd name="connsiteX71" fmla="*/ 917932 w 958519"/>
                <a:gd name="connsiteY71" fmla="*/ 530115 h 794837"/>
                <a:gd name="connsiteX72" fmla="*/ 859462 w 958519"/>
                <a:gd name="connsiteY72" fmla="*/ 73406 h 794837"/>
                <a:gd name="connsiteX73" fmla="*/ 824012 w 958519"/>
                <a:gd name="connsiteY73" fmla="*/ 41639 h 794837"/>
                <a:gd name="connsiteX74" fmla="*/ 136187 w 958519"/>
                <a:gd name="connsiteY74" fmla="*/ 41639 h 794837"/>
                <a:gd name="connsiteX75" fmla="*/ 130202 w 958519"/>
                <a:gd name="connsiteY75" fmla="*/ 204 h 794837"/>
                <a:gd name="connsiteX76" fmla="*/ 342903 w 958519"/>
                <a:gd name="connsiteY76" fmla="*/ 204 h 794837"/>
                <a:gd name="connsiteX77" fmla="*/ 819408 w 958519"/>
                <a:gd name="connsiteY77" fmla="*/ 204 h 794837"/>
                <a:gd name="connsiteX78" fmla="*/ 899976 w 958519"/>
                <a:gd name="connsiteY78" fmla="*/ 71564 h 794837"/>
                <a:gd name="connsiteX79" fmla="*/ 957986 w 958519"/>
                <a:gd name="connsiteY79" fmla="*/ 528272 h 794837"/>
                <a:gd name="connsiteX80" fmla="*/ 904120 w 958519"/>
                <a:gd name="connsiteY80" fmla="*/ 636003 h 794837"/>
                <a:gd name="connsiteX81" fmla="*/ 870051 w 958519"/>
                <a:gd name="connsiteY81" fmla="*/ 643369 h 794837"/>
                <a:gd name="connsiteX82" fmla="*/ 707533 w 958519"/>
                <a:gd name="connsiteY82" fmla="*/ 643369 h 794837"/>
                <a:gd name="connsiteX83" fmla="*/ 536728 w 958519"/>
                <a:gd name="connsiteY83" fmla="*/ 642909 h 794837"/>
                <a:gd name="connsiteX84" fmla="*/ 521995 w 958519"/>
                <a:gd name="connsiteY84" fmla="*/ 661325 h 794837"/>
                <a:gd name="connsiteX85" fmla="*/ 547317 w 958519"/>
                <a:gd name="connsiteY85" fmla="*/ 770898 h 794837"/>
                <a:gd name="connsiteX86" fmla="*/ 531203 w 958519"/>
                <a:gd name="connsiteY86" fmla="*/ 792996 h 794837"/>
                <a:gd name="connsiteX87" fmla="*/ 423932 w 958519"/>
                <a:gd name="connsiteY87" fmla="*/ 792536 h 794837"/>
                <a:gd name="connsiteX88" fmla="*/ 411962 w 958519"/>
                <a:gd name="connsiteY88" fmla="*/ 775502 h 794837"/>
                <a:gd name="connsiteX89" fmla="*/ 436823 w 958519"/>
                <a:gd name="connsiteY89" fmla="*/ 664087 h 794837"/>
                <a:gd name="connsiteX90" fmla="*/ 419789 w 958519"/>
                <a:gd name="connsiteY90" fmla="*/ 643369 h 794837"/>
                <a:gd name="connsiteX91" fmla="*/ 103039 w 958519"/>
                <a:gd name="connsiteY91" fmla="*/ 643369 h 794837"/>
                <a:gd name="connsiteX92" fmla="*/ 832 w 958519"/>
                <a:gd name="connsiteY92" fmla="*/ 528732 h 794837"/>
                <a:gd name="connsiteX93" fmla="*/ 60683 w 958519"/>
                <a:gd name="connsiteY93" fmla="*/ 59594 h 794837"/>
                <a:gd name="connsiteX94" fmla="*/ 130202 w 958519"/>
                <a:gd name="connsiteY94" fmla="*/ 204 h 7948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</a:cxnLst>
              <a:rect l="l" t="t" r="r" b="b"/>
              <a:pathLst>
                <a:path w="958519" h="794837">
                  <a:moveTo>
                    <a:pt x="652747" y="294854"/>
                  </a:moveTo>
                  <a:cubicBezTo>
                    <a:pt x="717201" y="295314"/>
                    <a:pt x="781657" y="295314"/>
                    <a:pt x="846112" y="294854"/>
                  </a:cubicBezTo>
                  <a:cubicBezTo>
                    <a:pt x="859463" y="294854"/>
                    <a:pt x="864527" y="300379"/>
                    <a:pt x="866369" y="313270"/>
                  </a:cubicBezTo>
                  <a:cubicBezTo>
                    <a:pt x="874656" y="380026"/>
                    <a:pt x="883864" y="446783"/>
                    <a:pt x="892151" y="514000"/>
                  </a:cubicBezTo>
                  <a:cubicBezTo>
                    <a:pt x="894913" y="534257"/>
                    <a:pt x="885705" y="544846"/>
                    <a:pt x="864527" y="544846"/>
                  </a:cubicBezTo>
                  <a:cubicBezTo>
                    <a:pt x="831379" y="545767"/>
                    <a:pt x="797771" y="545307"/>
                    <a:pt x="764623" y="545307"/>
                  </a:cubicBezTo>
                  <a:cubicBezTo>
                    <a:pt x="731014" y="545307"/>
                    <a:pt x="697865" y="544846"/>
                    <a:pt x="664256" y="545307"/>
                  </a:cubicBezTo>
                  <a:cubicBezTo>
                    <a:pt x="650445" y="545307"/>
                    <a:pt x="645380" y="539782"/>
                    <a:pt x="644920" y="526431"/>
                  </a:cubicBezTo>
                  <a:lnTo>
                    <a:pt x="641880" y="465357"/>
                  </a:lnTo>
                  <a:lnTo>
                    <a:pt x="629441" y="467387"/>
                  </a:lnTo>
                  <a:lnTo>
                    <a:pt x="616525" y="466971"/>
                  </a:lnTo>
                  <a:lnTo>
                    <a:pt x="619140" y="519985"/>
                  </a:lnTo>
                  <a:cubicBezTo>
                    <a:pt x="620521" y="544386"/>
                    <a:pt x="618679" y="545767"/>
                    <a:pt x="594278" y="545767"/>
                  </a:cubicBezTo>
                  <a:cubicBezTo>
                    <a:pt x="556987" y="545306"/>
                    <a:pt x="519235" y="545306"/>
                    <a:pt x="481942" y="545306"/>
                  </a:cubicBezTo>
                  <a:cubicBezTo>
                    <a:pt x="444650" y="545306"/>
                    <a:pt x="406898" y="545306"/>
                    <a:pt x="369607" y="545306"/>
                  </a:cubicBezTo>
                  <a:cubicBezTo>
                    <a:pt x="346587" y="545306"/>
                    <a:pt x="344746" y="543925"/>
                    <a:pt x="345666" y="521826"/>
                  </a:cubicBezTo>
                  <a:cubicBezTo>
                    <a:pt x="348889" y="452307"/>
                    <a:pt x="352572" y="382788"/>
                    <a:pt x="355795" y="313269"/>
                  </a:cubicBezTo>
                  <a:cubicBezTo>
                    <a:pt x="356255" y="300839"/>
                    <a:pt x="361320" y="295314"/>
                    <a:pt x="374211" y="295775"/>
                  </a:cubicBezTo>
                  <a:cubicBezTo>
                    <a:pt x="446031" y="296235"/>
                    <a:pt x="518314" y="296235"/>
                    <a:pt x="590135" y="295775"/>
                  </a:cubicBezTo>
                  <a:cubicBezTo>
                    <a:pt x="603946" y="295775"/>
                    <a:pt x="608550" y="301760"/>
                    <a:pt x="609011" y="314651"/>
                  </a:cubicBezTo>
                  <a:lnTo>
                    <a:pt x="616342" y="463262"/>
                  </a:lnTo>
                  <a:lnTo>
                    <a:pt x="641779" y="463326"/>
                  </a:lnTo>
                  <a:lnTo>
                    <a:pt x="634331" y="313730"/>
                  </a:lnTo>
                  <a:cubicBezTo>
                    <a:pt x="633410" y="299918"/>
                    <a:pt x="638935" y="294854"/>
                    <a:pt x="652747" y="294854"/>
                  </a:cubicBezTo>
                  <a:close/>
                  <a:moveTo>
                    <a:pt x="115471" y="294854"/>
                  </a:moveTo>
                  <a:cubicBezTo>
                    <a:pt x="180386" y="295314"/>
                    <a:pt x="245762" y="295314"/>
                    <a:pt x="310677" y="294854"/>
                  </a:cubicBezTo>
                  <a:cubicBezTo>
                    <a:pt x="326331" y="294854"/>
                    <a:pt x="330934" y="300839"/>
                    <a:pt x="330474" y="316032"/>
                  </a:cubicBezTo>
                  <a:cubicBezTo>
                    <a:pt x="326791" y="383710"/>
                    <a:pt x="323568" y="451847"/>
                    <a:pt x="320346" y="519985"/>
                  </a:cubicBezTo>
                  <a:cubicBezTo>
                    <a:pt x="319425" y="543005"/>
                    <a:pt x="317583" y="545307"/>
                    <a:pt x="295024" y="545307"/>
                  </a:cubicBezTo>
                  <a:cubicBezTo>
                    <a:pt x="261876" y="545767"/>
                    <a:pt x="229187" y="545307"/>
                    <a:pt x="196499" y="545307"/>
                  </a:cubicBezTo>
                  <a:cubicBezTo>
                    <a:pt x="162891" y="545307"/>
                    <a:pt x="129743" y="545767"/>
                    <a:pt x="96134" y="545307"/>
                  </a:cubicBezTo>
                  <a:cubicBezTo>
                    <a:pt x="74496" y="545307"/>
                    <a:pt x="65288" y="535638"/>
                    <a:pt x="68050" y="514460"/>
                  </a:cubicBezTo>
                  <a:cubicBezTo>
                    <a:pt x="76337" y="448164"/>
                    <a:pt x="85545" y="381868"/>
                    <a:pt x="93832" y="315572"/>
                  </a:cubicBezTo>
                  <a:cubicBezTo>
                    <a:pt x="95674" y="301760"/>
                    <a:pt x="100278" y="294854"/>
                    <a:pt x="115471" y="294854"/>
                  </a:cubicBezTo>
                  <a:close/>
                  <a:moveTo>
                    <a:pt x="644460" y="61896"/>
                  </a:moveTo>
                  <a:cubicBezTo>
                    <a:pt x="697865" y="62357"/>
                    <a:pt x="750810" y="61896"/>
                    <a:pt x="804215" y="62357"/>
                  </a:cubicBezTo>
                  <a:cubicBezTo>
                    <a:pt x="826314" y="62357"/>
                    <a:pt x="833681" y="68802"/>
                    <a:pt x="836443" y="90901"/>
                  </a:cubicBezTo>
                  <a:cubicBezTo>
                    <a:pt x="843809" y="144306"/>
                    <a:pt x="850255" y="197713"/>
                    <a:pt x="857621" y="251118"/>
                  </a:cubicBezTo>
                  <a:cubicBezTo>
                    <a:pt x="859462" y="264009"/>
                    <a:pt x="853938" y="268153"/>
                    <a:pt x="841968" y="268153"/>
                  </a:cubicBezTo>
                  <a:cubicBezTo>
                    <a:pt x="810201" y="268153"/>
                    <a:pt x="777973" y="268153"/>
                    <a:pt x="745746" y="268153"/>
                  </a:cubicBezTo>
                  <a:cubicBezTo>
                    <a:pt x="713979" y="268153"/>
                    <a:pt x="682672" y="267692"/>
                    <a:pt x="650905" y="268153"/>
                  </a:cubicBezTo>
                  <a:cubicBezTo>
                    <a:pt x="637554" y="268153"/>
                    <a:pt x="631569" y="263088"/>
                    <a:pt x="631109" y="249737"/>
                  </a:cubicBezTo>
                  <a:cubicBezTo>
                    <a:pt x="628807" y="194030"/>
                    <a:pt x="626505" y="138782"/>
                    <a:pt x="623282" y="83074"/>
                  </a:cubicBezTo>
                  <a:cubicBezTo>
                    <a:pt x="622361" y="66500"/>
                    <a:pt x="628807" y="61436"/>
                    <a:pt x="644460" y="61896"/>
                  </a:cubicBezTo>
                  <a:close/>
                  <a:moveTo>
                    <a:pt x="390324" y="61896"/>
                  </a:moveTo>
                  <a:cubicBezTo>
                    <a:pt x="452016" y="62817"/>
                    <a:pt x="513249" y="62817"/>
                    <a:pt x="574941" y="61896"/>
                  </a:cubicBezTo>
                  <a:cubicBezTo>
                    <a:pt x="591055" y="61896"/>
                    <a:pt x="597040" y="67881"/>
                    <a:pt x="597500" y="83074"/>
                  </a:cubicBezTo>
                  <a:cubicBezTo>
                    <a:pt x="599802" y="137861"/>
                    <a:pt x="602564" y="193109"/>
                    <a:pt x="605327" y="247895"/>
                  </a:cubicBezTo>
                  <a:cubicBezTo>
                    <a:pt x="606247" y="263549"/>
                    <a:pt x="599802" y="268152"/>
                    <a:pt x="584609" y="268152"/>
                  </a:cubicBezTo>
                  <a:cubicBezTo>
                    <a:pt x="551461" y="267692"/>
                    <a:pt x="517392" y="268152"/>
                    <a:pt x="483323" y="268152"/>
                  </a:cubicBezTo>
                  <a:cubicBezTo>
                    <a:pt x="448333" y="268152"/>
                    <a:pt x="412883" y="267692"/>
                    <a:pt x="377894" y="268152"/>
                  </a:cubicBezTo>
                  <a:cubicBezTo>
                    <a:pt x="364082" y="268152"/>
                    <a:pt x="358557" y="263088"/>
                    <a:pt x="359478" y="249276"/>
                  </a:cubicBezTo>
                  <a:cubicBezTo>
                    <a:pt x="362240" y="193569"/>
                    <a:pt x="365003" y="138321"/>
                    <a:pt x="367305" y="82614"/>
                  </a:cubicBezTo>
                  <a:cubicBezTo>
                    <a:pt x="367765" y="66961"/>
                    <a:pt x="374671" y="61436"/>
                    <a:pt x="390324" y="61896"/>
                  </a:cubicBezTo>
                  <a:close/>
                  <a:moveTo>
                    <a:pt x="152302" y="61896"/>
                  </a:moveTo>
                  <a:cubicBezTo>
                    <a:pt x="209851" y="61896"/>
                    <a:pt x="266939" y="61896"/>
                    <a:pt x="324488" y="61896"/>
                  </a:cubicBezTo>
                  <a:cubicBezTo>
                    <a:pt x="337379" y="61896"/>
                    <a:pt x="342443" y="67881"/>
                    <a:pt x="341522" y="80312"/>
                  </a:cubicBezTo>
                  <a:cubicBezTo>
                    <a:pt x="338760" y="136940"/>
                    <a:pt x="335998" y="193569"/>
                    <a:pt x="333696" y="250197"/>
                  </a:cubicBezTo>
                  <a:cubicBezTo>
                    <a:pt x="333235" y="262627"/>
                    <a:pt x="327711" y="267692"/>
                    <a:pt x="314820" y="267692"/>
                  </a:cubicBezTo>
                  <a:cubicBezTo>
                    <a:pt x="282592" y="268152"/>
                    <a:pt x="249905" y="268152"/>
                    <a:pt x="216757" y="268152"/>
                  </a:cubicBezTo>
                  <a:cubicBezTo>
                    <a:pt x="184990" y="268152"/>
                    <a:pt x="153683" y="267692"/>
                    <a:pt x="121916" y="268152"/>
                  </a:cubicBezTo>
                  <a:cubicBezTo>
                    <a:pt x="106723" y="268613"/>
                    <a:pt x="100738" y="263088"/>
                    <a:pt x="102580" y="247435"/>
                  </a:cubicBezTo>
                  <a:cubicBezTo>
                    <a:pt x="109946" y="194029"/>
                    <a:pt x="116852" y="140623"/>
                    <a:pt x="123758" y="87217"/>
                  </a:cubicBezTo>
                  <a:cubicBezTo>
                    <a:pt x="126060" y="71104"/>
                    <a:pt x="135267" y="61896"/>
                    <a:pt x="152302" y="61896"/>
                  </a:cubicBezTo>
                  <a:close/>
                  <a:moveTo>
                    <a:pt x="136187" y="41639"/>
                  </a:moveTo>
                  <a:cubicBezTo>
                    <a:pt x="112247" y="41639"/>
                    <a:pt x="104420" y="48084"/>
                    <a:pt x="101198" y="71564"/>
                  </a:cubicBezTo>
                  <a:cubicBezTo>
                    <a:pt x="95673" y="108396"/>
                    <a:pt x="91069" y="145687"/>
                    <a:pt x="86465" y="182979"/>
                  </a:cubicBezTo>
                  <a:cubicBezTo>
                    <a:pt x="72193" y="296696"/>
                    <a:pt x="57461" y="409953"/>
                    <a:pt x="43188" y="523209"/>
                  </a:cubicBezTo>
                  <a:cubicBezTo>
                    <a:pt x="38584" y="556817"/>
                    <a:pt x="45951" y="563723"/>
                    <a:pt x="80020" y="563723"/>
                  </a:cubicBezTo>
                  <a:cubicBezTo>
                    <a:pt x="213073" y="563723"/>
                    <a:pt x="346125" y="563723"/>
                    <a:pt x="479180" y="563723"/>
                  </a:cubicBezTo>
                  <a:cubicBezTo>
                    <a:pt x="615455" y="563723"/>
                    <a:pt x="751270" y="563723"/>
                    <a:pt x="887546" y="563263"/>
                  </a:cubicBezTo>
                  <a:cubicBezTo>
                    <a:pt x="912407" y="563263"/>
                    <a:pt x="921155" y="554055"/>
                    <a:pt x="917932" y="530115"/>
                  </a:cubicBezTo>
                  <a:cubicBezTo>
                    <a:pt x="898595" y="377725"/>
                    <a:pt x="878799" y="225795"/>
                    <a:pt x="859462" y="73406"/>
                  </a:cubicBezTo>
                  <a:cubicBezTo>
                    <a:pt x="856240" y="49005"/>
                    <a:pt x="848413" y="41639"/>
                    <a:pt x="824012" y="41639"/>
                  </a:cubicBezTo>
                  <a:cubicBezTo>
                    <a:pt x="594738" y="41639"/>
                    <a:pt x="365463" y="41639"/>
                    <a:pt x="136187" y="41639"/>
                  </a:cubicBezTo>
                  <a:close/>
                  <a:moveTo>
                    <a:pt x="130202" y="204"/>
                  </a:moveTo>
                  <a:cubicBezTo>
                    <a:pt x="201102" y="-257"/>
                    <a:pt x="272002" y="204"/>
                    <a:pt x="342903" y="204"/>
                  </a:cubicBezTo>
                  <a:cubicBezTo>
                    <a:pt x="501738" y="204"/>
                    <a:pt x="660573" y="204"/>
                    <a:pt x="819408" y="204"/>
                  </a:cubicBezTo>
                  <a:cubicBezTo>
                    <a:pt x="869130" y="204"/>
                    <a:pt x="893991" y="22302"/>
                    <a:pt x="899976" y="71564"/>
                  </a:cubicBezTo>
                  <a:cubicBezTo>
                    <a:pt x="919313" y="223954"/>
                    <a:pt x="938649" y="376343"/>
                    <a:pt x="957986" y="528272"/>
                  </a:cubicBezTo>
                  <a:cubicBezTo>
                    <a:pt x="962590" y="566024"/>
                    <a:pt x="936808" y="617588"/>
                    <a:pt x="904120" y="636003"/>
                  </a:cubicBezTo>
                  <a:cubicBezTo>
                    <a:pt x="893531" y="641988"/>
                    <a:pt x="882021" y="643369"/>
                    <a:pt x="870051" y="643369"/>
                  </a:cubicBezTo>
                  <a:cubicBezTo>
                    <a:pt x="816646" y="643369"/>
                    <a:pt x="761859" y="643369"/>
                    <a:pt x="707533" y="643369"/>
                  </a:cubicBezTo>
                  <a:cubicBezTo>
                    <a:pt x="650445" y="643369"/>
                    <a:pt x="593817" y="643830"/>
                    <a:pt x="536728" y="642909"/>
                  </a:cubicBezTo>
                  <a:cubicBezTo>
                    <a:pt x="521995" y="642909"/>
                    <a:pt x="518312" y="647053"/>
                    <a:pt x="521995" y="661325"/>
                  </a:cubicBezTo>
                  <a:cubicBezTo>
                    <a:pt x="530743" y="697696"/>
                    <a:pt x="538109" y="734527"/>
                    <a:pt x="547317" y="770898"/>
                  </a:cubicBezTo>
                  <a:cubicBezTo>
                    <a:pt x="551461" y="786551"/>
                    <a:pt x="546857" y="792076"/>
                    <a:pt x="531203" y="792996"/>
                  </a:cubicBezTo>
                  <a:cubicBezTo>
                    <a:pt x="495293" y="795298"/>
                    <a:pt x="459843" y="795759"/>
                    <a:pt x="423932" y="792536"/>
                  </a:cubicBezTo>
                  <a:cubicBezTo>
                    <a:pt x="411502" y="791615"/>
                    <a:pt x="409200" y="786551"/>
                    <a:pt x="411962" y="775502"/>
                  </a:cubicBezTo>
                  <a:cubicBezTo>
                    <a:pt x="420709" y="738210"/>
                    <a:pt x="428536" y="701379"/>
                    <a:pt x="436823" y="664087"/>
                  </a:cubicBezTo>
                  <a:cubicBezTo>
                    <a:pt x="441427" y="644290"/>
                    <a:pt x="440506" y="643369"/>
                    <a:pt x="419789" y="643369"/>
                  </a:cubicBezTo>
                  <a:cubicBezTo>
                    <a:pt x="314358" y="643369"/>
                    <a:pt x="208929" y="643369"/>
                    <a:pt x="103039" y="643369"/>
                  </a:cubicBezTo>
                  <a:cubicBezTo>
                    <a:pt x="41347" y="643369"/>
                    <a:pt x="-6994" y="589964"/>
                    <a:pt x="832" y="528732"/>
                  </a:cubicBezTo>
                  <a:cubicBezTo>
                    <a:pt x="20168" y="372199"/>
                    <a:pt x="40426" y="216127"/>
                    <a:pt x="60683" y="59594"/>
                  </a:cubicBezTo>
                  <a:cubicBezTo>
                    <a:pt x="65287" y="24144"/>
                    <a:pt x="93371" y="664"/>
                    <a:pt x="130202" y="204"/>
                  </a:cubicBezTo>
                  <a:close/>
                </a:path>
              </a:pathLst>
            </a:custGeom>
            <a:solidFill>
              <a:schemeClr val="accent2"/>
            </a:solidFill>
            <a:ln w="459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COLOR-A38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2C2F45"/>
      </a:accent6>
      <a:hlink>
        <a:srgbClr val="0000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11214</TotalTime>
  <Words>155</Words>
  <Application>Microsoft Office PowerPoint</Application>
  <PresentationFormat>Widescreen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50</cp:revision>
  <dcterms:created xsi:type="dcterms:W3CDTF">2018-02-18T19:39:47Z</dcterms:created>
  <dcterms:modified xsi:type="dcterms:W3CDTF">2019-04-24T06:53:45Z</dcterms:modified>
</cp:coreProperties>
</file>