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자유형: 도형 38">
            <a:extLst>
              <a:ext uri="{FF2B5EF4-FFF2-40B4-BE49-F238E27FC236}">
                <a16:creationId xmlns:a16="http://schemas.microsoft.com/office/drawing/2014/main" id="{FC3C51D3-70EC-4005-92E0-0E28F6B63516}"/>
              </a:ext>
            </a:extLst>
          </p:cNvPr>
          <p:cNvSpPr/>
          <p:nvPr/>
        </p:nvSpPr>
        <p:spPr>
          <a:xfrm>
            <a:off x="0" y="-16674"/>
            <a:ext cx="7513692" cy="6614025"/>
          </a:xfrm>
          <a:custGeom>
            <a:avLst/>
            <a:gdLst>
              <a:gd name="connsiteX0" fmla="*/ 3077131 w 5978571"/>
              <a:gd name="connsiteY0" fmla="*/ 0 h 6604972"/>
              <a:gd name="connsiteX1" fmla="*/ 5978571 w 5978571"/>
              <a:gd name="connsiteY1" fmla="*/ 6604972 h 6604972"/>
              <a:gd name="connsiteX2" fmla="*/ 0 w 5978571"/>
              <a:gd name="connsiteY2" fmla="*/ 6604972 h 6604972"/>
              <a:gd name="connsiteX3" fmla="*/ 0 w 5978571"/>
              <a:gd name="connsiteY3" fmla="*/ 10141 h 6604972"/>
              <a:gd name="connsiteX0" fmla="*/ 3199776 w 5978571"/>
              <a:gd name="connsiteY0" fmla="*/ 0 h 6614025"/>
              <a:gd name="connsiteX1" fmla="*/ 5978571 w 5978571"/>
              <a:gd name="connsiteY1" fmla="*/ 6614025 h 6614025"/>
              <a:gd name="connsiteX2" fmla="*/ 0 w 5978571"/>
              <a:gd name="connsiteY2" fmla="*/ 6614025 h 6614025"/>
              <a:gd name="connsiteX3" fmla="*/ 0 w 5978571"/>
              <a:gd name="connsiteY3" fmla="*/ 19194 h 6614025"/>
              <a:gd name="connsiteX4" fmla="*/ 3199776 w 5978571"/>
              <a:gd name="connsiteY4" fmla="*/ 0 h 6614025"/>
              <a:gd name="connsiteX0" fmla="*/ 3257491 w 5978571"/>
              <a:gd name="connsiteY0" fmla="*/ 0 h 6614025"/>
              <a:gd name="connsiteX1" fmla="*/ 5978571 w 5978571"/>
              <a:gd name="connsiteY1" fmla="*/ 6614025 h 6614025"/>
              <a:gd name="connsiteX2" fmla="*/ 0 w 5978571"/>
              <a:gd name="connsiteY2" fmla="*/ 6614025 h 6614025"/>
              <a:gd name="connsiteX3" fmla="*/ 0 w 5978571"/>
              <a:gd name="connsiteY3" fmla="*/ 19194 h 6614025"/>
              <a:gd name="connsiteX4" fmla="*/ 3257491 w 5978571"/>
              <a:gd name="connsiteY4" fmla="*/ 0 h 661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8571" h="6614025">
                <a:moveTo>
                  <a:pt x="3257491" y="0"/>
                </a:moveTo>
                <a:lnTo>
                  <a:pt x="5978571" y="6614025"/>
                </a:lnTo>
                <a:lnTo>
                  <a:pt x="0" y="6614025"/>
                </a:lnTo>
                <a:lnTo>
                  <a:pt x="0" y="19194"/>
                </a:lnTo>
                <a:lnTo>
                  <a:pt x="325749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79" name="Right Arrow 85">
            <a:extLst>
              <a:ext uri="{FF2B5EF4-FFF2-40B4-BE49-F238E27FC236}">
                <a16:creationId xmlns:a16="http://schemas.microsoft.com/office/drawing/2014/main" id="{4061853B-6073-44EB-AC6E-50539450360F}"/>
              </a:ext>
            </a:extLst>
          </p:cNvPr>
          <p:cNvSpPr/>
          <p:nvPr/>
        </p:nvSpPr>
        <p:spPr>
          <a:xfrm rot="10800000">
            <a:off x="4725231" y="3825296"/>
            <a:ext cx="1817563" cy="1188066"/>
          </a:xfrm>
          <a:prstGeom prst="rightArrow">
            <a:avLst>
              <a:gd name="adj1" fmla="val 50000"/>
              <a:gd name="adj2" fmla="val 6524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80" name="Right Arrow 86">
            <a:extLst>
              <a:ext uri="{FF2B5EF4-FFF2-40B4-BE49-F238E27FC236}">
                <a16:creationId xmlns:a16="http://schemas.microsoft.com/office/drawing/2014/main" id="{634E881A-A715-4052-862E-A2571EA989A4}"/>
              </a:ext>
            </a:extLst>
          </p:cNvPr>
          <p:cNvSpPr/>
          <p:nvPr/>
        </p:nvSpPr>
        <p:spPr>
          <a:xfrm rot="10800000">
            <a:off x="5315888" y="4869434"/>
            <a:ext cx="1817563" cy="1188066"/>
          </a:xfrm>
          <a:prstGeom prst="rightArrow">
            <a:avLst>
              <a:gd name="adj1" fmla="val 50000"/>
              <a:gd name="adj2" fmla="val 6447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81" name="Right Arrow 87">
            <a:extLst>
              <a:ext uri="{FF2B5EF4-FFF2-40B4-BE49-F238E27FC236}">
                <a16:creationId xmlns:a16="http://schemas.microsoft.com/office/drawing/2014/main" id="{05A05218-458B-4BC7-940D-D41E3A3D7691}"/>
              </a:ext>
            </a:extLst>
          </p:cNvPr>
          <p:cNvSpPr/>
          <p:nvPr/>
        </p:nvSpPr>
        <p:spPr>
          <a:xfrm>
            <a:off x="5696130" y="2781158"/>
            <a:ext cx="1817563" cy="1188066"/>
          </a:xfrm>
          <a:prstGeom prst="rightArrow">
            <a:avLst>
              <a:gd name="adj1" fmla="val 50000"/>
              <a:gd name="adj2" fmla="val 6600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82" name="Right Arrow 88">
            <a:extLst>
              <a:ext uri="{FF2B5EF4-FFF2-40B4-BE49-F238E27FC236}">
                <a16:creationId xmlns:a16="http://schemas.microsoft.com/office/drawing/2014/main" id="{0E5D71CD-D49D-41C3-81AE-A87E779CFA01}"/>
              </a:ext>
            </a:extLst>
          </p:cNvPr>
          <p:cNvSpPr/>
          <p:nvPr/>
        </p:nvSpPr>
        <p:spPr>
          <a:xfrm>
            <a:off x="5087888" y="1737020"/>
            <a:ext cx="1817563" cy="1188066"/>
          </a:xfrm>
          <a:prstGeom prst="rightArrow">
            <a:avLst>
              <a:gd name="adj1" fmla="val 50000"/>
              <a:gd name="adj2" fmla="val 6524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083" name="Group 1082">
            <a:extLst>
              <a:ext uri="{FF2B5EF4-FFF2-40B4-BE49-F238E27FC236}">
                <a16:creationId xmlns:a16="http://schemas.microsoft.com/office/drawing/2014/main" id="{9A13D2C9-A513-4073-8F0C-CBC767237F15}"/>
              </a:ext>
            </a:extLst>
          </p:cNvPr>
          <p:cNvGrpSpPr/>
          <p:nvPr/>
        </p:nvGrpSpPr>
        <p:grpSpPr>
          <a:xfrm>
            <a:off x="7782687" y="1904402"/>
            <a:ext cx="3574543" cy="853304"/>
            <a:chOff x="910640" y="3014286"/>
            <a:chExt cx="1527408" cy="2134253"/>
          </a:xfrm>
        </p:grpSpPr>
        <p:sp>
          <p:nvSpPr>
            <p:cNvPr id="1084" name="TextBox 1083">
              <a:extLst>
                <a:ext uri="{FF2B5EF4-FFF2-40B4-BE49-F238E27FC236}">
                  <a16:creationId xmlns:a16="http://schemas.microsoft.com/office/drawing/2014/main" id="{98A11C9E-ECB1-42AD-B9CA-E8C6B40E9D66}"/>
                </a:ext>
              </a:extLst>
            </p:cNvPr>
            <p:cNvSpPr txBox="1"/>
            <p:nvPr/>
          </p:nvSpPr>
          <p:spPr>
            <a:xfrm>
              <a:off x="910640" y="3014286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5" name="TextBox 1084">
              <a:extLst>
                <a:ext uri="{FF2B5EF4-FFF2-40B4-BE49-F238E27FC236}">
                  <a16:creationId xmlns:a16="http://schemas.microsoft.com/office/drawing/2014/main" id="{9AE5C92D-FC44-4CE9-B0AC-7936FE1EC44F}"/>
                </a:ext>
              </a:extLst>
            </p:cNvPr>
            <p:cNvSpPr txBox="1"/>
            <p:nvPr/>
          </p:nvSpPr>
          <p:spPr>
            <a:xfrm>
              <a:off x="910640" y="3531959"/>
              <a:ext cx="1527408" cy="1616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6" name="Group 1085">
            <a:extLst>
              <a:ext uri="{FF2B5EF4-FFF2-40B4-BE49-F238E27FC236}">
                <a16:creationId xmlns:a16="http://schemas.microsoft.com/office/drawing/2014/main" id="{DC12341F-F3E7-415A-9819-F7CB5FD916EB}"/>
              </a:ext>
            </a:extLst>
          </p:cNvPr>
          <p:cNvGrpSpPr/>
          <p:nvPr/>
        </p:nvGrpSpPr>
        <p:grpSpPr>
          <a:xfrm>
            <a:off x="7782687" y="2948540"/>
            <a:ext cx="3574543" cy="853304"/>
            <a:chOff x="910640" y="3014286"/>
            <a:chExt cx="1527408" cy="2134253"/>
          </a:xfrm>
        </p:grpSpPr>
        <p:sp>
          <p:nvSpPr>
            <p:cNvPr id="1087" name="TextBox 1086">
              <a:extLst>
                <a:ext uri="{FF2B5EF4-FFF2-40B4-BE49-F238E27FC236}">
                  <a16:creationId xmlns:a16="http://schemas.microsoft.com/office/drawing/2014/main" id="{4543B058-78E4-4250-92B7-92DDBE262910}"/>
                </a:ext>
              </a:extLst>
            </p:cNvPr>
            <p:cNvSpPr txBox="1"/>
            <p:nvPr/>
          </p:nvSpPr>
          <p:spPr>
            <a:xfrm>
              <a:off x="910640" y="3014286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8" name="TextBox 1087">
              <a:extLst>
                <a:ext uri="{FF2B5EF4-FFF2-40B4-BE49-F238E27FC236}">
                  <a16:creationId xmlns:a16="http://schemas.microsoft.com/office/drawing/2014/main" id="{6A467F84-FF2F-48C1-A0B5-9826A4166B81}"/>
                </a:ext>
              </a:extLst>
            </p:cNvPr>
            <p:cNvSpPr txBox="1"/>
            <p:nvPr/>
          </p:nvSpPr>
          <p:spPr>
            <a:xfrm>
              <a:off x="910640" y="3531959"/>
              <a:ext cx="1527408" cy="1616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9" name="Group 1088">
            <a:extLst>
              <a:ext uri="{FF2B5EF4-FFF2-40B4-BE49-F238E27FC236}">
                <a16:creationId xmlns:a16="http://schemas.microsoft.com/office/drawing/2014/main" id="{27D341B0-5261-4E35-8E99-08DD67FE80EA}"/>
              </a:ext>
            </a:extLst>
          </p:cNvPr>
          <p:cNvGrpSpPr/>
          <p:nvPr/>
        </p:nvGrpSpPr>
        <p:grpSpPr>
          <a:xfrm>
            <a:off x="7782687" y="3992677"/>
            <a:ext cx="3574543" cy="853304"/>
            <a:chOff x="910640" y="3014286"/>
            <a:chExt cx="1527408" cy="2134255"/>
          </a:xfrm>
        </p:grpSpPr>
        <p:sp>
          <p:nvSpPr>
            <p:cNvPr id="1090" name="TextBox 1089">
              <a:extLst>
                <a:ext uri="{FF2B5EF4-FFF2-40B4-BE49-F238E27FC236}">
                  <a16:creationId xmlns:a16="http://schemas.microsoft.com/office/drawing/2014/main" id="{85A9B154-A9CB-4D7B-A8BD-5E9611D20129}"/>
                </a:ext>
              </a:extLst>
            </p:cNvPr>
            <p:cNvSpPr txBox="1"/>
            <p:nvPr/>
          </p:nvSpPr>
          <p:spPr>
            <a:xfrm>
              <a:off x="910640" y="3014286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1" name="TextBox 1090">
              <a:extLst>
                <a:ext uri="{FF2B5EF4-FFF2-40B4-BE49-F238E27FC236}">
                  <a16:creationId xmlns:a16="http://schemas.microsoft.com/office/drawing/2014/main" id="{83375D1B-4872-4505-A41C-604BE9165A2B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1616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2" name="Group 1091">
            <a:extLst>
              <a:ext uri="{FF2B5EF4-FFF2-40B4-BE49-F238E27FC236}">
                <a16:creationId xmlns:a16="http://schemas.microsoft.com/office/drawing/2014/main" id="{C3D248F4-BC34-4110-8AE8-7264438616B9}"/>
              </a:ext>
            </a:extLst>
          </p:cNvPr>
          <p:cNvGrpSpPr/>
          <p:nvPr/>
        </p:nvGrpSpPr>
        <p:grpSpPr>
          <a:xfrm>
            <a:off x="7782687" y="5036815"/>
            <a:ext cx="3574543" cy="853304"/>
            <a:chOff x="910640" y="3014286"/>
            <a:chExt cx="1527408" cy="2134255"/>
          </a:xfrm>
        </p:grpSpPr>
        <p:sp>
          <p:nvSpPr>
            <p:cNvPr id="1093" name="TextBox 1092">
              <a:extLst>
                <a:ext uri="{FF2B5EF4-FFF2-40B4-BE49-F238E27FC236}">
                  <a16:creationId xmlns:a16="http://schemas.microsoft.com/office/drawing/2014/main" id="{D3D11EAF-B5C7-4511-952E-4AECE63DDA32}"/>
                </a:ext>
              </a:extLst>
            </p:cNvPr>
            <p:cNvSpPr txBox="1"/>
            <p:nvPr/>
          </p:nvSpPr>
          <p:spPr>
            <a:xfrm>
              <a:off x="910640" y="3014286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4" name="TextBox 1093">
              <a:extLst>
                <a:ext uri="{FF2B5EF4-FFF2-40B4-BE49-F238E27FC236}">
                  <a16:creationId xmlns:a16="http://schemas.microsoft.com/office/drawing/2014/main" id="{7226A870-2B67-4438-A6BB-4A08F8B3995E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1616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5" name="Group 1094">
            <a:extLst>
              <a:ext uri="{FF2B5EF4-FFF2-40B4-BE49-F238E27FC236}">
                <a16:creationId xmlns:a16="http://schemas.microsoft.com/office/drawing/2014/main" id="{F9D9BD67-DC38-4507-B1C8-1B81C09BE6A4}"/>
              </a:ext>
            </a:extLst>
          </p:cNvPr>
          <p:cNvGrpSpPr/>
          <p:nvPr/>
        </p:nvGrpSpPr>
        <p:grpSpPr>
          <a:xfrm>
            <a:off x="750325" y="3992678"/>
            <a:ext cx="3617605" cy="853304"/>
            <a:chOff x="910640" y="3014286"/>
            <a:chExt cx="1527408" cy="2134253"/>
          </a:xfrm>
        </p:grpSpPr>
        <p:sp>
          <p:nvSpPr>
            <p:cNvPr id="1096" name="TextBox 1095">
              <a:extLst>
                <a:ext uri="{FF2B5EF4-FFF2-40B4-BE49-F238E27FC236}">
                  <a16:creationId xmlns:a16="http://schemas.microsoft.com/office/drawing/2014/main" id="{411DFCBB-E0A8-41C4-BC13-EFB9BA2D83DA}"/>
                </a:ext>
              </a:extLst>
            </p:cNvPr>
            <p:cNvSpPr txBox="1"/>
            <p:nvPr/>
          </p:nvSpPr>
          <p:spPr>
            <a:xfrm>
              <a:off x="910640" y="3014286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97" name="TextBox 1096">
              <a:extLst>
                <a:ext uri="{FF2B5EF4-FFF2-40B4-BE49-F238E27FC236}">
                  <a16:creationId xmlns:a16="http://schemas.microsoft.com/office/drawing/2014/main" id="{ED90F764-6972-40DF-B818-3D90C2D9F2C9}"/>
                </a:ext>
              </a:extLst>
            </p:cNvPr>
            <p:cNvSpPr txBox="1"/>
            <p:nvPr/>
          </p:nvSpPr>
          <p:spPr>
            <a:xfrm>
              <a:off x="910640" y="3531959"/>
              <a:ext cx="1527408" cy="1616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98" name="Group 1097">
            <a:extLst>
              <a:ext uri="{FF2B5EF4-FFF2-40B4-BE49-F238E27FC236}">
                <a16:creationId xmlns:a16="http://schemas.microsoft.com/office/drawing/2014/main" id="{32194D4C-CF6E-4A1D-894E-A03404E1EE1A}"/>
              </a:ext>
            </a:extLst>
          </p:cNvPr>
          <p:cNvGrpSpPr/>
          <p:nvPr/>
        </p:nvGrpSpPr>
        <p:grpSpPr>
          <a:xfrm>
            <a:off x="750325" y="5036815"/>
            <a:ext cx="3617605" cy="853304"/>
            <a:chOff x="910640" y="3014286"/>
            <a:chExt cx="1527408" cy="2134253"/>
          </a:xfrm>
        </p:grpSpPr>
        <p:sp>
          <p:nvSpPr>
            <p:cNvPr id="1099" name="TextBox 1098">
              <a:extLst>
                <a:ext uri="{FF2B5EF4-FFF2-40B4-BE49-F238E27FC236}">
                  <a16:creationId xmlns:a16="http://schemas.microsoft.com/office/drawing/2014/main" id="{CA738516-604B-43B5-848C-64939DBE211A}"/>
                </a:ext>
              </a:extLst>
            </p:cNvPr>
            <p:cNvSpPr txBox="1"/>
            <p:nvPr/>
          </p:nvSpPr>
          <p:spPr>
            <a:xfrm>
              <a:off x="910640" y="3014286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00" name="TextBox 1099">
              <a:extLst>
                <a:ext uri="{FF2B5EF4-FFF2-40B4-BE49-F238E27FC236}">
                  <a16:creationId xmlns:a16="http://schemas.microsoft.com/office/drawing/2014/main" id="{E2532453-D387-4AC5-9FCD-B5C9C2839E99}"/>
                </a:ext>
              </a:extLst>
            </p:cNvPr>
            <p:cNvSpPr txBox="1"/>
            <p:nvPr/>
          </p:nvSpPr>
          <p:spPr>
            <a:xfrm>
              <a:off x="910640" y="3531959"/>
              <a:ext cx="1527408" cy="1616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01" name="Group 1100">
            <a:extLst>
              <a:ext uri="{FF2B5EF4-FFF2-40B4-BE49-F238E27FC236}">
                <a16:creationId xmlns:a16="http://schemas.microsoft.com/office/drawing/2014/main" id="{D0740072-D37F-41FB-A22E-98340C8805FF}"/>
              </a:ext>
            </a:extLst>
          </p:cNvPr>
          <p:cNvGrpSpPr/>
          <p:nvPr/>
        </p:nvGrpSpPr>
        <p:grpSpPr>
          <a:xfrm>
            <a:off x="750324" y="1904401"/>
            <a:ext cx="3617604" cy="853304"/>
            <a:chOff x="910640" y="3014286"/>
            <a:chExt cx="1527408" cy="2134255"/>
          </a:xfrm>
        </p:grpSpPr>
        <p:sp>
          <p:nvSpPr>
            <p:cNvPr id="1102" name="TextBox 1101">
              <a:extLst>
                <a:ext uri="{FF2B5EF4-FFF2-40B4-BE49-F238E27FC236}">
                  <a16:creationId xmlns:a16="http://schemas.microsoft.com/office/drawing/2014/main" id="{2A23284B-A290-416B-8EC6-BDDF7C470232}"/>
                </a:ext>
              </a:extLst>
            </p:cNvPr>
            <p:cNvSpPr txBox="1"/>
            <p:nvPr/>
          </p:nvSpPr>
          <p:spPr>
            <a:xfrm>
              <a:off x="910640" y="3014286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03" name="TextBox 1102">
              <a:extLst>
                <a:ext uri="{FF2B5EF4-FFF2-40B4-BE49-F238E27FC236}">
                  <a16:creationId xmlns:a16="http://schemas.microsoft.com/office/drawing/2014/main" id="{40DF0450-2E20-4F53-85F3-62959A804C4F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1616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04" name="Group 1103">
            <a:extLst>
              <a:ext uri="{FF2B5EF4-FFF2-40B4-BE49-F238E27FC236}">
                <a16:creationId xmlns:a16="http://schemas.microsoft.com/office/drawing/2014/main" id="{EB3D4915-B40D-4DBC-8FB0-9D0745FB6C08}"/>
              </a:ext>
            </a:extLst>
          </p:cNvPr>
          <p:cNvGrpSpPr/>
          <p:nvPr/>
        </p:nvGrpSpPr>
        <p:grpSpPr>
          <a:xfrm>
            <a:off x="750324" y="2948539"/>
            <a:ext cx="3617604" cy="853304"/>
            <a:chOff x="910640" y="3014286"/>
            <a:chExt cx="1527408" cy="2134255"/>
          </a:xfrm>
        </p:grpSpPr>
        <p:sp>
          <p:nvSpPr>
            <p:cNvPr id="1105" name="TextBox 1104">
              <a:extLst>
                <a:ext uri="{FF2B5EF4-FFF2-40B4-BE49-F238E27FC236}">
                  <a16:creationId xmlns:a16="http://schemas.microsoft.com/office/drawing/2014/main" id="{6873A374-0051-4976-B38C-F974AEC88EC9}"/>
                </a:ext>
              </a:extLst>
            </p:cNvPr>
            <p:cNvSpPr txBox="1"/>
            <p:nvPr/>
          </p:nvSpPr>
          <p:spPr>
            <a:xfrm>
              <a:off x="910640" y="3014286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06" name="TextBox 1105">
              <a:extLst>
                <a:ext uri="{FF2B5EF4-FFF2-40B4-BE49-F238E27FC236}">
                  <a16:creationId xmlns:a16="http://schemas.microsoft.com/office/drawing/2014/main" id="{4BCE92DE-0D48-4537-AF8E-8CF5A20FE149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1616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107" name="Rectangle 16">
            <a:extLst>
              <a:ext uri="{FF2B5EF4-FFF2-40B4-BE49-F238E27FC236}">
                <a16:creationId xmlns:a16="http://schemas.microsoft.com/office/drawing/2014/main" id="{E4863D4E-81AF-44C2-AAB4-7362B3EA1363}"/>
              </a:ext>
            </a:extLst>
          </p:cNvPr>
          <p:cNvSpPr/>
          <p:nvPr/>
        </p:nvSpPr>
        <p:spPr>
          <a:xfrm rot="2700000">
            <a:off x="7211479" y="4202496"/>
            <a:ext cx="293744" cy="52662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8" name="Rounded Rectangle 5">
            <a:extLst>
              <a:ext uri="{FF2B5EF4-FFF2-40B4-BE49-F238E27FC236}">
                <a16:creationId xmlns:a16="http://schemas.microsoft.com/office/drawing/2014/main" id="{478B0175-F793-4132-8CF8-85F821830978}"/>
              </a:ext>
            </a:extLst>
          </p:cNvPr>
          <p:cNvSpPr/>
          <p:nvPr/>
        </p:nvSpPr>
        <p:spPr>
          <a:xfrm flipH="1">
            <a:off x="7194822" y="5243788"/>
            <a:ext cx="467341" cy="38552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9" name="Round Same Side Corner Rectangle 11">
            <a:extLst>
              <a:ext uri="{FF2B5EF4-FFF2-40B4-BE49-F238E27FC236}">
                <a16:creationId xmlns:a16="http://schemas.microsoft.com/office/drawing/2014/main" id="{7EAB10BD-D79D-4946-A482-F96EA720D6F3}"/>
              </a:ext>
            </a:extLst>
          </p:cNvPr>
          <p:cNvSpPr>
            <a:spLocks noChangeAspect="1"/>
          </p:cNvSpPr>
          <p:nvPr/>
        </p:nvSpPr>
        <p:spPr>
          <a:xfrm rot="9900000">
            <a:off x="4655109" y="320703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0" name="Block Arc 10">
            <a:extLst>
              <a:ext uri="{FF2B5EF4-FFF2-40B4-BE49-F238E27FC236}">
                <a16:creationId xmlns:a16="http://schemas.microsoft.com/office/drawing/2014/main" id="{B5C0FB8D-1AAE-40D3-80BD-4D96DD09427A}"/>
              </a:ext>
            </a:extLst>
          </p:cNvPr>
          <p:cNvSpPr/>
          <p:nvPr/>
        </p:nvSpPr>
        <p:spPr>
          <a:xfrm>
            <a:off x="4556191" y="2242234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Free PPT </a:t>
            </a:r>
            <a:r>
              <a:rPr lang="en-US" dirty="0"/>
              <a:t>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 can download p</a:t>
            </a:r>
            <a:r>
              <a:rPr lang="en-US" dirty="0"/>
              <a:t>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212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38</cp:revision>
  <dcterms:created xsi:type="dcterms:W3CDTF">2018-02-18T19:39:47Z</dcterms:created>
  <dcterms:modified xsi:type="dcterms:W3CDTF">2019-04-25T06:51:13Z</dcterms:modified>
</cp:coreProperties>
</file>