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38" name="Group 237">
            <a:extLst>
              <a:ext uri="{FF2B5EF4-FFF2-40B4-BE49-F238E27FC236}">
                <a16:creationId xmlns:a16="http://schemas.microsoft.com/office/drawing/2014/main" id="{8426F8DC-AD7A-4A7C-A93D-062F7C16943E}"/>
              </a:ext>
            </a:extLst>
          </p:cNvPr>
          <p:cNvGrpSpPr/>
          <p:nvPr/>
        </p:nvGrpSpPr>
        <p:grpSpPr>
          <a:xfrm>
            <a:off x="3931355" y="2059890"/>
            <a:ext cx="4263409" cy="3467190"/>
            <a:chOff x="2713032" y="2176631"/>
            <a:chExt cx="3732886" cy="3035745"/>
          </a:xfrm>
        </p:grpSpPr>
        <p:grpSp>
          <p:nvGrpSpPr>
            <p:cNvPr id="239" name="Group 238">
              <a:extLst>
                <a:ext uri="{FF2B5EF4-FFF2-40B4-BE49-F238E27FC236}">
                  <a16:creationId xmlns:a16="http://schemas.microsoft.com/office/drawing/2014/main" id="{ABE8F17F-85C6-4E94-89B4-F2329C97ED6A}"/>
                </a:ext>
              </a:extLst>
            </p:cNvPr>
            <p:cNvGrpSpPr/>
            <p:nvPr/>
          </p:nvGrpSpPr>
          <p:grpSpPr>
            <a:xfrm>
              <a:off x="3635896" y="2924944"/>
              <a:ext cx="1872208" cy="1872208"/>
              <a:chOff x="3784104" y="3137148"/>
              <a:chExt cx="1872208" cy="1872208"/>
            </a:xfrm>
          </p:grpSpPr>
          <p:sp>
            <p:nvSpPr>
              <p:cNvPr id="246" name="Oval 245">
                <a:extLst>
                  <a:ext uri="{FF2B5EF4-FFF2-40B4-BE49-F238E27FC236}">
                    <a16:creationId xmlns:a16="http://schemas.microsoft.com/office/drawing/2014/main" id="{40505BE0-7702-4043-83DC-707C69F6F433}"/>
                  </a:ext>
                </a:extLst>
              </p:cNvPr>
              <p:cNvSpPr/>
              <p:nvPr/>
            </p:nvSpPr>
            <p:spPr>
              <a:xfrm>
                <a:off x="3928120" y="3281164"/>
                <a:ext cx="1584176" cy="1584176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sp>
            <p:nvSpPr>
              <p:cNvPr id="247" name="Oval 246">
                <a:extLst>
                  <a:ext uri="{FF2B5EF4-FFF2-40B4-BE49-F238E27FC236}">
                    <a16:creationId xmlns:a16="http://schemas.microsoft.com/office/drawing/2014/main" id="{B7DC4168-E8B4-4CBE-A908-3E3E695A6A8A}"/>
                  </a:ext>
                </a:extLst>
              </p:cNvPr>
              <p:cNvSpPr/>
              <p:nvPr/>
            </p:nvSpPr>
            <p:spPr>
              <a:xfrm>
                <a:off x="3784104" y="3137148"/>
                <a:ext cx="1872208" cy="1872208"/>
              </a:xfrm>
              <a:prstGeom prst="ellipse">
                <a:avLst/>
              </a:prstGeom>
              <a:noFill/>
              <a:ln w="53975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/>
              </a:p>
            </p:txBody>
          </p:sp>
        </p:grpSp>
        <p:sp>
          <p:nvSpPr>
            <p:cNvPr id="240" name="Freeform 9">
              <a:extLst>
                <a:ext uri="{FF2B5EF4-FFF2-40B4-BE49-F238E27FC236}">
                  <a16:creationId xmlns:a16="http://schemas.microsoft.com/office/drawing/2014/main" id="{3DC0C284-5A57-4442-ABD0-852C61D220CC}"/>
                </a:ext>
              </a:extLst>
            </p:cNvPr>
            <p:cNvSpPr/>
            <p:nvPr/>
          </p:nvSpPr>
          <p:spPr>
            <a:xfrm rot="8620853">
              <a:off x="2713032" y="3270132"/>
              <a:ext cx="787251" cy="744193"/>
            </a:xfrm>
            <a:custGeom>
              <a:avLst/>
              <a:gdLst>
                <a:gd name="connsiteX0" fmla="*/ 0 w 1457325"/>
                <a:gd name="connsiteY0" fmla="*/ 0 h 1924050"/>
                <a:gd name="connsiteX1" fmla="*/ 457200 w 1457325"/>
                <a:gd name="connsiteY1" fmla="*/ 1343025 h 1924050"/>
                <a:gd name="connsiteX2" fmla="*/ 1457325 w 1457325"/>
                <a:gd name="connsiteY2" fmla="*/ 1924050 h 1924050"/>
                <a:gd name="connsiteX0" fmla="*/ 0 w 1352550"/>
                <a:gd name="connsiteY0" fmla="*/ 0 h 1371600"/>
                <a:gd name="connsiteX1" fmla="*/ 352425 w 1352550"/>
                <a:gd name="connsiteY1" fmla="*/ 790575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495300 w 1352550"/>
                <a:gd name="connsiteY1" fmla="*/ 904875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-1 w 1360559"/>
                <a:gd name="connsiteY0" fmla="*/ 0 h 1286143"/>
                <a:gd name="connsiteX1" fmla="*/ 1360559 w 1360559"/>
                <a:gd name="connsiteY1" fmla="*/ 1286143 h 1286143"/>
                <a:gd name="connsiteX0" fmla="*/ 1 w 1360561"/>
                <a:gd name="connsiteY0" fmla="*/ 0 h 1286143"/>
                <a:gd name="connsiteX1" fmla="*/ 1360561 w 1360561"/>
                <a:gd name="connsiteY1" fmla="*/ 1286143 h 1286143"/>
                <a:gd name="connsiteX0" fmla="*/ -1 w 1360559"/>
                <a:gd name="connsiteY0" fmla="*/ 0 h 1286143"/>
                <a:gd name="connsiteX1" fmla="*/ 1360559 w 1360559"/>
                <a:gd name="connsiteY1" fmla="*/ 1286143 h 1286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0559" h="1286143">
                  <a:moveTo>
                    <a:pt x="-1" y="0"/>
                  </a:moveTo>
                  <a:cubicBezTo>
                    <a:pt x="140444" y="630941"/>
                    <a:pt x="499556" y="1038971"/>
                    <a:pt x="1360559" y="1286143"/>
                  </a:cubicBezTo>
                </a:path>
              </a:pathLst>
            </a:custGeom>
            <a:ln w="31750">
              <a:solidFill>
                <a:schemeClr val="accent6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41" name="Freeform 11">
              <a:extLst>
                <a:ext uri="{FF2B5EF4-FFF2-40B4-BE49-F238E27FC236}">
                  <a16:creationId xmlns:a16="http://schemas.microsoft.com/office/drawing/2014/main" id="{575C5F51-8AF3-4EEB-80DE-E6BA40ABA8A5}"/>
                </a:ext>
              </a:extLst>
            </p:cNvPr>
            <p:cNvSpPr/>
            <p:nvPr/>
          </p:nvSpPr>
          <p:spPr>
            <a:xfrm rot="18986819">
              <a:off x="5612856" y="3442541"/>
              <a:ext cx="833062" cy="630312"/>
            </a:xfrm>
            <a:custGeom>
              <a:avLst/>
              <a:gdLst>
                <a:gd name="connsiteX0" fmla="*/ 0 w 1457325"/>
                <a:gd name="connsiteY0" fmla="*/ 0 h 1924050"/>
                <a:gd name="connsiteX1" fmla="*/ 457200 w 1457325"/>
                <a:gd name="connsiteY1" fmla="*/ 1343025 h 1924050"/>
                <a:gd name="connsiteX2" fmla="*/ 1457325 w 1457325"/>
                <a:gd name="connsiteY2" fmla="*/ 1924050 h 1924050"/>
                <a:gd name="connsiteX0" fmla="*/ 0 w 1352550"/>
                <a:gd name="connsiteY0" fmla="*/ 0 h 1371600"/>
                <a:gd name="connsiteX1" fmla="*/ 352425 w 1352550"/>
                <a:gd name="connsiteY1" fmla="*/ 790575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495300 w 1352550"/>
                <a:gd name="connsiteY1" fmla="*/ 904875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52550" h="1371600">
                  <a:moveTo>
                    <a:pt x="0" y="0"/>
                  </a:moveTo>
                  <a:cubicBezTo>
                    <a:pt x="150538" y="611572"/>
                    <a:pt x="772751" y="1338275"/>
                    <a:pt x="1352550" y="1371600"/>
                  </a:cubicBezTo>
                </a:path>
              </a:pathLst>
            </a:custGeom>
            <a:ln w="31750">
              <a:solidFill>
                <a:schemeClr val="accent6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42" name="Freeform 12">
              <a:extLst>
                <a:ext uri="{FF2B5EF4-FFF2-40B4-BE49-F238E27FC236}">
                  <a16:creationId xmlns:a16="http://schemas.microsoft.com/office/drawing/2014/main" id="{AD53CE70-634A-4AED-A983-39041C8A6E78}"/>
                </a:ext>
              </a:extLst>
            </p:cNvPr>
            <p:cNvSpPr/>
            <p:nvPr/>
          </p:nvSpPr>
          <p:spPr>
            <a:xfrm rot="21280154">
              <a:off x="4955630" y="4714755"/>
              <a:ext cx="645523" cy="493855"/>
            </a:xfrm>
            <a:custGeom>
              <a:avLst/>
              <a:gdLst>
                <a:gd name="connsiteX0" fmla="*/ 0 w 1457325"/>
                <a:gd name="connsiteY0" fmla="*/ 0 h 1924050"/>
                <a:gd name="connsiteX1" fmla="*/ 457200 w 1457325"/>
                <a:gd name="connsiteY1" fmla="*/ 1343025 h 1924050"/>
                <a:gd name="connsiteX2" fmla="*/ 1457325 w 1457325"/>
                <a:gd name="connsiteY2" fmla="*/ 1924050 h 1924050"/>
                <a:gd name="connsiteX0" fmla="*/ 0 w 1352550"/>
                <a:gd name="connsiteY0" fmla="*/ 0 h 1371600"/>
                <a:gd name="connsiteX1" fmla="*/ 352425 w 1352550"/>
                <a:gd name="connsiteY1" fmla="*/ 790575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495300 w 1352550"/>
                <a:gd name="connsiteY1" fmla="*/ 904875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462377 w 1352550"/>
                <a:gd name="connsiteY1" fmla="*/ 1023820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42"/>
                <a:gd name="connsiteX1" fmla="*/ 1352550 w 1352550"/>
                <a:gd name="connsiteY1" fmla="*/ 1371600 h 1371642"/>
                <a:gd name="connsiteX0" fmla="*/ 0 w 1352550"/>
                <a:gd name="connsiteY0" fmla="*/ 0 h 1386874"/>
                <a:gd name="connsiteX1" fmla="*/ 1352550 w 1352550"/>
                <a:gd name="connsiteY1" fmla="*/ 1371600 h 1386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52550" h="1386874">
                  <a:moveTo>
                    <a:pt x="0" y="0"/>
                  </a:moveTo>
                  <a:cubicBezTo>
                    <a:pt x="33410" y="789352"/>
                    <a:pt x="789175" y="1500887"/>
                    <a:pt x="1352550" y="1371600"/>
                  </a:cubicBezTo>
                </a:path>
              </a:pathLst>
            </a:custGeom>
            <a:ln w="31750">
              <a:solidFill>
                <a:schemeClr val="accent6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43" name="Freeform 13">
              <a:extLst>
                <a:ext uri="{FF2B5EF4-FFF2-40B4-BE49-F238E27FC236}">
                  <a16:creationId xmlns:a16="http://schemas.microsoft.com/office/drawing/2014/main" id="{4FAC70EE-4E3C-4888-ABD4-EC40E9D44BFB}"/>
                </a:ext>
              </a:extLst>
            </p:cNvPr>
            <p:cNvSpPr/>
            <p:nvPr/>
          </p:nvSpPr>
          <p:spPr>
            <a:xfrm rot="6531994">
              <a:off x="3110633" y="4510066"/>
              <a:ext cx="799615" cy="605005"/>
            </a:xfrm>
            <a:custGeom>
              <a:avLst/>
              <a:gdLst>
                <a:gd name="connsiteX0" fmla="*/ 0 w 1457325"/>
                <a:gd name="connsiteY0" fmla="*/ 0 h 1924050"/>
                <a:gd name="connsiteX1" fmla="*/ 457200 w 1457325"/>
                <a:gd name="connsiteY1" fmla="*/ 1343025 h 1924050"/>
                <a:gd name="connsiteX2" fmla="*/ 1457325 w 1457325"/>
                <a:gd name="connsiteY2" fmla="*/ 1924050 h 1924050"/>
                <a:gd name="connsiteX0" fmla="*/ 0 w 1352550"/>
                <a:gd name="connsiteY0" fmla="*/ 0 h 1371600"/>
                <a:gd name="connsiteX1" fmla="*/ 352425 w 1352550"/>
                <a:gd name="connsiteY1" fmla="*/ 790575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495300 w 1352550"/>
                <a:gd name="connsiteY1" fmla="*/ 904875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462377 w 1352550"/>
                <a:gd name="connsiteY1" fmla="*/ 1023820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531262 w 1352550"/>
                <a:gd name="connsiteY1" fmla="*/ 898110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531263 w 1352550"/>
                <a:gd name="connsiteY1" fmla="*/ 898111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531263 w 1352550"/>
                <a:gd name="connsiteY1" fmla="*/ 898111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52550" h="1371600">
                  <a:moveTo>
                    <a:pt x="0" y="0"/>
                  </a:moveTo>
                  <a:cubicBezTo>
                    <a:pt x="305697" y="1027767"/>
                    <a:pt x="744545" y="1169679"/>
                    <a:pt x="1352550" y="1371600"/>
                  </a:cubicBezTo>
                </a:path>
              </a:pathLst>
            </a:custGeom>
            <a:ln w="31750">
              <a:solidFill>
                <a:schemeClr val="accent6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44" name="Freeform 14">
              <a:extLst>
                <a:ext uri="{FF2B5EF4-FFF2-40B4-BE49-F238E27FC236}">
                  <a16:creationId xmlns:a16="http://schemas.microsoft.com/office/drawing/2014/main" id="{7EF40FFD-ABAA-4DFF-B229-EB035E9C7FA7}"/>
                </a:ext>
              </a:extLst>
            </p:cNvPr>
            <p:cNvSpPr/>
            <p:nvPr/>
          </p:nvSpPr>
          <p:spPr>
            <a:xfrm rot="17616859" flipH="1" flipV="1">
              <a:off x="5017669" y="2454465"/>
              <a:ext cx="793146" cy="605446"/>
            </a:xfrm>
            <a:custGeom>
              <a:avLst/>
              <a:gdLst>
                <a:gd name="connsiteX0" fmla="*/ 0 w 1457325"/>
                <a:gd name="connsiteY0" fmla="*/ 0 h 1924050"/>
                <a:gd name="connsiteX1" fmla="*/ 457200 w 1457325"/>
                <a:gd name="connsiteY1" fmla="*/ 1343025 h 1924050"/>
                <a:gd name="connsiteX2" fmla="*/ 1457325 w 1457325"/>
                <a:gd name="connsiteY2" fmla="*/ 1924050 h 1924050"/>
                <a:gd name="connsiteX0" fmla="*/ 0 w 1352550"/>
                <a:gd name="connsiteY0" fmla="*/ 0 h 1371600"/>
                <a:gd name="connsiteX1" fmla="*/ 352425 w 1352550"/>
                <a:gd name="connsiteY1" fmla="*/ 790575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495300 w 1352550"/>
                <a:gd name="connsiteY1" fmla="*/ 904875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462377 w 1352550"/>
                <a:gd name="connsiteY1" fmla="*/ 1023820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531262 w 1352550"/>
                <a:gd name="connsiteY1" fmla="*/ 898110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52550" h="1371600">
                  <a:moveTo>
                    <a:pt x="0" y="0"/>
                  </a:moveTo>
                  <a:cubicBezTo>
                    <a:pt x="454785" y="1177857"/>
                    <a:pt x="997468" y="1323530"/>
                    <a:pt x="1352550" y="1371600"/>
                  </a:cubicBezTo>
                </a:path>
              </a:pathLst>
            </a:custGeom>
            <a:ln w="31750">
              <a:solidFill>
                <a:schemeClr val="accent6"/>
              </a:solidFill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45" name="Freeform 15">
              <a:extLst>
                <a:ext uri="{FF2B5EF4-FFF2-40B4-BE49-F238E27FC236}">
                  <a16:creationId xmlns:a16="http://schemas.microsoft.com/office/drawing/2014/main" id="{FDA60286-86A4-4B63-8D39-8DF2B6AF22C4}"/>
                </a:ext>
              </a:extLst>
            </p:cNvPr>
            <p:cNvSpPr/>
            <p:nvPr/>
          </p:nvSpPr>
          <p:spPr>
            <a:xfrm rot="5195763" flipV="1">
              <a:off x="3568259" y="2252817"/>
              <a:ext cx="791589" cy="639217"/>
            </a:xfrm>
            <a:custGeom>
              <a:avLst/>
              <a:gdLst>
                <a:gd name="connsiteX0" fmla="*/ 0 w 1457325"/>
                <a:gd name="connsiteY0" fmla="*/ 0 h 1924050"/>
                <a:gd name="connsiteX1" fmla="*/ 457200 w 1457325"/>
                <a:gd name="connsiteY1" fmla="*/ 1343025 h 1924050"/>
                <a:gd name="connsiteX2" fmla="*/ 1457325 w 1457325"/>
                <a:gd name="connsiteY2" fmla="*/ 1924050 h 1924050"/>
                <a:gd name="connsiteX0" fmla="*/ 0 w 1352550"/>
                <a:gd name="connsiteY0" fmla="*/ 0 h 1371600"/>
                <a:gd name="connsiteX1" fmla="*/ 352425 w 1352550"/>
                <a:gd name="connsiteY1" fmla="*/ 790575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495300 w 1352550"/>
                <a:gd name="connsiteY1" fmla="*/ 904875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462377 w 1352550"/>
                <a:gd name="connsiteY1" fmla="*/ 1023820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531262 w 1352550"/>
                <a:gd name="connsiteY1" fmla="*/ 898110 h 1371600"/>
                <a:gd name="connsiteX2" fmla="*/ 1352550 w 1352550"/>
                <a:gd name="connsiteY2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352550"/>
                <a:gd name="connsiteY0" fmla="*/ 0 h 1371600"/>
                <a:gd name="connsiteX1" fmla="*/ 1352550 w 1352550"/>
                <a:gd name="connsiteY1" fmla="*/ 1371600 h 1371600"/>
                <a:gd name="connsiteX0" fmla="*/ 0 w 1277177"/>
                <a:gd name="connsiteY0" fmla="*/ 0 h 1364688"/>
                <a:gd name="connsiteX1" fmla="*/ 1277177 w 1277177"/>
                <a:gd name="connsiteY1" fmla="*/ 1364689 h 1364688"/>
                <a:gd name="connsiteX0" fmla="*/ 0 w 1277177"/>
                <a:gd name="connsiteY0" fmla="*/ 0 h 1370097"/>
                <a:gd name="connsiteX1" fmla="*/ 1277177 w 1277177"/>
                <a:gd name="connsiteY1" fmla="*/ 1364689 h 1370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77177" h="1370097">
                  <a:moveTo>
                    <a:pt x="0" y="0"/>
                  </a:moveTo>
                  <a:cubicBezTo>
                    <a:pt x="146728" y="965887"/>
                    <a:pt x="812006" y="1425989"/>
                    <a:pt x="1277177" y="1364689"/>
                  </a:cubicBezTo>
                </a:path>
              </a:pathLst>
            </a:custGeom>
            <a:ln w="31750">
              <a:solidFill>
                <a:schemeClr val="accent6"/>
              </a:solidFill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grpSp>
        <p:nvGrpSpPr>
          <p:cNvPr id="248" name="Group 247">
            <a:extLst>
              <a:ext uri="{FF2B5EF4-FFF2-40B4-BE49-F238E27FC236}">
                <a16:creationId xmlns:a16="http://schemas.microsoft.com/office/drawing/2014/main" id="{3612D3B4-D6CB-41C2-9ED8-844D0F27F607}"/>
              </a:ext>
            </a:extLst>
          </p:cNvPr>
          <p:cNvGrpSpPr/>
          <p:nvPr/>
        </p:nvGrpSpPr>
        <p:grpSpPr>
          <a:xfrm>
            <a:off x="883163" y="3576226"/>
            <a:ext cx="1924677" cy="594205"/>
            <a:chOff x="539552" y="2098948"/>
            <a:chExt cx="1656184" cy="594205"/>
          </a:xfrm>
        </p:grpSpPr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63D64AF3-386A-46E1-90FA-5E4AE0A77250}"/>
                </a:ext>
              </a:extLst>
            </p:cNvPr>
            <p:cNvSpPr/>
            <p:nvPr/>
          </p:nvSpPr>
          <p:spPr>
            <a:xfrm>
              <a:off x="539552" y="2098948"/>
              <a:ext cx="165618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18C2A740-597B-4B79-BE4C-DC711577C4D3}"/>
                </a:ext>
              </a:extLst>
            </p:cNvPr>
            <p:cNvSpPr/>
            <p:nvPr/>
          </p:nvSpPr>
          <p:spPr>
            <a:xfrm>
              <a:off x="539552" y="2385376"/>
              <a:ext cx="165618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Your Business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51" name="Group 250">
            <a:extLst>
              <a:ext uri="{FF2B5EF4-FFF2-40B4-BE49-F238E27FC236}">
                <a16:creationId xmlns:a16="http://schemas.microsoft.com/office/drawing/2014/main" id="{9BC1894A-7F18-4010-BC87-494B57887947}"/>
              </a:ext>
            </a:extLst>
          </p:cNvPr>
          <p:cNvGrpSpPr/>
          <p:nvPr/>
        </p:nvGrpSpPr>
        <p:grpSpPr>
          <a:xfrm>
            <a:off x="1929460" y="5518074"/>
            <a:ext cx="1924677" cy="594205"/>
            <a:chOff x="539552" y="2098948"/>
            <a:chExt cx="1656184" cy="594205"/>
          </a:xfrm>
        </p:grpSpPr>
        <p:sp>
          <p:nvSpPr>
            <p:cNvPr id="252" name="Rectangle 251">
              <a:extLst>
                <a:ext uri="{FF2B5EF4-FFF2-40B4-BE49-F238E27FC236}">
                  <a16:creationId xmlns:a16="http://schemas.microsoft.com/office/drawing/2014/main" id="{CDE8BBA5-D54D-47D5-BB72-7D5A82BF8B6D}"/>
                </a:ext>
              </a:extLst>
            </p:cNvPr>
            <p:cNvSpPr/>
            <p:nvPr/>
          </p:nvSpPr>
          <p:spPr>
            <a:xfrm>
              <a:off x="539552" y="2098948"/>
              <a:ext cx="165618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3" name="Rectangle 252">
              <a:extLst>
                <a:ext uri="{FF2B5EF4-FFF2-40B4-BE49-F238E27FC236}">
                  <a16:creationId xmlns:a16="http://schemas.microsoft.com/office/drawing/2014/main" id="{925D9D65-1E7A-4D7E-882D-FD71751D6217}"/>
                </a:ext>
              </a:extLst>
            </p:cNvPr>
            <p:cNvSpPr/>
            <p:nvPr/>
          </p:nvSpPr>
          <p:spPr>
            <a:xfrm>
              <a:off x="539552" y="2385376"/>
              <a:ext cx="165618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Your Business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54" name="Group 253">
            <a:extLst>
              <a:ext uri="{FF2B5EF4-FFF2-40B4-BE49-F238E27FC236}">
                <a16:creationId xmlns:a16="http://schemas.microsoft.com/office/drawing/2014/main" id="{022A1731-3D95-4346-A476-0AE5BA1353EC}"/>
              </a:ext>
            </a:extLst>
          </p:cNvPr>
          <p:cNvGrpSpPr/>
          <p:nvPr/>
        </p:nvGrpSpPr>
        <p:grpSpPr>
          <a:xfrm>
            <a:off x="1889281" y="1816204"/>
            <a:ext cx="1924677" cy="594205"/>
            <a:chOff x="539552" y="2098948"/>
            <a:chExt cx="1656184" cy="594205"/>
          </a:xfrm>
        </p:grpSpPr>
        <p:sp>
          <p:nvSpPr>
            <p:cNvPr id="255" name="Rectangle 254">
              <a:extLst>
                <a:ext uri="{FF2B5EF4-FFF2-40B4-BE49-F238E27FC236}">
                  <a16:creationId xmlns:a16="http://schemas.microsoft.com/office/drawing/2014/main" id="{7366D67B-88F7-475F-8805-377AAAF5AA01}"/>
                </a:ext>
              </a:extLst>
            </p:cNvPr>
            <p:cNvSpPr/>
            <p:nvPr/>
          </p:nvSpPr>
          <p:spPr>
            <a:xfrm>
              <a:off x="539552" y="2098948"/>
              <a:ext cx="165618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6" name="Rectangle 255">
              <a:extLst>
                <a:ext uri="{FF2B5EF4-FFF2-40B4-BE49-F238E27FC236}">
                  <a16:creationId xmlns:a16="http://schemas.microsoft.com/office/drawing/2014/main" id="{EDEB6BD7-1BEE-4CD9-B3BE-5485A99A4F44}"/>
                </a:ext>
              </a:extLst>
            </p:cNvPr>
            <p:cNvSpPr/>
            <p:nvPr/>
          </p:nvSpPr>
          <p:spPr>
            <a:xfrm>
              <a:off x="539552" y="2385376"/>
              <a:ext cx="165618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Your Business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57" name="Group 256">
            <a:extLst>
              <a:ext uri="{FF2B5EF4-FFF2-40B4-BE49-F238E27FC236}">
                <a16:creationId xmlns:a16="http://schemas.microsoft.com/office/drawing/2014/main" id="{27E6FCB6-C84F-4A33-82B5-A4E50C6FDCC1}"/>
              </a:ext>
            </a:extLst>
          </p:cNvPr>
          <p:cNvGrpSpPr/>
          <p:nvPr/>
        </p:nvGrpSpPr>
        <p:grpSpPr>
          <a:xfrm>
            <a:off x="8576647" y="2028862"/>
            <a:ext cx="1959212" cy="594205"/>
            <a:chOff x="539552" y="2098948"/>
            <a:chExt cx="1656184" cy="594205"/>
          </a:xfrm>
        </p:grpSpPr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id="{427768DC-06FB-421C-88EA-17FC5FA25CC6}"/>
                </a:ext>
              </a:extLst>
            </p:cNvPr>
            <p:cNvSpPr/>
            <p:nvPr/>
          </p:nvSpPr>
          <p:spPr>
            <a:xfrm>
              <a:off x="539552" y="2098948"/>
              <a:ext cx="165618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9" name="Rectangle 258">
              <a:extLst>
                <a:ext uri="{FF2B5EF4-FFF2-40B4-BE49-F238E27FC236}">
                  <a16:creationId xmlns:a16="http://schemas.microsoft.com/office/drawing/2014/main" id="{4D9B71A6-5830-486B-883A-B33544D27335}"/>
                </a:ext>
              </a:extLst>
            </p:cNvPr>
            <p:cNvSpPr/>
            <p:nvPr/>
          </p:nvSpPr>
          <p:spPr>
            <a:xfrm>
              <a:off x="539552" y="2385376"/>
              <a:ext cx="165618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Your Business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60" name="Group 259">
            <a:extLst>
              <a:ext uri="{FF2B5EF4-FFF2-40B4-BE49-F238E27FC236}">
                <a16:creationId xmlns:a16="http://schemas.microsoft.com/office/drawing/2014/main" id="{0D978953-7E3E-4538-9381-D7400E4F7398}"/>
              </a:ext>
            </a:extLst>
          </p:cNvPr>
          <p:cNvGrpSpPr/>
          <p:nvPr/>
        </p:nvGrpSpPr>
        <p:grpSpPr>
          <a:xfrm>
            <a:off x="9326408" y="3279601"/>
            <a:ext cx="2077476" cy="594205"/>
            <a:chOff x="539552" y="2098948"/>
            <a:chExt cx="1656184" cy="594205"/>
          </a:xfrm>
        </p:grpSpPr>
        <p:sp>
          <p:nvSpPr>
            <p:cNvPr id="261" name="Rectangle 260">
              <a:extLst>
                <a:ext uri="{FF2B5EF4-FFF2-40B4-BE49-F238E27FC236}">
                  <a16:creationId xmlns:a16="http://schemas.microsoft.com/office/drawing/2014/main" id="{87A938DB-A825-45D6-B632-8E095595D92C}"/>
                </a:ext>
              </a:extLst>
            </p:cNvPr>
            <p:cNvSpPr/>
            <p:nvPr/>
          </p:nvSpPr>
          <p:spPr>
            <a:xfrm>
              <a:off x="539552" y="2098948"/>
              <a:ext cx="165618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2" name="Rectangle 261">
              <a:extLst>
                <a:ext uri="{FF2B5EF4-FFF2-40B4-BE49-F238E27FC236}">
                  <a16:creationId xmlns:a16="http://schemas.microsoft.com/office/drawing/2014/main" id="{9BD146DA-1E07-4BEB-AF4E-C098317C6880}"/>
                </a:ext>
              </a:extLst>
            </p:cNvPr>
            <p:cNvSpPr/>
            <p:nvPr/>
          </p:nvSpPr>
          <p:spPr>
            <a:xfrm>
              <a:off x="539552" y="2385376"/>
              <a:ext cx="165618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Your Business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63" name="Group 262">
            <a:extLst>
              <a:ext uri="{FF2B5EF4-FFF2-40B4-BE49-F238E27FC236}">
                <a16:creationId xmlns:a16="http://schemas.microsoft.com/office/drawing/2014/main" id="{2D5446FD-2F08-4B45-9334-A9F383497957}"/>
              </a:ext>
            </a:extLst>
          </p:cNvPr>
          <p:cNvGrpSpPr/>
          <p:nvPr/>
        </p:nvGrpSpPr>
        <p:grpSpPr>
          <a:xfrm>
            <a:off x="8216717" y="5181806"/>
            <a:ext cx="1959212" cy="594205"/>
            <a:chOff x="539552" y="2098948"/>
            <a:chExt cx="1656184" cy="594205"/>
          </a:xfrm>
        </p:grpSpPr>
        <p:sp>
          <p:nvSpPr>
            <p:cNvPr id="264" name="Rectangle 263">
              <a:extLst>
                <a:ext uri="{FF2B5EF4-FFF2-40B4-BE49-F238E27FC236}">
                  <a16:creationId xmlns:a16="http://schemas.microsoft.com/office/drawing/2014/main" id="{93EE37D5-1B05-4667-8C6F-9184820F32BF}"/>
                </a:ext>
              </a:extLst>
            </p:cNvPr>
            <p:cNvSpPr/>
            <p:nvPr/>
          </p:nvSpPr>
          <p:spPr>
            <a:xfrm>
              <a:off x="539552" y="2098948"/>
              <a:ext cx="165618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5" name="Rectangle 264">
              <a:extLst>
                <a:ext uri="{FF2B5EF4-FFF2-40B4-BE49-F238E27FC236}">
                  <a16:creationId xmlns:a16="http://schemas.microsoft.com/office/drawing/2014/main" id="{ACAB3E96-CC72-4A91-B9FD-BDB656F44710}"/>
                </a:ext>
              </a:extLst>
            </p:cNvPr>
            <p:cNvSpPr/>
            <p:nvPr/>
          </p:nvSpPr>
          <p:spPr>
            <a:xfrm>
              <a:off x="539552" y="2385376"/>
              <a:ext cx="165618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Your Business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66" name="Rounded Rectangle 51">
            <a:extLst>
              <a:ext uri="{FF2B5EF4-FFF2-40B4-BE49-F238E27FC236}">
                <a16:creationId xmlns:a16="http://schemas.microsoft.com/office/drawing/2014/main" id="{515DD7F0-C9D1-4116-AF05-936001E9D673}"/>
              </a:ext>
            </a:extLst>
          </p:cNvPr>
          <p:cNvSpPr/>
          <p:nvPr/>
        </p:nvSpPr>
        <p:spPr>
          <a:xfrm rot="16200000" flipH="1">
            <a:off x="5629960" y="3533202"/>
            <a:ext cx="864219" cy="813887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67" name="Isosceles Triangle 51">
            <a:extLst>
              <a:ext uri="{FF2B5EF4-FFF2-40B4-BE49-F238E27FC236}">
                <a16:creationId xmlns:a16="http://schemas.microsoft.com/office/drawing/2014/main" id="{8DA26CAA-5C14-40E1-8DE7-2AC51612E6A6}"/>
              </a:ext>
            </a:extLst>
          </p:cNvPr>
          <p:cNvSpPr/>
          <p:nvPr/>
        </p:nvSpPr>
        <p:spPr>
          <a:xfrm>
            <a:off x="4193682" y="1965327"/>
            <a:ext cx="374481" cy="274608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8" name="Rectangle 15">
            <a:extLst>
              <a:ext uri="{FF2B5EF4-FFF2-40B4-BE49-F238E27FC236}">
                <a16:creationId xmlns:a16="http://schemas.microsoft.com/office/drawing/2014/main" id="{98F612A1-BECC-4ACA-9532-3075C37DA454}"/>
              </a:ext>
            </a:extLst>
          </p:cNvPr>
          <p:cNvSpPr/>
          <p:nvPr/>
        </p:nvSpPr>
        <p:spPr>
          <a:xfrm rot="5400000">
            <a:off x="8637820" y="3384662"/>
            <a:ext cx="362592" cy="362111"/>
          </a:xfrm>
          <a:custGeom>
            <a:avLst/>
            <a:gdLst/>
            <a:ahLst/>
            <a:cxnLst/>
            <a:rect l="l" t="t" r="r" b="b"/>
            <a:pathLst>
              <a:path w="3244313" h="3240000">
                <a:moveTo>
                  <a:pt x="2055482" y="677891"/>
                </a:moveTo>
                <a:lnTo>
                  <a:pt x="2055482" y="209891"/>
                </a:lnTo>
                <a:lnTo>
                  <a:pt x="2919482" y="209891"/>
                </a:lnTo>
                <a:lnTo>
                  <a:pt x="2919482" y="677891"/>
                </a:lnTo>
                <a:close/>
                <a:moveTo>
                  <a:pt x="1695482" y="1397971"/>
                </a:moveTo>
                <a:lnTo>
                  <a:pt x="1695482" y="929971"/>
                </a:lnTo>
                <a:lnTo>
                  <a:pt x="2919482" y="929971"/>
                </a:lnTo>
                <a:lnTo>
                  <a:pt x="2919482" y="1397971"/>
                </a:lnTo>
                <a:close/>
                <a:moveTo>
                  <a:pt x="1335482" y="2118051"/>
                </a:moveTo>
                <a:lnTo>
                  <a:pt x="1335482" y="1650051"/>
                </a:lnTo>
                <a:lnTo>
                  <a:pt x="2919482" y="1650051"/>
                </a:lnTo>
                <a:lnTo>
                  <a:pt x="2919482" y="2118051"/>
                </a:lnTo>
                <a:close/>
                <a:moveTo>
                  <a:pt x="975482" y="2838131"/>
                </a:moveTo>
                <a:lnTo>
                  <a:pt x="975482" y="2370131"/>
                </a:lnTo>
                <a:lnTo>
                  <a:pt x="2919482" y="2370131"/>
                </a:lnTo>
                <a:lnTo>
                  <a:pt x="2919482" y="2838131"/>
                </a:lnTo>
                <a:close/>
                <a:moveTo>
                  <a:pt x="10788" y="2651034"/>
                </a:moveTo>
                <a:lnTo>
                  <a:pt x="1168116" y="646484"/>
                </a:lnTo>
                <a:lnTo>
                  <a:pt x="1038664" y="571745"/>
                </a:lnTo>
                <a:lnTo>
                  <a:pt x="1533856" y="311959"/>
                </a:lnTo>
                <a:lnTo>
                  <a:pt x="1556471" y="870701"/>
                </a:lnTo>
                <a:lnTo>
                  <a:pt x="1427019" y="795962"/>
                </a:lnTo>
                <a:lnTo>
                  <a:pt x="269691" y="2800512"/>
                </a:lnTo>
                <a:close/>
                <a:moveTo>
                  <a:pt x="0" y="3240000"/>
                </a:moveTo>
                <a:lnTo>
                  <a:pt x="0" y="3060000"/>
                </a:lnTo>
                <a:lnTo>
                  <a:pt x="3064313" y="3060000"/>
                </a:lnTo>
                <a:lnTo>
                  <a:pt x="3064313" y="0"/>
                </a:lnTo>
                <a:lnTo>
                  <a:pt x="3244313" y="0"/>
                </a:lnTo>
                <a:lnTo>
                  <a:pt x="3244313" y="3240000"/>
                </a:lnTo>
                <a:lnTo>
                  <a:pt x="3240000" y="3240000"/>
                </a:lnTo>
                <a:lnTo>
                  <a:pt x="3064313" y="324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9" name="Rounded Rectangle 32">
            <a:extLst>
              <a:ext uri="{FF2B5EF4-FFF2-40B4-BE49-F238E27FC236}">
                <a16:creationId xmlns:a16="http://schemas.microsoft.com/office/drawing/2014/main" id="{98306DAD-6952-4A4F-86F2-BC32A92BB624}"/>
              </a:ext>
            </a:extLst>
          </p:cNvPr>
          <p:cNvSpPr/>
          <p:nvPr/>
        </p:nvSpPr>
        <p:spPr>
          <a:xfrm>
            <a:off x="7876378" y="2134396"/>
            <a:ext cx="362782" cy="36278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0" name="Rounded Rectangle 5">
            <a:extLst>
              <a:ext uri="{FF2B5EF4-FFF2-40B4-BE49-F238E27FC236}">
                <a16:creationId xmlns:a16="http://schemas.microsoft.com/office/drawing/2014/main" id="{E47D42E5-8C0E-4D73-9081-C9EAA65E7B76}"/>
              </a:ext>
            </a:extLst>
          </p:cNvPr>
          <p:cNvSpPr/>
          <p:nvPr/>
        </p:nvSpPr>
        <p:spPr>
          <a:xfrm flipH="1">
            <a:off x="3098140" y="3698060"/>
            <a:ext cx="440418" cy="363318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1" name="Oval 21">
            <a:extLst>
              <a:ext uri="{FF2B5EF4-FFF2-40B4-BE49-F238E27FC236}">
                <a16:creationId xmlns:a16="http://schemas.microsoft.com/office/drawing/2014/main" id="{485AD581-1EFF-4C19-BD9D-F7BBEF69F8E7}"/>
              </a:ext>
            </a:extLst>
          </p:cNvPr>
          <p:cNvSpPr>
            <a:spLocks noChangeAspect="1"/>
          </p:cNvSpPr>
          <p:nvPr/>
        </p:nvSpPr>
        <p:spPr>
          <a:xfrm>
            <a:off x="4031021" y="5597362"/>
            <a:ext cx="398807" cy="4021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2" name="Rectangle 16">
            <a:extLst>
              <a:ext uri="{FF2B5EF4-FFF2-40B4-BE49-F238E27FC236}">
                <a16:creationId xmlns:a16="http://schemas.microsoft.com/office/drawing/2014/main" id="{62C60F29-BC90-437D-9244-84D33B38AD6C}"/>
              </a:ext>
            </a:extLst>
          </p:cNvPr>
          <p:cNvSpPr/>
          <p:nvPr/>
        </p:nvSpPr>
        <p:spPr>
          <a:xfrm>
            <a:off x="7600931" y="5366472"/>
            <a:ext cx="443157" cy="291249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11171</TotalTime>
  <Words>50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18</cp:revision>
  <dcterms:created xsi:type="dcterms:W3CDTF">2018-02-18T19:39:47Z</dcterms:created>
  <dcterms:modified xsi:type="dcterms:W3CDTF">2019-04-29T02:00:56Z</dcterms:modified>
</cp:coreProperties>
</file>