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73" name="Oval 272">
            <a:extLst>
              <a:ext uri="{FF2B5EF4-FFF2-40B4-BE49-F238E27FC236}">
                <a16:creationId xmlns:a16="http://schemas.microsoft.com/office/drawing/2014/main" id="{661AE180-8135-47EE-904B-413FF4356415}"/>
              </a:ext>
            </a:extLst>
          </p:cNvPr>
          <p:cNvSpPr/>
          <p:nvPr/>
        </p:nvSpPr>
        <p:spPr>
          <a:xfrm>
            <a:off x="5120984" y="3014852"/>
            <a:ext cx="1872208" cy="1872208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74" name="Oval 273">
            <a:extLst>
              <a:ext uri="{FF2B5EF4-FFF2-40B4-BE49-F238E27FC236}">
                <a16:creationId xmlns:a16="http://schemas.microsoft.com/office/drawing/2014/main" id="{40155870-6AF1-42EE-A270-C0F637008E6F}"/>
              </a:ext>
            </a:extLst>
          </p:cNvPr>
          <p:cNvSpPr/>
          <p:nvPr/>
        </p:nvSpPr>
        <p:spPr>
          <a:xfrm>
            <a:off x="6973736" y="1867328"/>
            <a:ext cx="936104" cy="93610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75" name="Oval 274">
            <a:extLst>
              <a:ext uri="{FF2B5EF4-FFF2-40B4-BE49-F238E27FC236}">
                <a16:creationId xmlns:a16="http://schemas.microsoft.com/office/drawing/2014/main" id="{F6541047-FDC6-40CE-9413-7FE9CECAEC1A}"/>
              </a:ext>
            </a:extLst>
          </p:cNvPr>
          <p:cNvSpPr/>
          <p:nvPr/>
        </p:nvSpPr>
        <p:spPr>
          <a:xfrm>
            <a:off x="7713272" y="3490942"/>
            <a:ext cx="936104" cy="93610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76" name="Oval 275">
            <a:extLst>
              <a:ext uri="{FF2B5EF4-FFF2-40B4-BE49-F238E27FC236}">
                <a16:creationId xmlns:a16="http://schemas.microsoft.com/office/drawing/2014/main" id="{DFB6A6E3-56AF-458F-BA44-6BD931FA29D3}"/>
              </a:ext>
            </a:extLst>
          </p:cNvPr>
          <p:cNvSpPr/>
          <p:nvPr/>
        </p:nvSpPr>
        <p:spPr>
          <a:xfrm>
            <a:off x="6973736" y="5114555"/>
            <a:ext cx="936104" cy="93610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cxnSp>
        <p:nvCxnSpPr>
          <p:cNvPr id="277" name="Straight Connector 276">
            <a:extLst>
              <a:ext uri="{FF2B5EF4-FFF2-40B4-BE49-F238E27FC236}">
                <a16:creationId xmlns:a16="http://schemas.microsoft.com/office/drawing/2014/main" id="{CD893CA1-C4E6-49D5-9351-C359AE0B740B}"/>
              </a:ext>
            </a:extLst>
          </p:cNvPr>
          <p:cNvCxnSpPr>
            <a:stCxn id="274" idx="3"/>
            <a:endCxn id="273" idx="7"/>
          </p:cNvCxnSpPr>
          <p:nvPr/>
        </p:nvCxnSpPr>
        <p:spPr>
          <a:xfrm flipH="1">
            <a:off x="6719013" y="2666343"/>
            <a:ext cx="391812" cy="6226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Connector 277">
            <a:extLst>
              <a:ext uri="{FF2B5EF4-FFF2-40B4-BE49-F238E27FC236}">
                <a16:creationId xmlns:a16="http://schemas.microsoft.com/office/drawing/2014/main" id="{7CA7C62E-F767-4BA8-866C-F95BB3D0A103}"/>
              </a:ext>
            </a:extLst>
          </p:cNvPr>
          <p:cNvCxnSpPr>
            <a:stCxn id="275" idx="2"/>
            <a:endCxn id="273" idx="6"/>
          </p:cNvCxnSpPr>
          <p:nvPr/>
        </p:nvCxnSpPr>
        <p:spPr>
          <a:xfrm flipH="1" flipV="1">
            <a:off x="6993192" y="3950956"/>
            <a:ext cx="720080" cy="803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id="{8998D33D-D1EF-42FB-8FE8-460DAFD9E861}"/>
              </a:ext>
            </a:extLst>
          </p:cNvPr>
          <p:cNvCxnSpPr>
            <a:cxnSpLocks/>
            <a:stCxn id="276" idx="1"/>
            <a:endCxn id="273" idx="5"/>
          </p:cNvCxnSpPr>
          <p:nvPr/>
        </p:nvCxnSpPr>
        <p:spPr>
          <a:xfrm flipH="1" flipV="1">
            <a:off x="6719013" y="4612882"/>
            <a:ext cx="391812" cy="63876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0" name="Rectangle 279">
            <a:extLst>
              <a:ext uri="{FF2B5EF4-FFF2-40B4-BE49-F238E27FC236}">
                <a16:creationId xmlns:a16="http://schemas.microsoft.com/office/drawing/2014/main" id="{889F1B1B-9306-49CE-B224-A8732256D0AA}"/>
              </a:ext>
            </a:extLst>
          </p:cNvPr>
          <p:cNvSpPr/>
          <p:nvPr/>
        </p:nvSpPr>
        <p:spPr>
          <a:xfrm>
            <a:off x="8053856" y="2150714"/>
            <a:ext cx="10080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endParaRPr lang="ko-KR" altLang="en-US" sz="27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1" name="Rectangle 280">
            <a:extLst>
              <a:ext uri="{FF2B5EF4-FFF2-40B4-BE49-F238E27FC236}">
                <a16:creationId xmlns:a16="http://schemas.microsoft.com/office/drawing/2014/main" id="{15920890-ECAA-42EA-8E40-A2CF50000810}"/>
              </a:ext>
            </a:extLst>
          </p:cNvPr>
          <p:cNvSpPr/>
          <p:nvPr/>
        </p:nvSpPr>
        <p:spPr>
          <a:xfrm>
            <a:off x="8827524" y="3766290"/>
            <a:ext cx="10080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endParaRPr lang="ko-KR" altLang="en-US" sz="27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2" name="Rectangle 281">
            <a:extLst>
              <a:ext uri="{FF2B5EF4-FFF2-40B4-BE49-F238E27FC236}">
                <a16:creationId xmlns:a16="http://schemas.microsoft.com/office/drawing/2014/main" id="{154CACC1-D896-443E-860C-AF0BE26FE1ED}"/>
              </a:ext>
            </a:extLst>
          </p:cNvPr>
          <p:cNvSpPr/>
          <p:nvPr/>
        </p:nvSpPr>
        <p:spPr>
          <a:xfrm>
            <a:off x="8053856" y="5397942"/>
            <a:ext cx="10080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endParaRPr lang="ko-KR" altLang="en-US" sz="27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3" name="Rectangle 282">
            <a:extLst>
              <a:ext uri="{FF2B5EF4-FFF2-40B4-BE49-F238E27FC236}">
                <a16:creationId xmlns:a16="http://schemas.microsoft.com/office/drawing/2014/main" id="{A8394598-33D5-487A-B306-D2B2ED42544D}"/>
              </a:ext>
            </a:extLst>
          </p:cNvPr>
          <p:cNvSpPr/>
          <p:nvPr/>
        </p:nvSpPr>
        <p:spPr>
          <a:xfrm>
            <a:off x="5149242" y="3947975"/>
            <a:ext cx="18261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Main Text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284" name="Oval 283">
            <a:extLst>
              <a:ext uri="{FF2B5EF4-FFF2-40B4-BE49-F238E27FC236}">
                <a16:creationId xmlns:a16="http://schemas.microsoft.com/office/drawing/2014/main" id="{72379F02-F96E-4704-9D30-60760D28A570}"/>
              </a:ext>
            </a:extLst>
          </p:cNvPr>
          <p:cNvSpPr/>
          <p:nvPr/>
        </p:nvSpPr>
        <p:spPr>
          <a:xfrm>
            <a:off x="4128416" y="1867328"/>
            <a:ext cx="936104" cy="93610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85" name="Oval 284">
            <a:extLst>
              <a:ext uri="{FF2B5EF4-FFF2-40B4-BE49-F238E27FC236}">
                <a16:creationId xmlns:a16="http://schemas.microsoft.com/office/drawing/2014/main" id="{E345F986-CE51-45AF-B62A-4CE5003DA61E}"/>
              </a:ext>
            </a:extLst>
          </p:cNvPr>
          <p:cNvSpPr/>
          <p:nvPr/>
        </p:nvSpPr>
        <p:spPr>
          <a:xfrm>
            <a:off x="3464800" y="3490942"/>
            <a:ext cx="936104" cy="93610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86" name="Oval 285">
            <a:extLst>
              <a:ext uri="{FF2B5EF4-FFF2-40B4-BE49-F238E27FC236}">
                <a16:creationId xmlns:a16="http://schemas.microsoft.com/office/drawing/2014/main" id="{D62EA9D4-42C6-453F-A450-82F02037721F}"/>
              </a:ext>
            </a:extLst>
          </p:cNvPr>
          <p:cNvSpPr/>
          <p:nvPr/>
        </p:nvSpPr>
        <p:spPr>
          <a:xfrm>
            <a:off x="4128416" y="5114555"/>
            <a:ext cx="936104" cy="93610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cxnSp>
        <p:nvCxnSpPr>
          <p:cNvPr id="287" name="Straight Connector 286">
            <a:extLst>
              <a:ext uri="{FF2B5EF4-FFF2-40B4-BE49-F238E27FC236}">
                <a16:creationId xmlns:a16="http://schemas.microsoft.com/office/drawing/2014/main" id="{865E17F7-B638-46EC-BB2D-F4B1CFAEBAD5}"/>
              </a:ext>
            </a:extLst>
          </p:cNvPr>
          <p:cNvCxnSpPr>
            <a:stCxn id="284" idx="5"/>
            <a:endCxn id="273" idx="1"/>
          </p:cNvCxnSpPr>
          <p:nvPr/>
        </p:nvCxnSpPr>
        <p:spPr>
          <a:xfrm>
            <a:off x="4927431" y="2666343"/>
            <a:ext cx="467732" cy="6226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>
            <a:extLst>
              <a:ext uri="{FF2B5EF4-FFF2-40B4-BE49-F238E27FC236}">
                <a16:creationId xmlns:a16="http://schemas.microsoft.com/office/drawing/2014/main" id="{5D6FD8D1-D5FB-4139-8F48-BFAC99D596C8}"/>
              </a:ext>
            </a:extLst>
          </p:cNvPr>
          <p:cNvCxnSpPr>
            <a:stCxn id="285" idx="6"/>
            <a:endCxn id="273" idx="2"/>
          </p:cNvCxnSpPr>
          <p:nvPr/>
        </p:nvCxnSpPr>
        <p:spPr>
          <a:xfrm flipV="1">
            <a:off x="4400904" y="3950956"/>
            <a:ext cx="720080" cy="803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Connector 288">
            <a:extLst>
              <a:ext uri="{FF2B5EF4-FFF2-40B4-BE49-F238E27FC236}">
                <a16:creationId xmlns:a16="http://schemas.microsoft.com/office/drawing/2014/main" id="{C34583B7-11EA-400F-9C94-48FBF2355446}"/>
              </a:ext>
            </a:extLst>
          </p:cNvPr>
          <p:cNvCxnSpPr>
            <a:stCxn id="286" idx="7"/>
            <a:endCxn id="273" idx="3"/>
          </p:cNvCxnSpPr>
          <p:nvPr/>
        </p:nvCxnSpPr>
        <p:spPr>
          <a:xfrm flipV="1">
            <a:off x="4927431" y="4612882"/>
            <a:ext cx="467732" cy="63876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0" name="Rectangle 289">
            <a:extLst>
              <a:ext uri="{FF2B5EF4-FFF2-40B4-BE49-F238E27FC236}">
                <a16:creationId xmlns:a16="http://schemas.microsoft.com/office/drawing/2014/main" id="{FBF18F10-85D1-4808-A9A4-3A07B405C7A0}"/>
              </a:ext>
            </a:extLst>
          </p:cNvPr>
          <p:cNvSpPr/>
          <p:nvPr/>
        </p:nvSpPr>
        <p:spPr>
          <a:xfrm>
            <a:off x="2978077" y="2150714"/>
            <a:ext cx="10080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endParaRPr lang="ko-KR" altLang="en-US" sz="27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1" name="Rectangle 290">
            <a:extLst>
              <a:ext uri="{FF2B5EF4-FFF2-40B4-BE49-F238E27FC236}">
                <a16:creationId xmlns:a16="http://schemas.microsoft.com/office/drawing/2014/main" id="{D8D98001-1E22-4BD3-9CC2-8108E8219126}"/>
              </a:ext>
            </a:extLst>
          </p:cNvPr>
          <p:cNvSpPr/>
          <p:nvPr/>
        </p:nvSpPr>
        <p:spPr>
          <a:xfrm>
            <a:off x="2286843" y="3766290"/>
            <a:ext cx="10080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endParaRPr lang="ko-KR" altLang="en-US" sz="27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2" name="Rectangle 291">
            <a:extLst>
              <a:ext uri="{FF2B5EF4-FFF2-40B4-BE49-F238E27FC236}">
                <a16:creationId xmlns:a16="http://schemas.microsoft.com/office/drawing/2014/main" id="{A29F6F50-BA57-4670-95B6-7E3C548E2249}"/>
              </a:ext>
            </a:extLst>
          </p:cNvPr>
          <p:cNvSpPr/>
          <p:nvPr/>
        </p:nvSpPr>
        <p:spPr>
          <a:xfrm>
            <a:off x="2978077" y="5397942"/>
            <a:ext cx="10080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endParaRPr lang="ko-KR" altLang="en-US" sz="27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3" name="TextBox 292">
            <a:extLst>
              <a:ext uri="{FF2B5EF4-FFF2-40B4-BE49-F238E27FC236}">
                <a16:creationId xmlns:a16="http://schemas.microsoft.com/office/drawing/2014/main" id="{4ADEF41B-1790-400A-9434-1FC354E2F11C}"/>
              </a:ext>
            </a:extLst>
          </p:cNvPr>
          <p:cNvSpPr txBox="1"/>
          <p:nvPr/>
        </p:nvSpPr>
        <p:spPr>
          <a:xfrm>
            <a:off x="9623168" y="3726870"/>
            <a:ext cx="1699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A233E39C-C8B6-43B5-A099-F6D8B4230598}"/>
              </a:ext>
            </a:extLst>
          </p:cNvPr>
          <p:cNvSpPr txBox="1"/>
          <p:nvPr/>
        </p:nvSpPr>
        <p:spPr>
          <a:xfrm>
            <a:off x="8862234" y="2104548"/>
            <a:ext cx="1699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5" name="TextBox 294">
            <a:extLst>
              <a:ext uri="{FF2B5EF4-FFF2-40B4-BE49-F238E27FC236}">
                <a16:creationId xmlns:a16="http://schemas.microsoft.com/office/drawing/2014/main" id="{07479BBA-97DF-4A64-8CC8-7C9465410D9C}"/>
              </a:ext>
            </a:extLst>
          </p:cNvPr>
          <p:cNvSpPr txBox="1"/>
          <p:nvPr/>
        </p:nvSpPr>
        <p:spPr>
          <a:xfrm>
            <a:off x="8862234" y="5351775"/>
            <a:ext cx="1699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6" name="TextBox 295">
            <a:extLst>
              <a:ext uri="{FF2B5EF4-FFF2-40B4-BE49-F238E27FC236}">
                <a16:creationId xmlns:a16="http://schemas.microsoft.com/office/drawing/2014/main" id="{963247CA-F41D-4029-9FB2-8E1BAF63B67F}"/>
              </a:ext>
            </a:extLst>
          </p:cNvPr>
          <p:cNvSpPr txBox="1"/>
          <p:nvPr/>
        </p:nvSpPr>
        <p:spPr>
          <a:xfrm>
            <a:off x="1545577" y="5351775"/>
            <a:ext cx="1699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7" name="TextBox 296">
            <a:extLst>
              <a:ext uri="{FF2B5EF4-FFF2-40B4-BE49-F238E27FC236}">
                <a16:creationId xmlns:a16="http://schemas.microsoft.com/office/drawing/2014/main" id="{BFF6C999-F623-4A52-A9BE-7AE70BA2F8E8}"/>
              </a:ext>
            </a:extLst>
          </p:cNvPr>
          <p:cNvSpPr txBox="1"/>
          <p:nvPr/>
        </p:nvSpPr>
        <p:spPr>
          <a:xfrm>
            <a:off x="861893" y="3756394"/>
            <a:ext cx="1699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8" name="TextBox 297">
            <a:extLst>
              <a:ext uri="{FF2B5EF4-FFF2-40B4-BE49-F238E27FC236}">
                <a16:creationId xmlns:a16="http://schemas.microsoft.com/office/drawing/2014/main" id="{45635357-CF8E-4655-A8DE-CE73E0C6CCFC}"/>
              </a:ext>
            </a:extLst>
          </p:cNvPr>
          <p:cNvSpPr txBox="1"/>
          <p:nvPr/>
        </p:nvSpPr>
        <p:spPr>
          <a:xfrm>
            <a:off x="1545577" y="2099084"/>
            <a:ext cx="1699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9" name="Rectangle 130">
            <a:extLst>
              <a:ext uri="{FF2B5EF4-FFF2-40B4-BE49-F238E27FC236}">
                <a16:creationId xmlns:a16="http://schemas.microsoft.com/office/drawing/2014/main" id="{8CB31C9D-DAB0-4BE7-B5E0-A309E9D0ED4B}"/>
              </a:ext>
            </a:extLst>
          </p:cNvPr>
          <p:cNvSpPr/>
          <p:nvPr/>
        </p:nvSpPr>
        <p:spPr>
          <a:xfrm>
            <a:off x="5779160" y="3339312"/>
            <a:ext cx="555858" cy="558382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00" name="Parallelogram 15">
            <a:extLst>
              <a:ext uri="{FF2B5EF4-FFF2-40B4-BE49-F238E27FC236}">
                <a16:creationId xmlns:a16="http://schemas.microsoft.com/office/drawing/2014/main" id="{95502D2D-2CCF-45F6-B26D-4B0F20AF0535}"/>
              </a:ext>
            </a:extLst>
          </p:cNvPr>
          <p:cNvSpPr/>
          <p:nvPr/>
        </p:nvSpPr>
        <p:spPr>
          <a:xfrm flipH="1">
            <a:off x="8002488" y="3791882"/>
            <a:ext cx="357672" cy="357672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1" name="Rectangle 30">
            <a:extLst>
              <a:ext uri="{FF2B5EF4-FFF2-40B4-BE49-F238E27FC236}">
                <a16:creationId xmlns:a16="http://schemas.microsoft.com/office/drawing/2014/main" id="{35F9907D-CC44-401B-9FFC-47A1F82CF0BB}"/>
              </a:ext>
            </a:extLst>
          </p:cNvPr>
          <p:cNvSpPr/>
          <p:nvPr/>
        </p:nvSpPr>
        <p:spPr>
          <a:xfrm>
            <a:off x="7281148" y="5429992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2" name="Rounded Rectangle 32">
            <a:extLst>
              <a:ext uri="{FF2B5EF4-FFF2-40B4-BE49-F238E27FC236}">
                <a16:creationId xmlns:a16="http://schemas.microsoft.com/office/drawing/2014/main" id="{95192C97-636C-470C-95CB-CA3EAF2969BC}"/>
              </a:ext>
            </a:extLst>
          </p:cNvPr>
          <p:cNvSpPr/>
          <p:nvPr/>
        </p:nvSpPr>
        <p:spPr>
          <a:xfrm>
            <a:off x="3754777" y="3812986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3" name="Rectangle 16">
            <a:extLst>
              <a:ext uri="{FF2B5EF4-FFF2-40B4-BE49-F238E27FC236}">
                <a16:creationId xmlns:a16="http://schemas.microsoft.com/office/drawing/2014/main" id="{B3CAE642-0C5C-44C3-8196-16E72B466F84}"/>
              </a:ext>
            </a:extLst>
          </p:cNvPr>
          <p:cNvSpPr/>
          <p:nvPr/>
        </p:nvSpPr>
        <p:spPr>
          <a:xfrm rot="2700000">
            <a:off x="7317740" y="2091544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4" name="Rectangle 9">
            <a:extLst>
              <a:ext uri="{FF2B5EF4-FFF2-40B4-BE49-F238E27FC236}">
                <a16:creationId xmlns:a16="http://schemas.microsoft.com/office/drawing/2014/main" id="{998D63CC-64A1-447B-83C7-22A7748FC061}"/>
              </a:ext>
            </a:extLst>
          </p:cNvPr>
          <p:cNvSpPr/>
          <p:nvPr/>
        </p:nvSpPr>
        <p:spPr>
          <a:xfrm>
            <a:off x="4430536" y="2183411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5" name="Frame 17">
            <a:extLst>
              <a:ext uri="{FF2B5EF4-FFF2-40B4-BE49-F238E27FC236}">
                <a16:creationId xmlns:a16="http://schemas.microsoft.com/office/drawing/2014/main" id="{9A61181F-33F8-4ED9-A29B-7EBE6F3DEFB3}"/>
              </a:ext>
            </a:extLst>
          </p:cNvPr>
          <p:cNvSpPr/>
          <p:nvPr/>
        </p:nvSpPr>
        <p:spPr>
          <a:xfrm>
            <a:off x="4443246" y="5429992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11172</TotalTime>
  <Words>82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19</cp:revision>
  <dcterms:created xsi:type="dcterms:W3CDTF">2018-02-18T19:39:47Z</dcterms:created>
  <dcterms:modified xsi:type="dcterms:W3CDTF">2019-04-29T02:01:31Z</dcterms:modified>
</cp:coreProperties>
</file>