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3B-4B3E-909C-8BF68575C6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3B-4B3E-909C-8BF68575C6F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3B-4B3E-909C-8BF68575C6F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2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F3B-4B3E-909C-8BF68575C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14912"/>
        <c:axId val="35492224"/>
      </c:lineChart>
      <c:catAx>
        <c:axId val="4981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5492224"/>
        <c:crosses val="autoZero"/>
        <c:auto val="1"/>
        <c:lblAlgn val="ctr"/>
        <c:lblOffset val="100"/>
        <c:noMultiLvlLbl val="0"/>
      </c:catAx>
      <c:valAx>
        <c:axId val="3549222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981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170" name="Chart 2169">
            <a:extLst>
              <a:ext uri="{FF2B5EF4-FFF2-40B4-BE49-F238E27FC236}">
                <a16:creationId xmlns:a16="http://schemas.microsoft.com/office/drawing/2014/main" id="{BCC64E67-750C-46B3-977B-9885303AF6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549632"/>
              </p:ext>
            </p:extLst>
          </p:nvPr>
        </p:nvGraphicFramePr>
        <p:xfrm>
          <a:off x="3833446" y="1821383"/>
          <a:ext cx="7470531" cy="3427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171" name="Group 2170">
            <a:extLst>
              <a:ext uri="{FF2B5EF4-FFF2-40B4-BE49-F238E27FC236}">
                <a16:creationId xmlns:a16="http://schemas.microsoft.com/office/drawing/2014/main" id="{E2A09E1E-4EF4-437B-885C-7F50FB2DB5A4}"/>
              </a:ext>
            </a:extLst>
          </p:cNvPr>
          <p:cNvGrpSpPr/>
          <p:nvPr/>
        </p:nvGrpSpPr>
        <p:grpSpPr>
          <a:xfrm>
            <a:off x="4897776" y="5532402"/>
            <a:ext cx="5341870" cy="530038"/>
            <a:chOff x="3419871" y="5399347"/>
            <a:chExt cx="5245700" cy="530038"/>
          </a:xfrm>
        </p:grpSpPr>
        <p:grpSp>
          <p:nvGrpSpPr>
            <p:cNvPr id="2172" name="Group 2171">
              <a:extLst>
                <a:ext uri="{FF2B5EF4-FFF2-40B4-BE49-F238E27FC236}">
                  <a16:creationId xmlns:a16="http://schemas.microsoft.com/office/drawing/2014/main" id="{770F1875-7B18-462F-BC0F-7AE6E97804E7}"/>
                </a:ext>
              </a:extLst>
            </p:cNvPr>
            <p:cNvGrpSpPr/>
            <p:nvPr/>
          </p:nvGrpSpPr>
          <p:grpSpPr>
            <a:xfrm>
              <a:off x="3419871" y="5399347"/>
              <a:ext cx="2232249" cy="261610"/>
              <a:chOff x="3563888" y="5399347"/>
              <a:chExt cx="2232249" cy="261610"/>
            </a:xfrm>
          </p:grpSpPr>
          <p:sp>
            <p:nvSpPr>
              <p:cNvPr id="2182" name="Rectangle 2181">
                <a:extLst>
                  <a:ext uri="{FF2B5EF4-FFF2-40B4-BE49-F238E27FC236}">
                    <a16:creationId xmlns:a16="http://schemas.microsoft.com/office/drawing/2014/main" id="{7BE5A4B1-37B8-48A5-9EAA-98B2EB1B9024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2183" name="TextBox 2182">
                <a:extLst>
                  <a:ext uri="{FF2B5EF4-FFF2-40B4-BE49-F238E27FC236}">
                    <a16:creationId xmlns:a16="http://schemas.microsoft.com/office/drawing/2014/main" id="{EC96BF53-F539-4E81-B322-8F5B4E41E035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173" name="Group 2172">
              <a:extLst>
                <a:ext uri="{FF2B5EF4-FFF2-40B4-BE49-F238E27FC236}">
                  <a16:creationId xmlns:a16="http://schemas.microsoft.com/office/drawing/2014/main" id="{482D8F13-97A7-4900-950E-137F4072C541}"/>
                </a:ext>
              </a:extLst>
            </p:cNvPr>
            <p:cNvGrpSpPr/>
            <p:nvPr/>
          </p:nvGrpSpPr>
          <p:grpSpPr>
            <a:xfrm>
              <a:off x="6433321" y="5405874"/>
              <a:ext cx="2232249" cy="261610"/>
              <a:chOff x="3563888" y="5399347"/>
              <a:chExt cx="2232249" cy="261610"/>
            </a:xfrm>
          </p:grpSpPr>
          <p:sp>
            <p:nvSpPr>
              <p:cNvPr id="2180" name="Rectangle 2179">
                <a:extLst>
                  <a:ext uri="{FF2B5EF4-FFF2-40B4-BE49-F238E27FC236}">
                    <a16:creationId xmlns:a16="http://schemas.microsoft.com/office/drawing/2014/main" id="{2DB099E0-E2BD-464C-A349-D3FEBE8539AE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2181" name="TextBox 2180">
                <a:extLst>
                  <a:ext uri="{FF2B5EF4-FFF2-40B4-BE49-F238E27FC236}">
                    <a16:creationId xmlns:a16="http://schemas.microsoft.com/office/drawing/2014/main" id="{4348832A-51E4-43F0-B735-72492093E421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202D516C-C866-466D-B2F2-541EFE69D249}"/>
                </a:ext>
              </a:extLst>
            </p:cNvPr>
            <p:cNvGrpSpPr/>
            <p:nvPr/>
          </p:nvGrpSpPr>
          <p:grpSpPr>
            <a:xfrm>
              <a:off x="3419872" y="5661248"/>
              <a:ext cx="2232249" cy="261610"/>
              <a:chOff x="3563888" y="5399347"/>
              <a:chExt cx="2232249" cy="261610"/>
            </a:xfrm>
          </p:grpSpPr>
          <p:sp>
            <p:nvSpPr>
              <p:cNvPr id="2178" name="Rectangle 2177">
                <a:extLst>
                  <a:ext uri="{FF2B5EF4-FFF2-40B4-BE49-F238E27FC236}">
                    <a16:creationId xmlns:a16="http://schemas.microsoft.com/office/drawing/2014/main" id="{F883476B-8EF3-4D04-9169-D7D5B0990CFE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2179" name="TextBox 2178">
                <a:extLst>
                  <a:ext uri="{FF2B5EF4-FFF2-40B4-BE49-F238E27FC236}">
                    <a16:creationId xmlns:a16="http://schemas.microsoft.com/office/drawing/2014/main" id="{58EDF56E-5B4A-4170-A944-76CD55BC6F35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175" name="Group 2174">
              <a:extLst>
                <a:ext uri="{FF2B5EF4-FFF2-40B4-BE49-F238E27FC236}">
                  <a16:creationId xmlns:a16="http://schemas.microsoft.com/office/drawing/2014/main" id="{EFFFF444-B424-4DC0-A095-7A9FAEC28B86}"/>
                </a:ext>
              </a:extLst>
            </p:cNvPr>
            <p:cNvGrpSpPr/>
            <p:nvPr/>
          </p:nvGrpSpPr>
          <p:grpSpPr>
            <a:xfrm>
              <a:off x="6433322" y="5667775"/>
              <a:ext cx="2232249" cy="261610"/>
              <a:chOff x="3563888" y="5399347"/>
              <a:chExt cx="2232249" cy="261610"/>
            </a:xfrm>
          </p:grpSpPr>
          <p:sp>
            <p:nvSpPr>
              <p:cNvPr id="2176" name="Rectangle 2175">
                <a:extLst>
                  <a:ext uri="{FF2B5EF4-FFF2-40B4-BE49-F238E27FC236}">
                    <a16:creationId xmlns:a16="http://schemas.microsoft.com/office/drawing/2014/main" id="{8753F0BB-EE7F-4728-B1FE-5B2DB267C079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2177" name="TextBox 2176">
                <a:extLst>
                  <a:ext uri="{FF2B5EF4-FFF2-40B4-BE49-F238E27FC236}">
                    <a16:creationId xmlns:a16="http://schemas.microsoft.com/office/drawing/2014/main" id="{D7F9F71D-BD4A-4AB5-AB54-B8FB8588B113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184" name="Group 2183">
            <a:extLst>
              <a:ext uri="{FF2B5EF4-FFF2-40B4-BE49-F238E27FC236}">
                <a16:creationId xmlns:a16="http://schemas.microsoft.com/office/drawing/2014/main" id="{067A10F8-F900-4B99-88A9-D82EEFED99E4}"/>
              </a:ext>
            </a:extLst>
          </p:cNvPr>
          <p:cNvGrpSpPr/>
          <p:nvPr/>
        </p:nvGrpSpPr>
        <p:grpSpPr>
          <a:xfrm>
            <a:off x="888023" y="1937295"/>
            <a:ext cx="2341712" cy="1992418"/>
            <a:chOff x="304800" y="1484784"/>
            <a:chExt cx="2341712" cy="1992418"/>
          </a:xfrm>
        </p:grpSpPr>
        <p:sp>
          <p:nvSpPr>
            <p:cNvPr id="2185" name="Oval 2184">
              <a:extLst>
                <a:ext uri="{FF2B5EF4-FFF2-40B4-BE49-F238E27FC236}">
                  <a16:creationId xmlns:a16="http://schemas.microsoft.com/office/drawing/2014/main" id="{2A87517D-4738-433F-9EB7-E80389D271F7}"/>
                </a:ext>
              </a:extLst>
            </p:cNvPr>
            <p:cNvSpPr/>
            <p:nvPr/>
          </p:nvSpPr>
          <p:spPr>
            <a:xfrm>
              <a:off x="971600" y="1484784"/>
              <a:ext cx="1008112" cy="1008112"/>
            </a:xfrm>
            <a:prstGeom prst="ellipse">
              <a:avLst/>
            </a:prstGeom>
            <a:solidFill>
              <a:schemeClr val="accent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186" name="TextBox 2185">
              <a:extLst>
                <a:ext uri="{FF2B5EF4-FFF2-40B4-BE49-F238E27FC236}">
                  <a16:creationId xmlns:a16="http://schemas.microsoft.com/office/drawing/2014/main" id="{7F9E72CE-B6C9-4512-B4AB-5E23BE050078}"/>
                </a:ext>
              </a:extLst>
            </p:cNvPr>
            <p:cNvSpPr txBox="1"/>
            <p:nvPr/>
          </p:nvSpPr>
          <p:spPr>
            <a:xfrm>
              <a:off x="304800" y="2646205"/>
              <a:ext cx="23417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7" name="Group 2186">
            <a:extLst>
              <a:ext uri="{FF2B5EF4-FFF2-40B4-BE49-F238E27FC236}">
                <a16:creationId xmlns:a16="http://schemas.microsoft.com/office/drawing/2014/main" id="{429141A4-480D-4474-938F-3C042D1B73B0}"/>
              </a:ext>
            </a:extLst>
          </p:cNvPr>
          <p:cNvGrpSpPr/>
          <p:nvPr/>
        </p:nvGrpSpPr>
        <p:grpSpPr>
          <a:xfrm>
            <a:off x="888023" y="4097535"/>
            <a:ext cx="2341712" cy="1992418"/>
            <a:chOff x="304800" y="1484784"/>
            <a:chExt cx="2341712" cy="1992418"/>
          </a:xfrm>
        </p:grpSpPr>
        <p:sp>
          <p:nvSpPr>
            <p:cNvPr id="2188" name="Oval 2187">
              <a:extLst>
                <a:ext uri="{FF2B5EF4-FFF2-40B4-BE49-F238E27FC236}">
                  <a16:creationId xmlns:a16="http://schemas.microsoft.com/office/drawing/2014/main" id="{4EF1573D-70E5-4910-AB74-015F0D508360}"/>
                </a:ext>
              </a:extLst>
            </p:cNvPr>
            <p:cNvSpPr/>
            <p:nvPr/>
          </p:nvSpPr>
          <p:spPr>
            <a:xfrm>
              <a:off x="971600" y="1484784"/>
              <a:ext cx="1008112" cy="1008112"/>
            </a:xfrm>
            <a:prstGeom prst="ellipse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2189" name="TextBox 2188">
              <a:extLst>
                <a:ext uri="{FF2B5EF4-FFF2-40B4-BE49-F238E27FC236}">
                  <a16:creationId xmlns:a16="http://schemas.microsoft.com/office/drawing/2014/main" id="{C6101160-8AF8-4B23-B36C-D3DAF5904624}"/>
                </a:ext>
              </a:extLst>
            </p:cNvPr>
            <p:cNvSpPr txBox="1"/>
            <p:nvPr/>
          </p:nvSpPr>
          <p:spPr>
            <a:xfrm>
              <a:off x="304800" y="2646205"/>
              <a:ext cx="23417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90" name="Donut 8">
            <a:extLst>
              <a:ext uri="{FF2B5EF4-FFF2-40B4-BE49-F238E27FC236}">
                <a16:creationId xmlns:a16="http://schemas.microsoft.com/office/drawing/2014/main" id="{A294DC8E-445A-4F31-BCF8-BB2175339306}"/>
              </a:ext>
            </a:extLst>
          </p:cNvPr>
          <p:cNvSpPr/>
          <p:nvPr/>
        </p:nvSpPr>
        <p:spPr>
          <a:xfrm>
            <a:off x="1851066" y="4356341"/>
            <a:ext cx="398209" cy="475987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91" name="Oval 7">
            <a:extLst>
              <a:ext uri="{FF2B5EF4-FFF2-40B4-BE49-F238E27FC236}">
                <a16:creationId xmlns:a16="http://schemas.microsoft.com/office/drawing/2014/main" id="{2C3C1127-5016-4780-8876-506EF0A007FE}"/>
              </a:ext>
            </a:extLst>
          </p:cNvPr>
          <p:cNvSpPr/>
          <p:nvPr/>
        </p:nvSpPr>
        <p:spPr>
          <a:xfrm>
            <a:off x="1851806" y="2226139"/>
            <a:ext cx="421377" cy="4213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11246</TotalTime>
  <Words>62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65</cp:revision>
  <dcterms:created xsi:type="dcterms:W3CDTF">2018-02-18T19:39:47Z</dcterms:created>
  <dcterms:modified xsi:type="dcterms:W3CDTF">2019-04-25T07:45:20Z</dcterms:modified>
</cp:coreProperties>
</file>