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153" name="Straight Connector 1152">
            <a:extLst>
              <a:ext uri="{FF2B5EF4-FFF2-40B4-BE49-F238E27FC236}">
                <a16:creationId xmlns:a16="http://schemas.microsoft.com/office/drawing/2014/main" id="{D1E6A84D-BDBD-4248-A352-E643A2550555}"/>
              </a:ext>
            </a:extLst>
          </p:cNvPr>
          <p:cNvCxnSpPr>
            <a:cxnSpLocks/>
          </p:cNvCxnSpPr>
          <p:nvPr/>
        </p:nvCxnSpPr>
        <p:spPr>
          <a:xfrm>
            <a:off x="892110" y="3987878"/>
            <a:ext cx="10302843" cy="0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4" name="Group 1153">
            <a:extLst>
              <a:ext uri="{FF2B5EF4-FFF2-40B4-BE49-F238E27FC236}">
                <a16:creationId xmlns:a16="http://schemas.microsoft.com/office/drawing/2014/main" id="{2F6BC73E-B40D-452C-AEEE-FF5234F22719}"/>
              </a:ext>
            </a:extLst>
          </p:cNvPr>
          <p:cNvGrpSpPr/>
          <p:nvPr/>
        </p:nvGrpSpPr>
        <p:grpSpPr>
          <a:xfrm>
            <a:off x="1504274" y="3821115"/>
            <a:ext cx="337351" cy="337351"/>
            <a:chOff x="4319972" y="3176972"/>
            <a:chExt cx="504056" cy="504056"/>
          </a:xfrm>
        </p:grpSpPr>
        <p:sp>
          <p:nvSpPr>
            <p:cNvPr id="1155" name="Oval 1154">
              <a:extLst>
                <a:ext uri="{FF2B5EF4-FFF2-40B4-BE49-F238E27FC236}">
                  <a16:creationId xmlns:a16="http://schemas.microsoft.com/office/drawing/2014/main" id="{A84DAAA7-01D0-4D27-B821-0CCE1E8F72C5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56" name="Oval 1155">
              <a:extLst>
                <a:ext uri="{FF2B5EF4-FFF2-40B4-BE49-F238E27FC236}">
                  <a16:creationId xmlns:a16="http://schemas.microsoft.com/office/drawing/2014/main" id="{A750FA7E-BB01-4844-BC12-975F42070FBD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57" name="Group 1156">
            <a:extLst>
              <a:ext uri="{FF2B5EF4-FFF2-40B4-BE49-F238E27FC236}">
                <a16:creationId xmlns:a16="http://schemas.microsoft.com/office/drawing/2014/main" id="{7FC8C883-24E4-4B10-9C38-3BB3E7AAAD73}"/>
              </a:ext>
            </a:extLst>
          </p:cNvPr>
          <p:cNvGrpSpPr/>
          <p:nvPr/>
        </p:nvGrpSpPr>
        <p:grpSpPr>
          <a:xfrm>
            <a:off x="2768575" y="3821115"/>
            <a:ext cx="337351" cy="337351"/>
            <a:chOff x="4319972" y="3176972"/>
            <a:chExt cx="504056" cy="504056"/>
          </a:xfrm>
        </p:grpSpPr>
        <p:sp>
          <p:nvSpPr>
            <p:cNvPr id="1158" name="Oval 1157">
              <a:extLst>
                <a:ext uri="{FF2B5EF4-FFF2-40B4-BE49-F238E27FC236}">
                  <a16:creationId xmlns:a16="http://schemas.microsoft.com/office/drawing/2014/main" id="{4FF5A308-BBD8-462C-A155-E62A6C4F2A5E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59" name="Oval 1158">
              <a:extLst>
                <a:ext uri="{FF2B5EF4-FFF2-40B4-BE49-F238E27FC236}">
                  <a16:creationId xmlns:a16="http://schemas.microsoft.com/office/drawing/2014/main" id="{2EFC837F-4508-41CF-B25C-D0EB5BE274A5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60" name="Group 1159">
            <a:extLst>
              <a:ext uri="{FF2B5EF4-FFF2-40B4-BE49-F238E27FC236}">
                <a16:creationId xmlns:a16="http://schemas.microsoft.com/office/drawing/2014/main" id="{CA013963-E0FB-4155-9D19-C94ACB6953F5}"/>
              </a:ext>
            </a:extLst>
          </p:cNvPr>
          <p:cNvGrpSpPr/>
          <p:nvPr/>
        </p:nvGrpSpPr>
        <p:grpSpPr>
          <a:xfrm>
            <a:off x="4032876" y="3821115"/>
            <a:ext cx="337351" cy="337351"/>
            <a:chOff x="4319972" y="3176972"/>
            <a:chExt cx="504056" cy="504056"/>
          </a:xfrm>
        </p:grpSpPr>
        <p:sp>
          <p:nvSpPr>
            <p:cNvPr id="1161" name="Oval 1160">
              <a:extLst>
                <a:ext uri="{FF2B5EF4-FFF2-40B4-BE49-F238E27FC236}">
                  <a16:creationId xmlns:a16="http://schemas.microsoft.com/office/drawing/2014/main" id="{5EAC0525-D83D-4CC1-BFC6-7B612CF57FE8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62" name="Oval 1161">
              <a:extLst>
                <a:ext uri="{FF2B5EF4-FFF2-40B4-BE49-F238E27FC236}">
                  <a16:creationId xmlns:a16="http://schemas.microsoft.com/office/drawing/2014/main" id="{D1B31980-5CA0-47A5-8BDE-1BC6F997B929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63" name="Group 1162">
            <a:extLst>
              <a:ext uri="{FF2B5EF4-FFF2-40B4-BE49-F238E27FC236}">
                <a16:creationId xmlns:a16="http://schemas.microsoft.com/office/drawing/2014/main" id="{775DFB49-B353-4B21-A2FD-E9C62F3A081C}"/>
              </a:ext>
            </a:extLst>
          </p:cNvPr>
          <p:cNvGrpSpPr/>
          <p:nvPr/>
        </p:nvGrpSpPr>
        <p:grpSpPr>
          <a:xfrm>
            <a:off x="5297177" y="3821115"/>
            <a:ext cx="337351" cy="337351"/>
            <a:chOff x="4319972" y="3176972"/>
            <a:chExt cx="504056" cy="504056"/>
          </a:xfrm>
        </p:grpSpPr>
        <p:sp>
          <p:nvSpPr>
            <p:cNvPr id="1164" name="Oval 1163">
              <a:extLst>
                <a:ext uri="{FF2B5EF4-FFF2-40B4-BE49-F238E27FC236}">
                  <a16:creationId xmlns:a16="http://schemas.microsoft.com/office/drawing/2014/main" id="{114A191A-F03E-4903-AD4D-D47E1CF74AE6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65" name="Oval 1164">
              <a:extLst>
                <a:ext uri="{FF2B5EF4-FFF2-40B4-BE49-F238E27FC236}">
                  <a16:creationId xmlns:a16="http://schemas.microsoft.com/office/drawing/2014/main" id="{1F672DD4-0AA5-47CA-9808-B9076D96FF68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66" name="Group 1165">
            <a:extLst>
              <a:ext uri="{FF2B5EF4-FFF2-40B4-BE49-F238E27FC236}">
                <a16:creationId xmlns:a16="http://schemas.microsoft.com/office/drawing/2014/main" id="{3A477546-3891-40AA-8746-97D24334973D}"/>
              </a:ext>
            </a:extLst>
          </p:cNvPr>
          <p:cNvGrpSpPr/>
          <p:nvPr/>
        </p:nvGrpSpPr>
        <p:grpSpPr>
          <a:xfrm>
            <a:off x="6561478" y="3821115"/>
            <a:ext cx="337351" cy="337351"/>
            <a:chOff x="4319972" y="3176972"/>
            <a:chExt cx="504056" cy="504056"/>
          </a:xfrm>
        </p:grpSpPr>
        <p:sp>
          <p:nvSpPr>
            <p:cNvPr id="1167" name="Oval 1166">
              <a:extLst>
                <a:ext uri="{FF2B5EF4-FFF2-40B4-BE49-F238E27FC236}">
                  <a16:creationId xmlns:a16="http://schemas.microsoft.com/office/drawing/2014/main" id="{517F0F46-087C-4713-9026-8282BB239E5B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68" name="Oval 1167">
              <a:extLst>
                <a:ext uri="{FF2B5EF4-FFF2-40B4-BE49-F238E27FC236}">
                  <a16:creationId xmlns:a16="http://schemas.microsoft.com/office/drawing/2014/main" id="{33F5698D-F4BD-4B52-98D6-2403005CD615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69" name="Group 1168">
            <a:extLst>
              <a:ext uri="{FF2B5EF4-FFF2-40B4-BE49-F238E27FC236}">
                <a16:creationId xmlns:a16="http://schemas.microsoft.com/office/drawing/2014/main" id="{0AEB7BE6-DB41-4A2A-9E51-FAB439CDC72E}"/>
              </a:ext>
            </a:extLst>
          </p:cNvPr>
          <p:cNvGrpSpPr/>
          <p:nvPr/>
        </p:nvGrpSpPr>
        <p:grpSpPr>
          <a:xfrm>
            <a:off x="7825779" y="3821115"/>
            <a:ext cx="337351" cy="337351"/>
            <a:chOff x="4319972" y="3176972"/>
            <a:chExt cx="504056" cy="504056"/>
          </a:xfrm>
        </p:grpSpPr>
        <p:sp>
          <p:nvSpPr>
            <p:cNvPr id="1170" name="Oval 1169">
              <a:extLst>
                <a:ext uri="{FF2B5EF4-FFF2-40B4-BE49-F238E27FC236}">
                  <a16:creationId xmlns:a16="http://schemas.microsoft.com/office/drawing/2014/main" id="{45641BE1-7859-4027-97F4-324F1B683D74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71" name="Oval 1170">
              <a:extLst>
                <a:ext uri="{FF2B5EF4-FFF2-40B4-BE49-F238E27FC236}">
                  <a16:creationId xmlns:a16="http://schemas.microsoft.com/office/drawing/2014/main" id="{BDEA85E6-1D01-4D49-A417-9303307FB6EA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72" name="Group 1171">
            <a:extLst>
              <a:ext uri="{FF2B5EF4-FFF2-40B4-BE49-F238E27FC236}">
                <a16:creationId xmlns:a16="http://schemas.microsoft.com/office/drawing/2014/main" id="{03C899C8-CF4F-4855-8203-05CB521147DE}"/>
              </a:ext>
            </a:extLst>
          </p:cNvPr>
          <p:cNvGrpSpPr/>
          <p:nvPr/>
        </p:nvGrpSpPr>
        <p:grpSpPr>
          <a:xfrm>
            <a:off x="9090080" y="3821115"/>
            <a:ext cx="337351" cy="337351"/>
            <a:chOff x="4319972" y="3176972"/>
            <a:chExt cx="504056" cy="504056"/>
          </a:xfrm>
        </p:grpSpPr>
        <p:sp>
          <p:nvSpPr>
            <p:cNvPr id="1173" name="Oval 1172">
              <a:extLst>
                <a:ext uri="{FF2B5EF4-FFF2-40B4-BE49-F238E27FC236}">
                  <a16:creationId xmlns:a16="http://schemas.microsoft.com/office/drawing/2014/main" id="{B032D3CC-05AE-463B-B4C6-76615244D657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74" name="Oval 1173">
              <a:extLst>
                <a:ext uri="{FF2B5EF4-FFF2-40B4-BE49-F238E27FC236}">
                  <a16:creationId xmlns:a16="http://schemas.microsoft.com/office/drawing/2014/main" id="{F771FCA0-1EAC-48D7-B32E-3C8DA1D49B2D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175" name="Group 1174">
            <a:extLst>
              <a:ext uri="{FF2B5EF4-FFF2-40B4-BE49-F238E27FC236}">
                <a16:creationId xmlns:a16="http://schemas.microsoft.com/office/drawing/2014/main" id="{F3734F90-C17C-4EAD-A311-D654B073B81D}"/>
              </a:ext>
            </a:extLst>
          </p:cNvPr>
          <p:cNvGrpSpPr/>
          <p:nvPr/>
        </p:nvGrpSpPr>
        <p:grpSpPr>
          <a:xfrm>
            <a:off x="10354315" y="3821115"/>
            <a:ext cx="337351" cy="337351"/>
            <a:chOff x="4319972" y="3176972"/>
            <a:chExt cx="504056" cy="504056"/>
          </a:xfrm>
        </p:grpSpPr>
        <p:sp>
          <p:nvSpPr>
            <p:cNvPr id="1176" name="Oval 1175">
              <a:extLst>
                <a:ext uri="{FF2B5EF4-FFF2-40B4-BE49-F238E27FC236}">
                  <a16:creationId xmlns:a16="http://schemas.microsoft.com/office/drawing/2014/main" id="{D5261C7B-A466-4953-BD53-C34BEA90A906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77" name="Oval 1176">
              <a:extLst>
                <a:ext uri="{FF2B5EF4-FFF2-40B4-BE49-F238E27FC236}">
                  <a16:creationId xmlns:a16="http://schemas.microsoft.com/office/drawing/2014/main" id="{24F610C6-07FC-4071-A6AC-C58DDF1F6720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1178" name="TextBox 1177">
            <a:extLst>
              <a:ext uri="{FF2B5EF4-FFF2-40B4-BE49-F238E27FC236}">
                <a16:creationId xmlns:a16="http://schemas.microsoft.com/office/drawing/2014/main" id="{0DC237E8-96E2-4C14-800C-ECED5D032263}"/>
              </a:ext>
            </a:extLst>
          </p:cNvPr>
          <p:cNvSpPr txBox="1"/>
          <p:nvPr/>
        </p:nvSpPr>
        <p:spPr>
          <a:xfrm>
            <a:off x="1300704" y="33092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79" name="TextBox 1178">
            <a:extLst>
              <a:ext uri="{FF2B5EF4-FFF2-40B4-BE49-F238E27FC236}">
                <a16:creationId xmlns:a16="http://schemas.microsoft.com/office/drawing/2014/main" id="{B9C03A9D-FD73-4FE5-ADC0-6E7FEDE02AB2}"/>
              </a:ext>
            </a:extLst>
          </p:cNvPr>
          <p:cNvSpPr txBox="1"/>
          <p:nvPr/>
        </p:nvSpPr>
        <p:spPr>
          <a:xfrm>
            <a:off x="2564996" y="43760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2013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80" name="TextBox 1179">
            <a:extLst>
              <a:ext uri="{FF2B5EF4-FFF2-40B4-BE49-F238E27FC236}">
                <a16:creationId xmlns:a16="http://schemas.microsoft.com/office/drawing/2014/main" id="{2417F453-4C52-4D40-A04B-B95AA3537A20}"/>
              </a:ext>
            </a:extLst>
          </p:cNvPr>
          <p:cNvSpPr txBox="1"/>
          <p:nvPr/>
        </p:nvSpPr>
        <p:spPr>
          <a:xfrm>
            <a:off x="3829288" y="33092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2014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81" name="TextBox 1180">
            <a:extLst>
              <a:ext uri="{FF2B5EF4-FFF2-40B4-BE49-F238E27FC236}">
                <a16:creationId xmlns:a16="http://schemas.microsoft.com/office/drawing/2014/main" id="{DCACAB0F-0C3F-4952-AE1D-768649666133}"/>
              </a:ext>
            </a:extLst>
          </p:cNvPr>
          <p:cNvSpPr txBox="1"/>
          <p:nvPr/>
        </p:nvSpPr>
        <p:spPr>
          <a:xfrm>
            <a:off x="5093580" y="43760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2015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82" name="TextBox 1181">
            <a:extLst>
              <a:ext uri="{FF2B5EF4-FFF2-40B4-BE49-F238E27FC236}">
                <a16:creationId xmlns:a16="http://schemas.microsoft.com/office/drawing/2014/main" id="{B7E999D6-F8DE-416E-88EB-2AE2B99646C4}"/>
              </a:ext>
            </a:extLst>
          </p:cNvPr>
          <p:cNvSpPr txBox="1"/>
          <p:nvPr/>
        </p:nvSpPr>
        <p:spPr>
          <a:xfrm>
            <a:off x="6357872" y="33092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2016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83" name="TextBox 1182">
            <a:extLst>
              <a:ext uri="{FF2B5EF4-FFF2-40B4-BE49-F238E27FC236}">
                <a16:creationId xmlns:a16="http://schemas.microsoft.com/office/drawing/2014/main" id="{22CF021D-42A5-4F88-AEEC-4BD039905959}"/>
              </a:ext>
            </a:extLst>
          </p:cNvPr>
          <p:cNvSpPr txBox="1"/>
          <p:nvPr/>
        </p:nvSpPr>
        <p:spPr>
          <a:xfrm>
            <a:off x="7622164" y="43760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2017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84" name="TextBox 1183">
            <a:extLst>
              <a:ext uri="{FF2B5EF4-FFF2-40B4-BE49-F238E27FC236}">
                <a16:creationId xmlns:a16="http://schemas.microsoft.com/office/drawing/2014/main" id="{7ED406BC-5B11-4782-86CA-C716FA2D9B60}"/>
              </a:ext>
            </a:extLst>
          </p:cNvPr>
          <p:cNvSpPr txBox="1"/>
          <p:nvPr/>
        </p:nvSpPr>
        <p:spPr>
          <a:xfrm>
            <a:off x="8886456" y="3309227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2018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185" name="TextBox 1184">
            <a:extLst>
              <a:ext uri="{FF2B5EF4-FFF2-40B4-BE49-F238E27FC236}">
                <a16:creationId xmlns:a16="http://schemas.microsoft.com/office/drawing/2014/main" id="{7E2C979A-6046-41F7-8C85-B4EC9C01BEF1}"/>
              </a:ext>
            </a:extLst>
          </p:cNvPr>
          <p:cNvSpPr txBox="1"/>
          <p:nvPr/>
        </p:nvSpPr>
        <p:spPr>
          <a:xfrm>
            <a:off x="10150746" y="4328402"/>
            <a:ext cx="74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grpSp>
        <p:nvGrpSpPr>
          <p:cNvPr id="1186" name="Group 1185">
            <a:extLst>
              <a:ext uri="{FF2B5EF4-FFF2-40B4-BE49-F238E27FC236}">
                <a16:creationId xmlns:a16="http://schemas.microsoft.com/office/drawing/2014/main" id="{3E874C23-7844-48E8-A82A-E78634C4F974}"/>
              </a:ext>
            </a:extLst>
          </p:cNvPr>
          <p:cNvGrpSpPr/>
          <p:nvPr/>
        </p:nvGrpSpPr>
        <p:grpSpPr>
          <a:xfrm>
            <a:off x="3162470" y="2350015"/>
            <a:ext cx="2022232" cy="850432"/>
            <a:chOff x="1978221" y="2100456"/>
            <a:chExt cx="1716151" cy="850432"/>
          </a:xfrm>
        </p:grpSpPr>
        <p:sp>
          <p:nvSpPr>
            <p:cNvPr id="1187" name="TextBox 1186">
              <a:extLst>
                <a:ext uri="{FF2B5EF4-FFF2-40B4-BE49-F238E27FC236}">
                  <a16:creationId xmlns:a16="http://schemas.microsoft.com/office/drawing/2014/main" id="{81026346-13A6-4FA0-8907-150155D41069}"/>
                </a:ext>
              </a:extLst>
            </p:cNvPr>
            <p:cNvSpPr txBox="1"/>
            <p:nvPr/>
          </p:nvSpPr>
          <p:spPr>
            <a:xfrm>
              <a:off x="19782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E0ABC2DD-5995-4C8A-9981-04C5E87C5E74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89" name="Group 1188">
            <a:extLst>
              <a:ext uri="{FF2B5EF4-FFF2-40B4-BE49-F238E27FC236}">
                <a16:creationId xmlns:a16="http://schemas.microsoft.com/office/drawing/2014/main" id="{95F35516-79F4-461F-92B8-EC989866BD95}"/>
              </a:ext>
            </a:extLst>
          </p:cNvPr>
          <p:cNvGrpSpPr/>
          <p:nvPr/>
        </p:nvGrpSpPr>
        <p:grpSpPr>
          <a:xfrm>
            <a:off x="5680774" y="2350015"/>
            <a:ext cx="2022232" cy="850432"/>
            <a:chOff x="3705087" y="2094837"/>
            <a:chExt cx="1716151" cy="850432"/>
          </a:xfrm>
        </p:grpSpPr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6EE39CCE-504D-42B4-95A4-2CA4D1344504}"/>
                </a:ext>
              </a:extLst>
            </p:cNvPr>
            <p:cNvSpPr txBox="1"/>
            <p:nvPr/>
          </p:nvSpPr>
          <p:spPr>
            <a:xfrm>
              <a:off x="3705087" y="2298938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E697C5ED-5FB8-4296-81F1-59559A767C97}"/>
                </a:ext>
              </a:extLst>
            </p:cNvPr>
            <p:cNvSpPr txBox="1"/>
            <p:nvPr/>
          </p:nvSpPr>
          <p:spPr>
            <a:xfrm>
              <a:off x="3706688" y="2094837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92" name="Group 1191">
            <a:extLst>
              <a:ext uri="{FF2B5EF4-FFF2-40B4-BE49-F238E27FC236}">
                <a16:creationId xmlns:a16="http://schemas.microsoft.com/office/drawing/2014/main" id="{2CCF9DB2-C981-4A5D-A956-67DC7FAF2AFB}"/>
              </a:ext>
            </a:extLst>
          </p:cNvPr>
          <p:cNvGrpSpPr/>
          <p:nvPr/>
        </p:nvGrpSpPr>
        <p:grpSpPr>
          <a:xfrm>
            <a:off x="8199078" y="2350015"/>
            <a:ext cx="2091036" cy="850432"/>
            <a:chOff x="5315247" y="2100456"/>
            <a:chExt cx="1774541" cy="850432"/>
          </a:xfrm>
        </p:grpSpPr>
        <p:sp>
          <p:nvSpPr>
            <p:cNvPr id="1193" name="TextBox 1192">
              <a:extLst>
                <a:ext uri="{FF2B5EF4-FFF2-40B4-BE49-F238E27FC236}">
                  <a16:creationId xmlns:a16="http://schemas.microsoft.com/office/drawing/2014/main" id="{1E113279-E6EE-4DE0-8C14-F95EA2D896E4}"/>
                </a:ext>
              </a:extLst>
            </p:cNvPr>
            <p:cNvSpPr txBox="1"/>
            <p:nvPr/>
          </p:nvSpPr>
          <p:spPr>
            <a:xfrm>
              <a:off x="53803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4" name="TextBox 1193">
              <a:extLst>
                <a:ext uri="{FF2B5EF4-FFF2-40B4-BE49-F238E27FC236}">
                  <a16:creationId xmlns:a16="http://schemas.microsoft.com/office/drawing/2014/main" id="{26225610-DF70-4114-9974-4D964D3DE0B6}"/>
                </a:ext>
              </a:extLst>
            </p:cNvPr>
            <p:cNvSpPr txBox="1"/>
            <p:nvPr/>
          </p:nvSpPr>
          <p:spPr>
            <a:xfrm>
              <a:off x="5315247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95" name="Group 1194">
            <a:extLst>
              <a:ext uri="{FF2B5EF4-FFF2-40B4-BE49-F238E27FC236}">
                <a16:creationId xmlns:a16="http://schemas.microsoft.com/office/drawing/2014/main" id="{FB043248-6C57-4337-B4D1-AB749E1987EC}"/>
              </a:ext>
            </a:extLst>
          </p:cNvPr>
          <p:cNvGrpSpPr/>
          <p:nvPr/>
        </p:nvGrpSpPr>
        <p:grpSpPr>
          <a:xfrm>
            <a:off x="1909760" y="4703964"/>
            <a:ext cx="2027014" cy="840907"/>
            <a:chOff x="1109958" y="5132809"/>
            <a:chExt cx="1720208" cy="840907"/>
          </a:xfrm>
        </p:grpSpPr>
        <p:sp>
          <p:nvSpPr>
            <p:cNvPr id="1196" name="TextBox 1195">
              <a:extLst>
                <a:ext uri="{FF2B5EF4-FFF2-40B4-BE49-F238E27FC236}">
                  <a16:creationId xmlns:a16="http://schemas.microsoft.com/office/drawing/2014/main" id="{6D7E9081-67E3-4C17-8371-E6A9223D58B5}"/>
                </a:ext>
              </a:extLst>
            </p:cNvPr>
            <p:cNvSpPr txBox="1"/>
            <p:nvPr/>
          </p:nvSpPr>
          <p:spPr>
            <a:xfrm>
              <a:off x="1109958" y="532738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7" name="TextBox 1196">
              <a:extLst>
                <a:ext uri="{FF2B5EF4-FFF2-40B4-BE49-F238E27FC236}">
                  <a16:creationId xmlns:a16="http://schemas.microsoft.com/office/drawing/2014/main" id="{58D68CA4-1AB0-40AF-9DE7-DAB807984B78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98" name="Group 1197">
            <a:extLst>
              <a:ext uri="{FF2B5EF4-FFF2-40B4-BE49-F238E27FC236}">
                <a16:creationId xmlns:a16="http://schemas.microsoft.com/office/drawing/2014/main" id="{0D4A05B4-92BC-414F-BB52-ADDD33777FD1}"/>
              </a:ext>
            </a:extLst>
          </p:cNvPr>
          <p:cNvGrpSpPr/>
          <p:nvPr/>
        </p:nvGrpSpPr>
        <p:grpSpPr>
          <a:xfrm>
            <a:off x="4410398" y="4703964"/>
            <a:ext cx="2044680" cy="840907"/>
            <a:chOff x="2864666" y="5128698"/>
            <a:chExt cx="1735201" cy="840907"/>
          </a:xfrm>
        </p:grpSpPr>
        <p:sp>
          <p:nvSpPr>
            <p:cNvPr id="1199" name="TextBox 1198">
              <a:extLst>
                <a:ext uri="{FF2B5EF4-FFF2-40B4-BE49-F238E27FC236}">
                  <a16:creationId xmlns:a16="http://schemas.microsoft.com/office/drawing/2014/main" id="{DB6DC00C-3272-44A2-AE12-698D511ECD28}"/>
                </a:ext>
              </a:extLst>
            </p:cNvPr>
            <p:cNvSpPr txBox="1"/>
            <p:nvPr/>
          </p:nvSpPr>
          <p:spPr>
            <a:xfrm>
              <a:off x="2864666" y="5323274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0" name="TextBox 1199">
              <a:extLst>
                <a:ext uri="{FF2B5EF4-FFF2-40B4-BE49-F238E27FC236}">
                  <a16:creationId xmlns:a16="http://schemas.microsoft.com/office/drawing/2014/main" id="{29382687-0E56-443B-998E-24E2C6C77264}"/>
                </a:ext>
              </a:extLst>
            </p:cNvPr>
            <p:cNvSpPr txBox="1"/>
            <p:nvPr/>
          </p:nvSpPr>
          <p:spPr>
            <a:xfrm>
              <a:off x="2885317" y="5128698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01" name="Group 1200">
            <a:extLst>
              <a:ext uri="{FF2B5EF4-FFF2-40B4-BE49-F238E27FC236}">
                <a16:creationId xmlns:a16="http://schemas.microsoft.com/office/drawing/2014/main" id="{9816E7D2-9461-4B1D-9870-318EDD132AA6}"/>
              </a:ext>
            </a:extLst>
          </p:cNvPr>
          <p:cNvGrpSpPr/>
          <p:nvPr/>
        </p:nvGrpSpPr>
        <p:grpSpPr>
          <a:xfrm>
            <a:off x="6928702" y="4703964"/>
            <a:ext cx="2044680" cy="840907"/>
            <a:chOff x="4574516" y="5124587"/>
            <a:chExt cx="1735201" cy="840907"/>
          </a:xfrm>
        </p:grpSpPr>
        <p:sp>
          <p:nvSpPr>
            <p:cNvPr id="1202" name="TextBox 1201">
              <a:extLst>
                <a:ext uri="{FF2B5EF4-FFF2-40B4-BE49-F238E27FC236}">
                  <a16:creationId xmlns:a16="http://schemas.microsoft.com/office/drawing/2014/main" id="{E559A9BE-8201-4E24-8411-5FD879FEEAAE}"/>
                </a:ext>
              </a:extLst>
            </p:cNvPr>
            <p:cNvSpPr txBox="1"/>
            <p:nvPr/>
          </p:nvSpPr>
          <p:spPr>
            <a:xfrm>
              <a:off x="4574516" y="5319163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3" name="TextBox 1202">
              <a:extLst>
                <a:ext uri="{FF2B5EF4-FFF2-40B4-BE49-F238E27FC236}">
                  <a16:creationId xmlns:a16="http://schemas.microsoft.com/office/drawing/2014/main" id="{BC6A7A96-515D-47B2-A87B-976DA118E3C8}"/>
                </a:ext>
              </a:extLst>
            </p:cNvPr>
            <p:cNvSpPr txBox="1"/>
            <p:nvPr/>
          </p:nvSpPr>
          <p:spPr>
            <a:xfrm>
              <a:off x="4595167" y="5124587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04" name="Group 1203">
            <a:extLst>
              <a:ext uri="{FF2B5EF4-FFF2-40B4-BE49-F238E27FC236}">
                <a16:creationId xmlns:a16="http://schemas.microsoft.com/office/drawing/2014/main" id="{249EA77B-7E81-4EC6-90EC-981C66A0BF59}"/>
              </a:ext>
            </a:extLst>
          </p:cNvPr>
          <p:cNvGrpSpPr/>
          <p:nvPr/>
        </p:nvGrpSpPr>
        <p:grpSpPr>
          <a:xfrm>
            <a:off x="9515812" y="4694276"/>
            <a:ext cx="2014356" cy="850595"/>
            <a:chOff x="6543137" y="4397020"/>
            <a:chExt cx="1709467" cy="850595"/>
          </a:xfrm>
        </p:grpSpPr>
        <p:sp>
          <p:nvSpPr>
            <p:cNvPr id="1205" name="TextBox 1204">
              <a:extLst>
                <a:ext uri="{FF2B5EF4-FFF2-40B4-BE49-F238E27FC236}">
                  <a16:creationId xmlns:a16="http://schemas.microsoft.com/office/drawing/2014/main" id="{2BAF3B54-2484-44AD-ACC5-5C8296639C34}"/>
                </a:ext>
              </a:extLst>
            </p:cNvPr>
            <p:cNvSpPr txBox="1"/>
            <p:nvPr/>
          </p:nvSpPr>
          <p:spPr>
            <a:xfrm>
              <a:off x="6813051" y="4397020"/>
              <a:ext cx="1169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6" name="TextBox 1205">
              <a:extLst>
                <a:ext uri="{FF2B5EF4-FFF2-40B4-BE49-F238E27FC236}">
                  <a16:creationId xmlns:a16="http://schemas.microsoft.com/office/drawing/2014/main" id="{63882177-7494-46ED-9DBC-07AA34A43843}"/>
                </a:ext>
              </a:extLst>
            </p:cNvPr>
            <p:cNvSpPr txBox="1"/>
            <p:nvPr/>
          </p:nvSpPr>
          <p:spPr>
            <a:xfrm>
              <a:off x="6543137" y="4601284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07" name="Group 1206">
            <a:extLst>
              <a:ext uri="{FF2B5EF4-FFF2-40B4-BE49-F238E27FC236}">
                <a16:creationId xmlns:a16="http://schemas.microsoft.com/office/drawing/2014/main" id="{BA7EDF4C-2F8E-44C3-B28A-4861CC116879}"/>
              </a:ext>
            </a:extLst>
          </p:cNvPr>
          <p:cNvGrpSpPr/>
          <p:nvPr/>
        </p:nvGrpSpPr>
        <p:grpSpPr>
          <a:xfrm>
            <a:off x="661832" y="2350015"/>
            <a:ext cx="2022232" cy="850432"/>
            <a:chOff x="1978221" y="2100456"/>
            <a:chExt cx="1716151" cy="850432"/>
          </a:xfrm>
        </p:grpSpPr>
        <p:sp>
          <p:nvSpPr>
            <p:cNvPr id="1208" name="TextBox 1207">
              <a:extLst>
                <a:ext uri="{FF2B5EF4-FFF2-40B4-BE49-F238E27FC236}">
                  <a16:creationId xmlns:a16="http://schemas.microsoft.com/office/drawing/2014/main" id="{9482F662-A3FF-4EDA-AC62-C09A6A292D71}"/>
                </a:ext>
              </a:extLst>
            </p:cNvPr>
            <p:cNvSpPr txBox="1"/>
            <p:nvPr/>
          </p:nvSpPr>
          <p:spPr>
            <a:xfrm>
              <a:off x="19782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9" name="TextBox 1208">
              <a:extLst>
                <a:ext uri="{FF2B5EF4-FFF2-40B4-BE49-F238E27FC236}">
                  <a16:creationId xmlns:a16="http://schemas.microsoft.com/office/drawing/2014/main" id="{3BF6EFC4-CDBB-42ED-B85B-B2A80902E684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116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2019-04-25T06:58:50Z</dcterms:modified>
</cp:coreProperties>
</file>