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6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</p:spPr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1131" name="Rectangle 9">
            <a:extLst>
              <a:ext uri="{FF2B5EF4-FFF2-40B4-BE49-F238E27FC236}">
                <a16:creationId xmlns:a16="http://schemas.microsoft.com/office/drawing/2014/main" id="{253C2A08-A0C2-47B2-B8D0-B69785C93EF2}"/>
              </a:ext>
            </a:extLst>
          </p:cNvPr>
          <p:cNvSpPr/>
          <p:nvPr/>
        </p:nvSpPr>
        <p:spPr>
          <a:xfrm>
            <a:off x="943271" y="3019804"/>
            <a:ext cx="2967449" cy="2980905"/>
          </a:xfrm>
          <a:custGeom>
            <a:avLst/>
            <a:gdLst/>
            <a:ahLst/>
            <a:cxnLst/>
            <a:rect l="l" t="t" r="r" b="b"/>
            <a:pathLst>
              <a:path w="2075151" h="2084561">
                <a:moveTo>
                  <a:pt x="687322" y="720390"/>
                </a:moveTo>
                <a:lnTo>
                  <a:pt x="792251" y="1226101"/>
                </a:lnTo>
                <a:lnTo>
                  <a:pt x="654923" y="1226101"/>
                </a:lnTo>
                <a:lnTo>
                  <a:pt x="519418" y="720390"/>
                </a:lnTo>
                <a:close/>
                <a:moveTo>
                  <a:pt x="1088790" y="720390"/>
                </a:moveTo>
                <a:lnTo>
                  <a:pt x="1088790" y="1226101"/>
                </a:lnTo>
                <a:lnTo>
                  <a:pt x="981085" y="1226101"/>
                </a:lnTo>
                <a:lnTo>
                  <a:pt x="876156" y="720390"/>
                </a:lnTo>
                <a:close/>
                <a:moveTo>
                  <a:pt x="1470928" y="720390"/>
                </a:moveTo>
                <a:lnTo>
                  <a:pt x="1399467" y="1226101"/>
                </a:lnTo>
                <a:lnTo>
                  <a:pt x="1273686" y="1226101"/>
                </a:lnTo>
                <a:lnTo>
                  <a:pt x="1273686" y="720390"/>
                </a:lnTo>
                <a:close/>
                <a:moveTo>
                  <a:pt x="1858098" y="720390"/>
                </a:moveTo>
                <a:lnTo>
                  <a:pt x="1704623" y="1226101"/>
                </a:lnTo>
                <a:lnTo>
                  <a:pt x="1586200" y="1226101"/>
                </a:lnTo>
                <a:lnTo>
                  <a:pt x="1657660" y="720390"/>
                </a:lnTo>
                <a:close/>
                <a:moveTo>
                  <a:pt x="326390" y="0"/>
                </a:moveTo>
                <a:lnTo>
                  <a:pt x="289467" y="9893"/>
                </a:lnTo>
                <a:lnTo>
                  <a:pt x="0" y="9893"/>
                </a:lnTo>
                <a:lnTo>
                  <a:pt x="0" y="194789"/>
                </a:lnTo>
                <a:lnTo>
                  <a:pt x="187165" y="194789"/>
                </a:lnTo>
                <a:lnTo>
                  <a:pt x="603775" y="1749601"/>
                </a:lnTo>
                <a:cubicBezTo>
                  <a:pt x="548018" y="1778252"/>
                  <a:pt x="511419" y="1836815"/>
                  <a:pt x="511419" y="1903926"/>
                </a:cubicBezTo>
                <a:cubicBezTo>
                  <a:pt x="511419" y="2003688"/>
                  <a:pt x="592292" y="2084561"/>
                  <a:pt x="692054" y="2084561"/>
                </a:cubicBezTo>
                <a:cubicBezTo>
                  <a:pt x="791816" y="2084561"/>
                  <a:pt x="872689" y="2003688"/>
                  <a:pt x="872689" y="1903926"/>
                </a:cubicBezTo>
                <a:cubicBezTo>
                  <a:pt x="872689" y="1844787"/>
                  <a:pt x="844269" y="1792285"/>
                  <a:pt x="798470" y="1761829"/>
                </a:cubicBezTo>
                <a:lnTo>
                  <a:pt x="797088" y="1756669"/>
                </a:lnTo>
                <a:lnTo>
                  <a:pt x="1597741" y="1756669"/>
                </a:lnTo>
                <a:cubicBezTo>
                  <a:pt x="1547621" y="1786323"/>
                  <a:pt x="1515869" y="1841417"/>
                  <a:pt x="1515869" y="1903926"/>
                </a:cubicBezTo>
                <a:cubicBezTo>
                  <a:pt x="1515869" y="2003688"/>
                  <a:pt x="1596742" y="2084561"/>
                  <a:pt x="1696504" y="2084561"/>
                </a:cubicBezTo>
                <a:cubicBezTo>
                  <a:pt x="1796266" y="2084561"/>
                  <a:pt x="1877139" y="2003688"/>
                  <a:pt x="1877139" y="1903926"/>
                </a:cubicBezTo>
                <a:cubicBezTo>
                  <a:pt x="1877139" y="1839781"/>
                  <a:pt x="1843704" y="1783446"/>
                  <a:pt x="1791551" y="1754164"/>
                </a:cubicBezTo>
                <a:lnTo>
                  <a:pt x="1791551" y="1571773"/>
                </a:lnTo>
                <a:lnTo>
                  <a:pt x="747545" y="1571773"/>
                </a:lnTo>
                <a:lnTo>
                  <a:pt x="704465" y="1410997"/>
                </a:lnTo>
                <a:lnTo>
                  <a:pt x="1746053" y="1410997"/>
                </a:lnTo>
                <a:lnTo>
                  <a:pt x="1746942" y="1411267"/>
                </a:lnTo>
                <a:cubicBezTo>
                  <a:pt x="1794837" y="1425803"/>
                  <a:pt x="1845447" y="1398759"/>
                  <a:pt x="1859982" y="1350864"/>
                </a:cubicBezTo>
                <a:lnTo>
                  <a:pt x="2071222" y="654816"/>
                </a:lnTo>
                <a:cubicBezTo>
                  <a:pt x="2085757" y="606922"/>
                  <a:pt x="2058714" y="556312"/>
                  <a:pt x="2010819" y="541777"/>
                </a:cubicBezTo>
                <a:lnTo>
                  <a:pt x="2007334" y="540719"/>
                </a:lnTo>
                <a:cubicBezTo>
                  <a:pt x="1997276" y="537666"/>
                  <a:pt x="1987098" y="536448"/>
                  <a:pt x="1977200" y="537834"/>
                </a:cubicBezTo>
                <a:lnTo>
                  <a:pt x="1977200" y="535494"/>
                </a:lnTo>
                <a:lnTo>
                  <a:pt x="469875" y="535494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32" name="Oval 1131">
            <a:extLst>
              <a:ext uri="{FF2B5EF4-FFF2-40B4-BE49-F238E27FC236}">
                <a16:creationId xmlns:a16="http://schemas.microsoft.com/office/drawing/2014/main" id="{6F99D63B-267C-4B16-B3AA-A4C59376CE44}"/>
              </a:ext>
            </a:extLst>
          </p:cNvPr>
          <p:cNvSpPr/>
          <p:nvPr/>
        </p:nvSpPr>
        <p:spPr>
          <a:xfrm>
            <a:off x="1645494" y="3067176"/>
            <a:ext cx="694095" cy="667399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33" name="Oval 1132">
            <a:extLst>
              <a:ext uri="{FF2B5EF4-FFF2-40B4-BE49-F238E27FC236}">
                <a16:creationId xmlns:a16="http://schemas.microsoft.com/office/drawing/2014/main" id="{741BDF13-0097-4604-8709-61C6978A3BB7}"/>
              </a:ext>
            </a:extLst>
          </p:cNvPr>
          <p:cNvSpPr/>
          <p:nvPr/>
        </p:nvSpPr>
        <p:spPr>
          <a:xfrm>
            <a:off x="2568605" y="2819746"/>
            <a:ext cx="962089" cy="92508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34" name="Oval 1133">
            <a:extLst>
              <a:ext uri="{FF2B5EF4-FFF2-40B4-BE49-F238E27FC236}">
                <a16:creationId xmlns:a16="http://schemas.microsoft.com/office/drawing/2014/main" id="{FBE670F5-1621-49A6-A68A-F84DB1A509E7}"/>
              </a:ext>
            </a:extLst>
          </p:cNvPr>
          <p:cNvSpPr/>
          <p:nvPr/>
        </p:nvSpPr>
        <p:spPr>
          <a:xfrm>
            <a:off x="1921223" y="2498339"/>
            <a:ext cx="576064" cy="553908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35" name="Oval 1134">
            <a:extLst>
              <a:ext uri="{FF2B5EF4-FFF2-40B4-BE49-F238E27FC236}">
                <a16:creationId xmlns:a16="http://schemas.microsoft.com/office/drawing/2014/main" id="{463342D9-F906-4AA0-ABD6-38F0D6EBD276}"/>
              </a:ext>
            </a:extLst>
          </p:cNvPr>
          <p:cNvSpPr/>
          <p:nvPr/>
        </p:nvSpPr>
        <p:spPr>
          <a:xfrm>
            <a:off x="2720508" y="2083094"/>
            <a:ext cx="694095" cy="66739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36" name="Oval 1135">
            <a:extLst>
              <a:ext uri="{FF2B5EF4-FFF2-40B4-BE49-F238E27FC236}">
                <a16:creationId xmlns:a16="http://schemas.microsoft.com/office/drawing/2014/main" id="{260F2133-E36D-4DEA-9D76-97BD2A6B4759}"/>
              </a:ext>
            </a:extLst>
          </p:cNvPr>
          <p:cNvSpPr/>
          <p:nvPr/>
        </p:nvSpPr>
        <p:spPr>
          <a:xfrm>
            <a:off x="2050763" y="1801624"/>
            <a:ext cx="694095" cy="667399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sp>
        <p:nvSpPr>
          <p:cNvPr id="1137" name="TextBox 1136">
            <a:extLst>
              <a:ext uri="{FF2B5EF4-FFF2-40B4-BE49-F238E27FC236}">
                <a16:creationId xmlns:a16="http://schemas.microsoft.com/office/drawing/2014/main" id="{9CF7FF2C-CC6E-4A22-AB6D-2D58B173F305}"/>
              </a:ext>
            </a:extLst>
          </p:cNvPr>
          <p:cNvSpPr txBox="1"/>
          <p:nvPr/>
        </p:nvSpPr>
        <p:spPr>
          <a:xfrm>
            <a:off x="4723829" y="4114045"/>
            <a:ext cx="1260332" cy="76944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4400" b="1" dirty="0">
                <a:solidFill>
                  <a:schemeClr val="accent2"/>
                </a:solidFill>
                <a:cs typeface="Arial" pitchFamily="34" charset="0"/>
              </a:rPr>
              <a:t>45</a:t>
            </a:r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138" name="TextBox 1137">
            <a:extLst>
              <a:ext uri="{FF2B5EF4-FFF2-40B4-BE49-F238E27FC236}">
                <a16:creationId xmlns:a16="http://schemas.microsoft.com/office/drawing/2014/main" id="{1A750024-8A0C-4364-A97B-12768184D0A6}"/>
              </a:ext>
            </a:extLst>
          </p:cNvPr>
          <p:cNvSpPr txBox="1"/>
          <p:nvPr/>
        </p:nvSpPr>
        <p:spPr>
          <a:xfrm>
            <a:off x="6018643" y="4029307"/>
            <a:ext cx="5304353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</a:t>
            </a:r>
            <a:endParaRPr lang="ko-KR" altLang="en-US" sz="12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139" name="TextBox 1138">
            <a:extLst>
              <a:ext uri="{FF2B5EF4-FFF2-40B4-BE49-F238E27FC236}">
                <a16:creationId xmlns:a16="http://schemas.microsoft.com/office/drawing/2014/main" id="{FEA74B03-27C7-40FC-BFA3-8B8EEBACC547}"/>
              </a:ext>
            </a:extLst>
          </p:cNvPr>
          <p:cNvSpPr txBox="1"/>
          <p:nvPr/>
        </p:nvSpPr>
        <p:spPr>
          <a:xfrm>
            <a:off x="4723829" y="4972962"/>
            <a:ext cx="49746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Easy to change colors, photos and Text.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  <a:r>
              <a:rPr lang="en-US" altLang="ko-KR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You can simply impress your audience and add a unique zing and appeal to your Presentations. Get a modern PowerPoint  Presentation that is beautifully designed.</a:t>
            </a:r>
            <a:r>
              <a:rPr lang="ko-KR" altLang="en-US" sz="1200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</a:t>
            </a:r>
          </a:p>
        </p:txBody>
      </p:sp>
      <p:sp>
        <p:nvSpPr>
          <p:cNvPr id="1140" name="TextBox 1139">
            <a:extLst>
              <a:ext uri="{FF2B5EF4-FFF2-40B4-BE49-F238E27FC236}">
                <a16:creationId xmlns:a16="http://schemas.microsoft.com/office/drawing/2014/main" id="{4824692D-846F-402D-98A2-9C4706E6870C}"/>
              </a:ext>
            </a:extLst>
          </p:cNvPr>
          <p:cNvSpPr txBox="1"/>
          <p:nvPr/>
        </p:nvSpPr>
        <p:spPr>
          <a:xfrm>
            <a:off x="4723830" y="3716792"/>
            <a:ext cx="251408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Add Contents Title</a:t>
            </a:r>
            <a:endParaRPr lang="ko-KR" altLang="en-US" sz="1400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1141" name="Rounded Rectangle 27">
            <a:extLst>
              <a:ext uri="{FF2B5EF4-FFF2-40B4-BE49-F238E27FC236}">
                <a16:creationId xmlns:a16="http://schemas.microsoft.com/office/drawing/2014/main" id="{40A975B8-3654-46A4-B88F-E2DEDA42EF1E}"/>
              </a:ext>
            </a:extLst>
          </p:cNvPr>
          <p:cNvSpPr/>
          <p:nvPr/>
        </p:nvSpPr>
        <p:spPr>
          <a:xfrm>
            <a:off x="10140143" y="5092120"/>
            <a:ext cx="1182852" cy="908590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42" name="Rounded Rectangle 10">
            <a:extLst>
              <a:ext uri="{FF2B5EF4-FFF2-40B4-BE49-F238E27FC236}">
                <a16:creationId xmlns:a16="http://schemas.microsoft.com/office/drawing/2014/main" id="{CE598B14-A4A2-4B39-98A8-BF7BEBADCA9A}"/>
              </a:ext>
            </a:extLst>
          </p:cNvPr>
          <p:cNvSpPr/>
          <p:nvPr/>
        </p:nvSpPr>
        <p:spPr>
          <a:xfrm>
            <a:off x="1861615" y="3249464"/>
            <a:ext cx="261851" cy="346530"/>
          </a:xfrm>
          <a:custGeom>
            <a:avLst/>
            <a:gdLst/>
            <a:ahLst/>
            <a:cxnLst/>
            <a:rect l="l" t="t" r="r" b="b"/>
            <a:pathLst>
              <a:path w="2448272" h="3240000">
                <a:moveTo>
                  <a:pt x="1358676" y="2676152"/>
                </a:moveTo>
                <a:cubicBezTo>
                  <a:pt x="1327753" y="2676152"/>
                  <a:pt x="1302685" y="2701220"/>
                  <a:pt x="1302685" y="2732143"/>
                </a:cubicBezTo>
                <a:lnTo>
                  <a:pt x="1302685" y="2956101"/>
                </a:lnTo>
                <a:cubicBezTo>
                  <a:pt x="1302685" y="2987024"/>
                  <a:pt x="1327753" y="3012092"/>
                  <a:pt x="1358676" y="3012092"/>
                </a:cubicBezTo>
                <a:lnTo>
                  <a:pt x="1582634" y="3012092"/>
                </a:lnTo>
                <a:cubicBezTo>
                  <a:pt x="1613557" y="3012092"/>
                  <a:pt x="1638625" y="2987024"/>
                  <a:pt x="1638625" y="2956101"/>
                </a:cubicBezTo>
                <a:lnTo>
                  <a:pt x="1638625" y="2732143"/>
                </a:lnTo>
                <a:cubicBezTo>
                  <a:pt x="1638625" y="2701220"/>
                  <a:pt x="1613557" y="2676152"/>
                  <a:pt x="1582634" y="2676152"/>
                </a:cubicBezTo>
                <a:close/>
                <a:moveTo>
                  <a:pt x="837062" y="2676152"/>
                </a:moveTo>
                <a:cubicBezTo>
                  <a:pt x="806139" y="2676152"/>
                  <a:pt x="781071" y="2701220"/>
                  <a:pt x="781071" y="2732143"/>
                </a:cubicBezTo>
                <a:lnTo>
                  <a:pt x="781071" y="2956101"/>
                </a:lnTo>
                <a:cubicBezTo>
                  <a:pt x="781071" y="2987024"/>
                  <a:pt x="806139" y="3012092"/>
                  <a:pt x="837062" y="3012092"/>
                </a:cubicBezTo>
                <a:lnTo>
                  <a:pt x="1061020" y="3012092"/>
                </a:lnTo>
                <a:cubicBezTo>
                  <a:pt x="1091943" y="3012092"/>
                  <a:pt x="1117011" y="2987024"/>
                  <a:pt x="1117011" y="2956101"/>
                </a:cubicBezTo>
                <a:lnTo>
                  <a:pt x="1117011" y="2732143"/>
                </a:lnTo>
                <a:cubicBezTo>
                  <a:pt x="1117011" y="2701220"/>
                  <a:pt x="1091943" y="2676152"/>
                  <a:pt x="1061020" y="2676152"/>
                </a:cubicBezTo>
                <a:close/>
                <a:moveTo>
                  <a:pt x="315448" y="2676152"/>
                </a:moveTo>
                <a:cubicBezTo>
                  <a:pt x="284525" y="2676152"/>
                  <a:pt x="259457" y="2701220"/>
                  <a:pt x="259457" y="2732143"/>
                </a:cubicBezTo>
                <a:lnTo>
                  <a:pt x="259457" y="2956101"/>
                </a:lnTo>
                <a:cubicBezTo>
                  <a:pt x="259457" y="2987024"/>
                  <a:pt x="284525" y="3012092"/>
                  <a:pt x="315448" y="3012092"/>
                </a:cubicBezTo>
                <a:lnTo>
                  <a:pt x="539406" y="3012092"/>
                </a:lnTo>
                <a:cubicBezTo>
                  <a:pt x="570329" y="3012092"/>
                  <a:pt x="595397" y="2987024"/>
                  <a:pt x="595397" y="2956101"/>
                </a:cubicBezTo>
                <a:lnTo>
                  <a:pt x="595397" y="2732143"/>
                </a:lnTo>
                <a:cubicBezTo>
                  <a:pt x="595397" y="2701220"/>
                  <a:pt x="570329" y="2676152"/>
                  <a:pt x="539406" y="2676152"/>
                </a:cubicBezTo>
                <a:close/>
                <a:moveTo>
                  <a:pt x="1880291" y="2179832"/>
                </a:moveTo>
                <a:cubicBezTo>
                  <a:pt x="1849368" y="2179832"/>
                  <a:pt x="1824300" y="2204900"/>
                  <a:pt x="1824300" y="2235823"/>
                </a:cubicBezTo>
                <a:lnTo>
                  <a:pt x="1824300" y="2956101"/>
                </a:lnTo>
                <a:cubicBezTo>
                  <a:pt x="1824300" y="2987024"/>
                  <a:pt x="1849368" y="3012092"/>
                  <a:pt x="1880291" y="3012092"/>
                </a:cubicBezTo>
                <a:lnTo>
                  <a:pt x="2104249" y="3012092"/>
                </a:lnTo>
                <a:cubicBezTo>
                  <a:pt x="2135172" y="3012092"/>
                  <a:pt x="2160240" y="2987024"/>
                  <a:pt x="2160240" y="2956101"/>
                </a:cubicBezTo>
                <a:lnTo>
                  <a:pt x="2160240" y="2235823"/>
                </a:lnTo>
                <a:cubicBezTo>
                  <a:pt x="2160240" y="2204900"/>
                  <a:pt x="2135172" y="2179832"/>
                  <a:pt x="2104249" y="2179832"/>
                </a:cubicBezTo>
                <a:close/>
                <a:moveTo>
                  <a:pt x="1358676" y="2179832"/>
                </a:moveTo>
                <a:cubicBezTo>
                  <a:pt x="1327753" y="2179832"/>
                  <a:pt x="1302685" y="2204900"/>
                  <a:pt x="1302685" y="2235823"/>
                </a:cubicBezTo>
                <a:lnTo>
                  <a:pt x="1302685" y="2459781"/>
                </a:lnTo>
                <a:cubicBezTo>
                  <a:pt x="1302685" y="2490704"/>
                  <a:pt x="1327753" y="2515772"/>
                  <a:pt x="1358676" y="2515772"/>
                </a:cubicBezTo>
                <a:lnTo>
                  <a:pt x="1582634" y="2515772"/>
                </a:lnTo>
                <a:cubicBezTo>
                  <a:pt x="1613557" y="2515772"/>
                  <a:pt x="1638625" y="2490704"/>
                  <a:pt x="1638625" y="2459781"/>
                </a:cubicBezTo>
                <a:lnTo>
                  <a:pt x="1638625" y="2235823"/>
                </a:lnTo>
                <a:cubicBezTo>
                  <a:pt x="1638625" y="2204900"/>
                  <a:pt x="1613557" y="2179832"/>
                  <a:pt x="1582634" y="2179832"/>
                </a:cubicBezTo>
                <a:close/>
                <a:moveTo>
                  <a:pt x="837062" y="2179832"/>
                </a:moveTo>
                <a:cubicBezTo>
                  <a:pt x="806139" y="2179832"/>
                  <a:pt x="781071" y="2204900"/>
                  <a:pt x="781071" y="2235823"/>
                </a:cubicBezTo>
                <a:lnTo>
                  <a:pt x="781071" y="2459781"/>
                </a:lnTo>
                <a:cubicBezTo>
                  <a:pt x="781071" y="2490704"/>
                  <a:pt x="806139" y="2515772"/>
                  <a:pt x="837062" y="2515772"/>
                </a:cubicBezTo>
                <a:lnTo>
                  <a:pt x="1061020" y="2515772"/>
                </a:lnTo>
                <a:cubicBezTo>
                  <a:pt x="1091943" y="2515772"/>
                  <a:pt x="1117011" y="2490704"/>
                  <a:pt x="1117011" y="2459781"/>
                </a:cubicBezTo>
                <a:lnTo>
                  <a:pt x="1117011" y="2235823"/>
                </a:lnTo>
                <a:cubicBezTo>
                  <a:pt x="1117011" y="2204900"/>
                  <a:pt x="1091943" y="2179832"/>
                  <a:pt x="1061020" y="2179832"/>
                </a:cubicBezTo>
                <a:close/>
                <a:moveTo>
                  <a:pt x="315448" y="2179832"/>
                </a:moveTo>
                <a:cubicBezTo>
                  <a:pt x="284525" y="2179832"/>
                  <a:pt x="259457" y="2204900"/>
                  <a:pt x="259457" y="2235823"/>
                </a:cubicBezTo>
                <a:lnTo>
                  <a:pt x="259457" y="2459781"/>
                </a:lnTo>
                <a:cubicBezTo>
                  <a:pt x="259457" y="2490704"/>
                  <a:pt x="284525" y="2515772"/>
                  <a:pt x="315448" y="2515772"/>
                </a:cubicBezTo>
                <a:lnTo>
                  <a:pt x="539406" y="2515772"/>
                </a:lnTo>
                <a:cubicBezTo>
                  <a:pt x="570329" y="2515772"/>
                  <a:pt x="595397" y="2490704"/>
                  <a:pt x="595397" y="2459781"/>
                </a:cubicBezTo>
                <a:lnTo>
                  <a:pt x="595397" y="2235823"/>
                </a:lnTo>
                <a:cubicBezTo>
                  <a:pt x="595397" y="2204900"/>
                  <a:pt x="570329" y="2179832"/>
                  <a:pt x="539406" y="2179832"/>
                </a:cubicBezTo>
                <a:close/>
                <a:moveTo>
                  <a:pt x="1880291" y="1683512"/>
                </a:moveTo>
                <a:cubicBezTo>
                  <a:pt x="1849368" y="1683512"/>
                  <a:pt x="1824300" y="1708580"/>
                  <a:pt x="1824300" y="1739503"/>
                </a:cubicBezTo>
                <a:lnTo>
                  <a:pt x="1824300" y="1963461"/>
                </a:lnTo>
                <a:cubicBezTo>
                  <a:pt x="1824300" y="1994384"/>
                  <a:pt x="1849368" y="2019452"/>
                  <a:pt x="1880291" y="2019452"/>
                </a:cubicBezTo>
                <a:lnTo>
                  <a:pt x="2104249" y="2019452"/>
                </a:lnTo>
                <a:cubicBezTo>
                  <a:pt x="2135172" y="2019452"/>
                  <a:pt x="2160240" y="1994384"/>
                  <a:pt x="2160240" y="1963461"/>
                </a:cubicBezTo>
                <a:lnTo>
                  <a:pt x="2160240" y="1739503"/>
                </a:lnTo>
                <a:cubicBezTo>
                  <a:pt x="2160240" y="1708580"/>
                  <a:pt x="2135172" y="1683512"/>
                  <a:pt x="2104249" y="1683512"/>
                </a:cubicBezTo>
                <a:close/>
                <a:moveTo>
                  <a:pt x="1358676" y="1683512"/>
                </a:moveTo>
                <a:cubicBezTo>
                  <a:pt x="1327753" y="1683512"/>
                  <a:pt x="1302685" y="1708580"/>
                  <a:pt x="1302685" y="1739503"/>
                </a:cubicBezTo>
                <a:lnTo>
                  <a:pt x="1302685" y="1963461"/>
                </a:lnTo>
                <a:cubicBezTo>
                  <a:pt x="1302685" y="1994384"/>
                  <a:pt x="1327753" y="2019452"/>
                  <a:pt x="1358676" y="2019452"/>
                </a:cubicBezTo>
                <a:lnTo>
                  <a:pt x="1582634" y="2019452"/>
                </a:lnTo>
                <a:cubicBezTo>
                  <a:pt x="1613557" y="2019452"/>
                  <a:pt x="1638625" y="1994384"/>
                  <a:pt x="1638625" y="1963461"/>
                </a:cubicBezTo>
                <a:lnTo>
                  <a:pt x="1638625" y="1739503"/>
                </a:lnTo>
                <a:cubicBezTo>
                  <a:pt x="1638625" y="1708580"/>
                  <a:pt x="1613557" y="1683512"/>
                  <a:pt x="1582634" y="1683512"/>
                </a:cubicBezTo>
                <a:close/>
                <a:moveTo>
                  <a:pt x="837062" y="1683512"/>
                </a:moveTo>
                <a:cubicBezTo>
                  <a:pt x="806139" y="1683512"/>
                  <a:pt x="781071" y="1708580"/>
                  <a:pt x="781071" y="1739503"/>
                </a:cubicBezTo>
                <a:lnTo>
                  <a:pt x="781071" y="1963461"/>
                </a:lnTo>
                <a:cubicBezTo>
                  <a:pt x="781071" y="1994384"/>
                  <a:pt x="806139" y="2019452"/>
                  <a:pt x="837062" y="2019452"/>
                </a:cubicBezTo>
                <a:lnTo>
                  <a:pt x="1061020" y="2019452"/>
                </a:lnTo>
                <a:cubicBezTo>
                  <a:pt x="1091943" y="2019452"/>
                  <a:pt x="1117011" y="1994384"/>
                  <a:pt x="1117011" y="1963461"/>
                </a:cubicBezTo>
                <a:lnTo>
                  <a:pt x="1117011" y="1739503"/>
                </a:lnTo>
                <a:cubicBezTo>
                  <a:pt x="1117011" y="1708580"/>
                  <a:pt x="1091943" y="1683512"/>
                  <a:pt x="1061020" y="1683512"/>
                </a:cubicBezTo>
                <a:close/>
                <a:moveTo>
                  <a:pt x="315448" y="1683512"/>
                </a:moveTo>
                <a:cubicBezTo>
                  <a:pt x="284525" y="1683512"/>
                  <a:pt x="259457" y="1708580"/>
                  <a:pt x="259457" y="1739503"/>
                </a:cubicBezTo>
                <a:lnTo>
                  <a:pt x="259457" y="1963461"/>
                </a:lnTo>
                <a:cubicBezTo>
                  <a:pt x="259457" y="1994384"/>
                  <a:pt x="284525" y="2019452"/>
                  <a:pt x="315448" y="2019452"/>
                </a:cubicBezTo>
                <a:lnTo>
                  <a:pt x="539406" y="2019452"/>
                </a:lnTo>
                <a:cubicBezTo>
                  <a:pt x="570329" y="2019452"/>
                  <a:pt x="595397" y="1994384"/>
                  <a:pt x="595397" y="1963461"/>
                </a:cubicBezTo>
                <a:lnTo>
                  <a:pt x="595397" y="1739503"/>
                </a:lnTo>
                <a:cubicBezTo>
                  <a:pt x="595397" y="1708580"/>
                  <a:pt x="570329" y="1683512"/>
                  <a:pt x="539406" y="1683512"/>
                </a:cubicBezTo>
                <a:close/>
                <a:moveTo>
                  <a:pt x="1880291" y="1187192"/>
                </a:moveTo>
                <a:cubicBezTo>
                  <a:pt x="1849368" y="1187192"/>
                  <a:pt x="1824300" y="1212260"/>
                  <a:pt x="1824300" y="1243183"/>
                </a:cubicBezTo>
                <a:lnTo>
                  <a:pt x="1824300" y="1467141"/>
                </a:lnTo>
                <a:cubicBezTo>
                  <a:pt x="1824300" y="1498064"/>
                  <a:pt x="1849368" y="1523132"/>
                  <a:pt x="1880291" y="1523132"/>
                </a:cubicBezTo>
                <a:lnTo>
                  <a:pt x="2104249" y="1523132"/>
                </a:lnTo>
                <a:cubicBezTo>
                  <a:pt x="2135172" y="1523132"/>
                  <a:pt x="2160240" y="1498064"/>
                  <a:pt x="2160240" y="1467141"/>
                </a:cubicBezTo>
                <a:lnTo>
                  <a:pt x="2160240" y="1243183"/>
                </a:lnTo>
                <a:cubicBezTo>
                  <a:pt x="2160240" y="1212260"/>
                  <a:pt x="2135172" y="1187192"/>
                  <a:pt x="2104249" y="1187192"/>
                </a:cubicBezTo>
                <a:close/>
                <a:moveTo>
                  <a:pt x="1358676" y="1187192"/>
                </a:moveTo>
                <a:cubicBezTo>
                  <a:pt x="1327753" y="1187192"/>
                  <a:pt x="1302685" y="1212260"/>
                  <a:pt x="1302685" y="1243183"/>
                </a:cubicBezTo>
                <a:lnTo>
                  <a:pt x="1302685" y="1467141"/>
                </a:lnTo>
                <a:cubicBezTo>
                  <a:pt x="1302685" y="1498064"/>
                  <a:pt x="1327753" y="1523132"/>
                  <a:pt x="1358676" y="1523132"/>
                </a:cubicBezTo>
                <a:lnTo>
                  <a:pt x="1582634" y="1523132"/>
                </a:lnTo>
                <a:cubicBezTo>
                  <a:pt x="1613557" y="1523132"/>
                  <a:pt x="1638625" y="1498064"/>
                  <a:pt x="1638625" y="1467141"/>
                </a:cubicBezTo>
                <a:lnTo>
                  <a:pt x="1638625" y="1243183"/>
                </a:lnTo>
                <a:cubicBezTo>
                  <a:pt x="1638625" y="1212260"/>
                  <a:pt x="1613557" y="1187192"/>
                  <a:pt x="1582634" y="1187192"/>
                </a:cubicBezTo>
                <a:close/>
                <a:moveTo>
                  <a:pt x="837062" y="1187192"/>
                </a:moveTo>
                <a:cubicBezTo>
                  <a:pt x="806139" y="1187192"/>
                  <a:pt x="781071" y="1212260"/>
                  <a:pt x="781071" y="1243183"/>
                </a:cubicBezTo>
                <a:lnTo>
                  <a:pt x="781071" y="1467141"/>
                </a:lnTo>
                <a:cubicBezTo>
                  <a:pt x="781071" y="1498064"/>
                  <a:pt x="806139" y="1523132"/>
                  <a:pt x="837062" y="1523132"/>
                </a:cubicBezTo>
                <a:lnTo>
                  <a:pt x="1061020" y="1523132"/>
                </a:lnTo>
                <a:cubicBezTo>
                  <a:pt x="1091943" y="1523132"/>
                  <a:pt x="1117011" y="1498064"/>
                  <a:pt x="1117011" y="1467141"/>
                </a:cubicBezTo>
                <a:lnTo>
                  <a:pt x="1117011" y="1243183"/>
                </a:lnTo>
                <a:cubicBezTo>
                  <a:pt x="1117011" y="1212260"/>
                  <a:pt x="1091943" y="1187192"/>
                  <a:pt x="1061020" y="1187192"/>
                </a:cubicBezTo>
                <a:close/>
                <a:moveTo>
                  <a:pt x="315448" y="1187192"/>
                </a:moveTo>
                <a:cubicBezTo>
                  <a:pt x="284525" y="1187192"/>
                  <a:pt x="259457" y="1212260"/>
                  <a:pt x="259457" y="1243183"/>
                </a:cubicBezTo>
                <a:lnTo>
                  <a:pt x="259457" y="1467141"/>
                </a:lnTo>
                <a:cubicBezTo>
                  <a:pt x="259457" y="1498064"/>
                  <a:pt x="284525" y="1523132"/>
                  <a:pt x="315448" y="1523132"/>
                </a:cubicBezTo>
                <a:lnTo>
                  <a:pt x="539406" y="1523132"/>
                </a:lnTo>
                <a:cubicBezTo>
                  <a:pt x="570329" y="1523132"/>
                  <a:pt x="595397" y="1498064"/>
                  <a:pt x="595397" y="1467141"/>
                </a:cubicBezTo>
                <a:lnTo>
                  <a:pt x="595397" y="1243183"/>
                </a:lnTo>
                <a:cubicBezTo>
                  <a:pt x="595397" y="1212260"/>
                  <a:pt x="570329" y="1187192"/>
                  <a:pt x="539406" y="1187192"/>
                </a:cubicBezTo>
                <a:close/>
                <a:moveTo>
                  <a:pt x="348041" y="163575"/>
                </a:moveTo>
                <a:cubicBezTo>
                  <a:pt x="275130" y="163575"/>
                  <a:pt x="216024" y="222681"/>
                  <a:pt x="216024" y="295592"/>
                </a:cubicBezTo>
                <a:lnTo>
                  <a:pt x="216024" y="823646"/>
                </a:lnTo>
                <a:cubicBezTo>
                  <a:pt x="216024" y="896557"/>
                  <a:pt x="275130" y="955663"/>
                  <a:pt x="348041" y="955663"/>
                </a:cubicBezTo>
                <a:lnTo>
                  <a:pt x="2100231" y="955663"/>
                </a:lnTo>
                <a:cubicBezTo>
                  <a:pt x="2173142" y="955663"/>
                  <a:pt x="2232248" y="896557"/>
                  <a:pt x="2232248" y="823646"/>
                </a:cubicBezTo>
                <a:lnTo>
                  <a:pt x="2232248" y="295592"/>
                </a:lnTo>
                <a:cubicBezTo>
                  <a:pt x="2232248" y="222681"/>
                  <a:pt x="2173142" y="163575"/>
                  <a:pt x="2100231" y="163575"/>
                </a:cubicBezTo>
                <a:close/>
                <a:moveTo>
                  <a:pt x="265172" y="0"/>
                </a:moveTo>
                <a:lnTo>
                  <a:pt x="2183100" y="0"/>
                </a:lnTo>
                <a:cubicBezTo>
                  <a:pt x="2329550" y="0"/>
                  <a:pt x="2448272" y="118722"/>
                  <a:pt x="2448272" y="265172"/>
                </a:cubicBezTo>
                <a:lnTo>
                  <a:pt x="2448272" y="2974828"/>
                </a:lnTo>
                <a:cubicBezTo>
                  <a:pt x="2448272" y="3121278"/>
                  <a:pt x="2329550" y="3240000"/>
                  <a:pt x="2183100" y="3240000"/>
                </a:cubicBezTo>
                <a:lnTo>
                  <a:pt x="265172" y="3240000"/>
                </a:lnTo>
                <a:cubicBezTo>
                  <a:pt x="118722" y="3240000"/>
                  <a:pt x="0" y="3121278"/>
                  <a:pt x="0" y="2974828"/>
                </a:cubicBezTo>
                <a:lnTo>
                  <a:pt x="0" y="265172"/>
                </a:lnTo>
                <a:cubicBezTo>
                  <a:pt x="0" y="118722"/>
                  <a:pt x="118722" y="0"/>
                  <a:pt x="26517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43" name="Rounded Rectangle 32">
            <a:extLst>
              <a:ext uri="{FF2B5EF4-FFF2-40B4-BE49-F238E27FC236}">
                <a16:creationId xmlns:a16="http://schemas.microsoft.com/office/drawing/2014/main" id="{0C77D8D1-9376-4E8F-A692-16460C8E92FF}"/>
              </a:ext>
            </a:extLst>
          </p:cNvPr>
          <p:cNvSpPr/>
          <p:nvPr/>
        </p:nvSpPr>
        <p:spPr>
          <a:xfrm>
            <a:off x="2253466" y="2012862"/>
            <a:ext cx="281464" cy="281464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44" name="Rounded Rectangle 6">
            <a:extLst>
              <a:ext uri="{FF2B5EF4-FFF2-40B4-BE49-F238E27FC236}">
                <a16:creationId xmlns:a16="http://schemas.microsoft.com/office/drawing/2014/main" id="{50C0AD01-570E-473E-8701-1E1C96B0A0F7}"/>
              </a:ext>
            </a:extLst>
          </p:cNvPr>
          <p:cNvSpPr/>
          <p:nvPr/>
        </p:nvSpPr>
        <p:spPr>
          <a:xfrm>
            <a:off x="2845112" y="3084842"/>
            <a:ext cx="424639" cy="431725"/>
          </a:xfrm>
          <a:custGeom>
            <a:avLst/>
            <a:gdLst/>
            <a:ahLst/>
            <a:cxnLst/>
            <a:rect l="l" t="t" r="r" b="b"/>
            <a:pathLst>
              <a:path w="3186824" h="3060919">
                <a:moveTo>
                  <a:pt x="1045874" y="2696689"/>
                </a:moveTo>
                <a:lnTo>
                  <a:pt x="2125874" y="2696689"/>
                </a:lnTo>
                <a:lnTo>
                  <a:pt x="2125874" y="2804689"/>
                </a:lnTo>
                <a:lnTo>
                  <a:pt x="1045874" y="2804689"/>
                </a:lnTo>
                <a:close/>
                <a:moveTo>
                  <a:pt x="1045874" y="2410468"/>
                </a:moveTo>
                <a:lnTo>
                  <a:pt x="2125874" y="2410468"/>
                </a:lnTo>
                <a:lnTo>
                  <a:pt x="2125874" y="2518468"/>
                </a:lnTo>
                <a:lnTo>
                  <a:pt x="1045874" y="2518468"/>
                </a:lnTo>
                <a:close/>
                <a:moveTo>
                  <a:pt x="1045874" y="2124247"/>
                </a:moveTo>
                <a:lnTo>
                  <a:pt x="2125874" y="2124247"/>
                </a:lnTo>
                <a:lnTo>
                  <a:pt x="2125874" y="2232247"/>
                </a:lnTo>
                <a:lnTo>
                  <a:pt x="1045874" y="2232247"/>
                </a:lnTo>
                <a:close/>
                <a:moveTo>
                  <a:pt x="902547" y="1956791"/>
                </a:moveTo>
                <a:lnTo>
                  <a:pt x="902547" y="2109191"/>
                </a:lnTo>
                <a:lnTo>
                  <a:pt x="902547" y="2185391"/>
                </a:lnTo>
                <a:lnTo>
                  <a:pt x="902547" y="2376263"/>
                </a:lnTo>
                <a:lnTo>
                  <a:pt x="902547" y="2973921"/>
                </a:lnTo>
                <a:lnTo>
                  <a:pt x="2284277" y="2973921"/>
                </a:lnTo>
                <a:lnTo>
                  <a:pt x="2284277" y="2376263"/>
                </a:lnTo>
                <a:lnTo>
                  <a:pt x="2284277" y="2185391"/>
                </a:lnTo>
                <a:lnTo>
                  <a:pt x="2284277" y="2109191"/>
                </a:lnTo>
                <a:lnTo>
                  <a:pt x="2284277" y="1956791"/>
                </a:lnTo>
                <a:close/>
                <a:moveTo>
                  <a:pt x="469172" y="1728191"/>
                </a:moveTo>
                <a:lnTo>
                  <a:pt x="469172" y="2185391"/>
                </a:lnTo>
                <a:lnTo>
                  <a:pt x="767127" y="2185391"/>
                </a:lnTo>
                <a:lnTo>
                  <a:pt x="767127" y="2109191"/>
                </a:lnTo>
                <a:lnTo>
                  <a:pt x="545372" y="2109191"/>
                </a:lnTo>
                <a:lnTo>
                  <a:pt x="545372" y="1804391"/>
                </a:lnTo>
                <a:lnTo>
                  <a:pt x="2641452" y="1804391"/>
                </a:lnTo>
                <a:lnTo>
                  <a:pt x="2641452" y="2109191"/>
                </a:lnTo>
                <a:lnTo>
                  <a:pt x="2419697" y="2109191"/>
                </a:lnTo>
                <a:lnTo>
                  <a:pt x="2419697" y="2185391"/>
                </a:lnTo>
                <a:lnTo>
                  <a:pt x="2717652" y="2185391"/>
                </a:lnTo>
                <a:lnTo>
                  <a:pt x="2717652" y="1728191"/>
                </a:lnTo>
                <a:close/>
                <a:moveTo>
                  <a:pt x="2819005" y="1350909"/>
                </a:moveTo>
                <a:cubicBezTo>
                  <a:pt x="2769294" y="1350909"/>
                  <a:pt x="2728995" y="1391208"/>
                  <a:pt x="2728995" y="1440919"/>
                </a:cubicBezTo>
                <a:cubicBezTo>
                  <a:pt x="2728995" y="1490630"/>
                  <a:pt x="2769294" y="1530929"/>
                  <a:pt x="2819005" y="1530929"/>
                </a:cubicBezTo>
                <a:cubicBezTo>
                  <a:pt x="2868716" y="1530929"/>
                  <a:pt x="2909015" y="1490630"/>
                  <a:pt x="2909015" y="1440919"/>
                </a:cubicBezTo>
                <a:cubicBezTo>
                  <a:pt x="2909015" y="1391208"/>
                  <a:pt x="2868716" y="1350909"/>
                  <a:pt x="2819005" y="1350909"/>
                </a:cubicBezTo>
                <a:close/>
                <a:moveTo>
                  <a:pt x="2509707" y="1350909"/>
                </a:moveTo>
                <a:cubicBezTo>
                  <a:pt x="2459996" y="1350909"/>
                  <a:pt x="2419697" y="1391208"/>
                  <a:pt x="2419697" y="1440919"/>
                </a:cubicBezTo>
                <a:cubicBezTo>
                  <a:pt x="2419697" y="1490630"/>
                  <a:pt x="2459996" y="1530929"/>
                  <a:pt x="2509707" y="1530929"/>
                </a:cubicBezTo>
                <a:cubicBezTo>
                  <a:pt x="2559418" y="1530929"/>
                  <a:pt x="2599717" y="1490630"/>
                  <a:pt x="2599717" y="1440919"/>
                </a:cubicBezTo>
                <a:cubicBezTo>
                  <a:pt x="2599717" y="1391208"/>
                  <a:pt x="2559418" y="1350909"/>
                  <a:pt x="2509707" y="1350909"/>
                </a:cubicBezTo>
                <a:close/>
                <a:moveTo>
                  <a:pt x="195993" y="1200328"/>
                </a:moveTo>
                <a:lnTo>
                  <a:pt x="2990831" y="1200328"/>
                </a:lnTo>
                <a:cubicBezTo>
                  <a:pt x="3099075" y="1200328"/>
                  <a:pt x="3186824" y="1288077"/>
                  <a:pt x="3186824" y="1396321"/>
                </a:cubicBezTo>
                <a:lnTo>
                  <a:pt x="3186824" y="2180270"/>
                </a:lnTo>
                <a:cubicBezTo>
                  <a:pt x="3186824" y="2288514"/>
                  <a:pt x="3099075" y="2376263"/>
                  <a:pt x="2990831" y="2376263"/>
                </a:cubicBezTo>
                <a:lnTo>
                  <a:pt x="2419697" y="2376263"/>
                </a:lnTo>
                <a:lnTo>
                  <a:pt x="2419697" y="3060919"/>
                </a:lnTo>
                <a:lnTo>
                  <a:pt x="767127" y="3060919"/>
                </a:lnTo>
                <a:lnTo>
                  <a:pt x="767127" y="2376263"/>
                </a:lnTo>
                <a:lnTo>
                  <a:pt x="195993" y="2376263"/>
                </a:lnTo>
                <a:cubicBezTo>
                  <a:pt x="87749" y="2376263"/>
                  <a:pt x="0" y="2288514"/>
                  <a:pt x="0" y="2180270"/>
                </a:cubicBezTo>
                <a:lnTo>
                  <a:pt x="0" y="1396321"/>
                </a:lnTo>
                <a:cubicBezTo>
                  <a:pt x="0" y="1288077"/>
                  <a:pt x="87749" y="1200328"/>
                  <a:pt x="195993" y="1200328"/>
                </a:cubicBezTo>
                <a:close/>
                <a:moveTo>
                  <a:pt x="767127" y="0"/>
                </a:moveTo>
                <a:lnTo>
                  <a:pt x="2419697" y="0"/>
                </a:lnTo>
                <a:lnTo>
                  <a:pt x="2419697" y="190589"/>
                </a:lnTo>
                <a:lnTo>
                  <a:pt x="2565249" y="190589"/>
                </a:lnTo>
                <a:cubicBezTo>
                  <a:pt x="2649419" y="190589"/>
                  <a:pt x="2717652" y="258822"/>
                  <a:pt x="2717652" y="342992"/>
                </a:cubicBezTo>
                <a:lnTo>
                  <a:pt x="2717652" y="1104989"/>
                </a:lnTo>
                <a:lnTo>
                  <a:pt x="2284277" y="1104989"/>
                </a:lnTo>
                <a:lnTo>
                  <a:pt x="2284277" y="1104128"/>
                </a:lnTo>
                <a:lnTo>
                  <a:pt x="2284277" y="190589"/>
                </a:lnTo>
                <a:lnTo>
                  <a:pt x="2284277" y="96523"/>
                </a:lnTo>
                <a:lnTo>
                  <a:pt x="902547" y="96523"/>
                </a:lnTo>
                <a:lnTo>
                  <a:pt x="902547" y="190589"/>
                </a:lnTo>
                <a:lnTo>
                  <a:pt x="902547" y="1104128"/>
                </a:lnTo>
                <a:lnTo>
                  <a:pt x="902547" y="1104989"/>
                </a:lnTo>
                <a:lnTo>
                  <a:pt x="469172" y="1104989"/>
                </a:lnTo>
                <a:lnTo>
                  <a:pt x="469172" y="342992"/>
                </a:lnTo>
                <a:cubicBezTo>
                  <a:pt x="469172" y="258822"/>
                  <a:pt x="537405" y="190589"/>
                  <a:pt x="621575" y="190589"/>
                </a:cubicBezTo>
                <a:lnTo>
                  <a:pt x="767127" y="190589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45" name="Teardrop 1">
            <a:extLst>
              <a:ext uri="{FF2B5EF4-FFF2-40B4-BE49-F238E27FC236}">
                <a16:creationId xmlns:a16="http://schemas.microsoft.com/office/drawing/2014/main" id="{CE4000A2-5A5F-4E5C-A374-181D9E253795}"/>
              </a:ext>
            </a:extLst>
          </p:cNvPr>
          <p:cNvSpPr/>
          <p:nvPr/>
        </p:nvSpPr>
        <p:spPr>
          <a:xfrm rot="18805991">
            <a:off x="2052978" y="2629598"/>
            <a:ext cx="312558" cy="309297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/>
              </a:solidFill>
            </a:endParaRPr>
          </a:p>
        </p:txBody>
      </p:sp>
      <p:sp>
        <p:nvSpPr>
          <p:cNvPr id="1146" name="Rounded Rectangle 7">
            <a:extLst>
              <a:ext uri="{FF2B5EF4-FFF2-40B4-BE49-F238E27FC236}">
                <a16:creationId xmlns:a16="http://schemas.microsoft.com/office/drawing/2014/main" id="{4422D394-DC35-4C44-AD32-792082D30D45}"/>
              </a:ext>
            </a:extLst>
          </p:cNvPr>
          <p:cNvSpPr/>
          <p:nvPr/>
        </p:nvSpPr>
        <p:spPr>
          <a:xfrm>
            <a:off x="2900538" y="2250036"/>
            <a:ext cx="362833" cy="313121"/>
          </a:xfrm>
          <a:custGeom>
            <a:avLst/>
            <a:gdLst/>
            <a:ahLst/>
            <a:cxnLst/>
            <a:rect l="l" t="t" r="r" b="b"/>
            <a:pathLst>
              <a:path w="3240006" h="2796091">
                <a:moveTo>
                  <a:pt x="686867" y="612319"/>
                </a:moveTo>
                <a:cubicBezTo>
                  <a:pt x="611281" y="612319"/>
                  <a:pt x="550007" y="673593"/>
                  <a:pt x="550007" y="749179"/>
                </a:cubicBezTo>
                <a:cubicBezTo>
                  <a:pt x="550007" y="824765"/>
                  <a:pt x="611281" y="886039"/>
                  <a:pt x="686867" y="886039"/>
                </a:cubicBezTo>
                <a:cubicBezTo>
                  <a:pt x="762453" y="886039"/>
                  <a:pt x="823727" y="824765"/>
                  <a:pt x="823727" y="749179"/>
                </a:cubicBezTo>
                <a:cubicBezTo>
                  <a:pt x="823727" y="673593"/>
                  <a:pt x="762453" y="612319"/>
                  <a:pt x="686867" y="612319"/>
                </a:cubicBezTo>
                <a:close/>
                <a:moveTo>
                  <a:pt x="1587500" y="281447"/>
                </a:moveTo>
                <a:cubicBezTo>
                  <a:pt x="1432061" y="281447"/>
                  <a:pt x="1306053" y="407455"/>
                  <a:pt x="1306053" y="562894"/>
                </a:cubicBezTo>
                <a:cubicBezTo>
                  <a:pt x="1306053" y="718333"/>
                  <a:pt x="1432061" y="844341"/>
                  <a:pt x="1587500" y="844341"/>
                </a:cubicBezTo>
                <a:cubicBezTo>
                  <a:pt x="1742939" y="844341"/>
                  <a:pt x="1868947" y="718333"/>
                  <a:pt x="1868947" y="562894"/>
                </a:cubicBezTo>
                <a:cubicBezTo>
                  <a:pt x="1868947" y="407455"/>
                  <a:pt x="1742939" y="281447"/>
                  <a:pt x="1587500" y="281447"/>
                </a:cubicBezTo>
                <a:close/>
                <a:moveTo>
                  <a:pt x="1587500" y="0"/>
                </a:moveTo>
                <a:cubicBezTo>
                  <a:pt x="1898378" y="0"/>
                  <a:pt x="2150394" y="252016"/>
                  <a:pt x="2150394" y="562894"/>
                </a:cubicBezTo>
                <a:cubicBezTo>
                  <a:pt x="2150394" y="786167"/>
                  <a:pt x="2020401" y="979078"/>
                  <a:pt x="1831095" y="1068260"/>
                </a:cubicBezTo>
                <a:lnTo>
                  <a:pt x="2215710" y="1068260"/>
                </a:lnTo>
                <a:cubicBezTo>
                  <a:pt x="2374756" y="1068260"/>
                  <a:pt x="2503688" y="1197192"/>
                  <a:pt x="2503688" y="1356238"/>
                </a:cubicBezTo>
                <a:lnTo>
                  <a:pt x="2503688" y="1474975"/>
                </a:lnTo>
                <a:lnTo>
                  <a:pt x="2656086" y="1474975"/>
                </a:lnTo>
                <a:cubicBezTo>
                  <a:pt x="2692420" y="1474975"/>
                  <a:pt x="2722815" y="1500405"/>
                  <a:pt x="2728975" y="1534767"/>
                </a:cubicBezTo>
                <a:lnTo>
                  <a:pt x="3240006" y="1109804"/>
                </a:lnTo>
                <a:lnTo>
                  <a:pt x="3240006" y="2754548"/>
                </a:lnTo>
                <a:lnTo>
                  <a:pt x="2728975" y="2329585"/>
                </a:lnTo>
                <a:cubicBezTo>
                  <a:pt x="2722815" y="2363946"/>
                  <a:pt x="2692420" y="2389375"/>
                  <a:pt x="2656086" y="2389375"/>
                </a:cubicBezTo>
                <a:lnTo>
                  <a:pt x="2503688" y="2389375"/>
                </a:lnTo>
                <a:lnTo>
                  <a:pt x="2503688" y="2508113"/>
                </a:lnTo>
                <a:cubicBezTo>
                  <a:pt x="2503688" y="2667159"/>
                  <a:pt x="2374756" y="2796091"/>
                  <a:pt x="2215710" y="2796091"/>
                </a:cubicBezTo>
                <a:lnTo>
                  <a:pt x="287978" y="2796091"/>
                </a:lnTo>
                <a:cubicBezTo>
                  <a:pt x="128932" y="2796091"/>
                  <a:pt x="0" y="2667159"/>
                  <a:pt x="0" y="2508113"/>
                </a:cubicBezTo>
                <a:lnTo>
                  <a:pt x="0" y="1356238"/>
                </a:lnTo>
                <a:cubicBezTo>
                  <a:pt x="0" y="1197192"/>
                  <a:pt x="128932" y="1068260"/>
                  <a:pt x="287978" y="1068260"/>
                </a:cubicBezTo>
                <a:lnTo>
                  <a:pt x="544513" y="1068260"/>
                </a:lnTo>
                <a:cubicBezTo>
                  <a:pt x="422089" y="1014226"/>
                  <a:pt x="336949" y="891645"/>
                  <a:pt x="336949" y="749179"/>
                </a:cubicBezTo>
                <a:cubicBezTo>
                  <a:pt x="336949" y="555925"/>
                  <a:pt x="493613" y="399261"/>
                  <a:pt x="686867" y="399261"/>
                </a:cubicBezTo>
                <a:cubicBezTo>
                  <a:pt x="880121" y="399261"/>
                  <a:pt x="1036785" y="555925"/>
                  <a:pt x="1036785" y="749179"/>
                </a:cubicBezTo>
                <a:cubicBezTo>
                  <a:pt x="1036785" y="891645"/>
                  <a:pt x="951645" y="1014226"/>
                  <a:pt x="829222" y="1068260"/>
                </a:cubicBezTo>
                <a:lnTo>
                  <a:pt x="1343906" y="1068260"/>
                </a:lnTo>
                <a:cubicBezTo>
                  <a:pt x="1154600" y="979078"/>
                  <a:pt x="1024606" y="786167"/>
                  <a:pt x="1024606" y="562894"/>
                </a:cubicBezTo>
                <a:cubicBezTo>
                  <a:pt x="1024606" y="252016"/>
                  <a:pt x="1276622" y="0"/>
                  <a:pt x="15875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147" name="Up Arrow 3">
            <a:extLst>
              <a:ext uri="{FF2B5EF4-FFF2-40B4-BE49-F238E27FC236}">
                <a16:creationId xmlns:a16="http://schemas.microsoft.com/office/drawing/2014/main" id="{90EA56E9-E56D-4886-A1E5-58950C09CC0B}"/>
              </a:ext>
            </a:extLst>
          </p:cNvPr>
          <p:cNvSpPr/>
          <p:nvPr/>
        </p:nvSpPr>
        <p:spPr>
          <a:xfrm>
            <a:off x="6358405" y="1817719"/>
            <a:ext cx="1215499" cy="1562784"/>
          </a:xfrm>
          <a:prstGeom prst="upArrow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148" name="Up Arrow 4">
            <a:extLst>
              <a:ext uri="{FF2B5EF4-FFF2-40B4-BE49-F238E27FC236}">
                <a16:creationId xmlns:a16="http://schemas.microsoft.com/office/drawing/2014/main" id="{5DDCFA91-DA98-4425-BB1F-0A9263FB2248}"/>
              </a:ext>
            </a:extLst>
          </p:cNvPr>
          <p:cNvSpPr/>
          <p:nvPr/>
        </p:nvSpPr>
        <p:spPr>
          <a:xfrm rot="10800000">
            <a:off x="8238406" y="1826247"/>
            <a:ext cx="1215499" cy="1562784"/>
          </a:xfrm>
          <a:prstGeom prst="upArrow">
            <a:avLst/>
          </a:prstGeom>
          <a:noFill/>
          <a:ln w="381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 dirty="0">
              <a:solidFill>
                <a:schemeClr val="accent2"/>
              </a:solidFill>
            </a:endParaRPr>
          </a:p>
        </p:txBody>
      </p:sp>
      <p:sp>
        <p:nvSpPr>
          <p:cNvPr id="1149" name="TextBox 1148">
            <a:extLst>
              <a:ext uri="{FF2B5EF4-FFF2-40B4-BE49-F238E27FC236}">
                <a16:creationId xmlns:a16="http://schemas.microsoft.com/office/drawing/2014/main" id="{3BE01C4A-831D-4879-9332-07D83D66771F}"/>
              </a:ext>
            </a:extLst>
          </p:cNvPr>
          <p:cNvSpPr txBox="1"/>
          <p:nvPr/>
        </p:nvSpPr>
        <p:spPr>
          <a:xfrm>
            <a:off x="4967502" y="2719870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1"/>
                </a:solidFill>
                <a:cs typeface="Arial" pitchFamily="34" charset="0"/>
              </a:rPr>
              <a:t>45%</a:t>
            </a:r>
            <a:endParaRPr lang="ko-KR" altLang="en-US" sz="24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150" name="TextBox 1149">
            <a:extLst>
              <a:ext uri="{FF2B5EF4-FFF2-40B4-BE49-F238E27FC236}">
                <a16:creationId xmlns:a16="http://schemas.microsoft.com/office/drawing/2014/main" id="{82195A89-055D-444E-B5D5-D913208A03C3}"/>
              </a:ext>
            </a:extLst>
          </p:cNvPr>
          <p:cNvSpPr txBox="1"/>
          <p:nvPr/>
        </p:nvSpPr>
        <p:spPr>
          <a:xfrm>
            <a:off x="4670402" y="1793213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accent1"/>
              </a:solidFill>
              <a:cs typeface="Arial" pitchFamily="34" charset="0"/>
            </a:endParaRPr>
          </a:p>
        </p:txBody>
      </p:sp>
      <p:sp>
        <p:nvSpPr>
          <p:cNvPr id="1151" name="TextBox 1150">
            <a:extLst>
              <a:ext uri="{FF2B5EF4-FFF2-40B4-BE49-F238E27FC236}">
                <a16:creationId xmlns:a16="http://schemas.microsoft.com/office/drawing/2014/main" id="{CEEEB0D2-A27C-4809-B0EA-114264038932}"/>
              </a:ext>
            </a:extLst>
          </p:cNvPr>
          <p:cNvSpPr txBox="1"/>
          <p:nvPr/>
        </p:nvSpPr>
        <p:spPr>
          <a:xfrm>
            <a:off x="10008011" y="1986563"/>
            <a:ext cx="936104" cy="46166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ko-KR" sz="2400" b="1" dirty="0">
                <a:solidFill>
                  <a:schemeClr val="accent2"/>
                </a:solidFill>
                <a:cs typeface="Arial" pitchFamily="34" charset="0"/>
              </a:rPr>
              <a:t>18%</a:t>
            </a:r>
            <a:endParaRPr lang="ko-KR" altLang="en-US" sz="2400" b="1" dirty="0">
              <a:solidFill>
                <a:schemeClr val="accent2"/>
              </a:solidFill>
              <a:cs typeface="Arial" pitchFamily="34" charset="0"/>
            </a:endParaRPr>
          </a:p>
        </p:txBody>
      </p:sp>
      <p:sp>
        <p:nvSpPr>
          <p:cNvPr id="1152" name="TextBox 1151">
            <a:extLst>
              <a:ext uri="{FF2B5EF4-FFF2-40B4-BE49-F238E27FC236}">
                <a16:creationId xmlns:a16="http://schemas.microsoft.com/office/drawing/2014/main" id="{A3D2BAE4-0881-413B-B498-F02C05C2318D}"/>
              </a:ext>
            </a:extLst>
          </p:cNvPr>
          <p:cNvSpPr txBox="1"/>
          <p:nvPr/>
        </p:nvSpPr>
        <p:spPr>
          <a:xfrm>
            <a:off x="9710911" y="3097885"/>
            <a:ext cx="1530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Your Text  Here</a:t>
            </a:r>
            <a:endParaRPr lang="ko-KR" altLang="en-US" sz="1200" b="1" dirty="0">
              <a:solidFill>
                <a:schemeClr val="accent2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11198</TotalTime>
  <Words>160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40</cp:revision>
  <dcterms:created xsi:type="dcterms:W3CDTF">2018-02-18T19:39:47Z</dcterms:created>
  <dcterms:modified xsi:type="dcterms:W3CDTF">2019-04-25T06:57:23Z</dcterms:modified>
</cp:coreProperties>
</file>