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534" name="Straight Arrow Connector 533">
            <a:extLst>
              <a:ext uri="{FF2B5EF4-FFF2-40B4-BE49-F238E27FC236}">
                <a16:creationId xmlns:a16="http://schemas.microsoft.com/office/drawing/2014/main" id="{6EDBB241-05F0-4079-BE2D-A0255772D9A2}"/>
              </a:ext>
            </a:extLst>
          </p:cNvPr>
          <p:cNvCxnSpPr>
            <a:cxnSpLocks/>
          </p:cNvCxnSpPr>
          <p:nvPr/>
        </p:nvCxnSpPr>
        <p:spPr>
          <a:xfrm>
            <a:off x="2986313" y="3856726"/>
            <a:ext cx="2052000" cy="3576"/>
          </a:xfrm>
          <a:prstGeom prst="straightConnector1">
            <a:avLst/>
          </a:prstGeom>
          <a:ln w="38100">
            <a:solidFill>
              <a:schemeClr val="accent2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Straight Arrow Connector 534">
            <a:extLst>
              <a:ext uri="{FF2B5EF4-FFF2-40B4-BE49-F238E27FC236}">
                <a16:creationId xmlns:a16="http://schemas.microsoft.com/office/drawing/2014/main" id="{74937AF1-C23E-4600-BD70-63955B8796F0}"/>
              </a:ext>
            </a:extLst>
          </p:cNvPr>
          <p:cNvCxnSpPr/>
          <p:nvPr/>
        </p:nvCxnSpPr>
        <p:spPr>
          <a:xfrm flipV="1">
            <a:off x="5083726" y="3269442"/>
            <a:ext cx="2052000" cy="590069"/>
          </a:xfrm>
          <a:prstGeom prst="straightConnector1">
            <a:avLst/>
          </a:prstGeom>
          <a:ln w="38100">
            <a:solidFill>
              <a:schemeClr val="accent3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Straight Arrow Connector 535">
            <a:extLst>
              <a:ext uri="{FF2B5EF4-FFF2-40B4-BE49-F238E27FC236}">
                <a16:creationId xmlns:a16="http://schemas.microsoft.com/office/drawing/2014/main" id="{B524A16C-6949-4693-AD88-D403BE66AC2E}"/>
              </a:ext>
            </a:extLst>
          </p:cNvPr>
          <p:cNvCxnSpPr/>
          <p:nvPr/>
        </p:nvCxnSpPr>
        <p:spPr>
          <a:xfrm flipV="1">
            <a:off x="7135726" y="2447204"/>
            <a:ext cx="2052000" cy="811800"/>
          </a:xfrm>
          <a:prstGeom prst="straightConnector1">
            <a:avLst/>
          </a:prstGeom>
          <a:ln w="38100">
            <a:solidFill>
              <a:schemeClr val="accent4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Straight Arrow Connector 536">
            <a:extLst>
              <a:ext uri="{FF2B5EF4-FFF2-40B4-BE49-F238E27FC236}">
                <a16:creationId xmlns:a16="http://schemas.microsoft.com/office/drawing/2014/main" id="{B9350886-0C33-471E-9D19-735BC027F894}"/>
              </a:ext>
            </a:extLst>
          </p:cNvPr>
          <p:cNvCxnSpPr/>
          <p:nvPr/>
        </p:nvCxnSpPr>
        <p:spPr>
          <a:xfrm flipV="1">
            <a:off x="9179492" y="2109728"/>
            <a:ext cx="2052000" cy="337477"/>
          </a:xfrm>
          <a:prstGeom prst="straightConnector1">
            <a:avLst/>
          </a:prstGeom>
          <a:ln w="38100">
            <a:solidFill>
              <a:schemeClr val="accent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Straight Arrow Connector 537">
            <a:extLst>
              <a:ext uri="{FF2B5EF4-FFF2-40B4-BE49-F238E27FC236}">
                <a16:creationId xmlns:a16="http://schemas.microsoft.com/office/drawing/2014/main" id="{5A98576B-DFCB-489A-8B10-09A238B58AAB}"/>
              </a:ext>
            </a:extLst>
          </p:cNvPr>
          <p:cNvCxnSpPr/>
          <p:nvPr/>
        </p:nvCxnSpPr>
        <p:spPr>
          <a:xfrm>
            <a:off x="941244" y="2458434"/>
            <a:ext cx="2052000" cy="1401868"/>
          </a:xfrm>
          <a:prstGeom prst="straightConnector1">
            <a:avLst/>
          </a:prstGeom>
          <a:ln w="38100">
            <a:solidFill>
              <a:schemeClr val="accent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9" name="Oval 538">
            <a:extLst>
              <a:ext uri="{FF2B5EF4-FFF2-40B4-BE49-F238E27FC236}">
                <a16:creationId xmlns:a16="http://schemas.microsoft.com/office/drawing/2014/main" id="{FBE43CC0-0B02-446F-95B4-84E04FE15B9C}"/>
              </a:ext>
            </a:extLst>
          </p:cNvPr>
          <p:cNvSpPr/>
          <p:nvPr/>
        </p:nvSpPr>
        <p:spPr>
          <a:xfrm>
            <a:off x="1463244" y="2636192"/>
            <a:ext cx="1008000" cy="100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40" name="Oval 539">
            <a:extLst>
              <a:ext uri="{FF2B5EF4-FFF2-40B4-BE49-F238E27FC236}">
                <a16:creationId xmlns:a16="http://schemas.microsoft.com/office/drawing/2014/main" id="{B8CED768-773F-484E-AE7F-CFA7AFBABB64}"/>
              </a:ext>
            </a:extLst>
          </p:cNvPr>
          <p:cNvSpPr/>
          <p:nvPr/>
        </p:nvSpPr>
        <p:spPr>
          <a:xfrm>
            <a:off x="3522806" y="3357104"/>
            <a:ext cx="1008000" cy="100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41" name="Oval 540">
            <a:extLst>
              <a:ext uri="{FF2B5EF4-FFF2-40B4-BE49-F238E27FC236}">
                <a16:creationId xmlns:a16="http://schemas.microsoft.com/office/drawing/2014/main" id="{1B66AC6A-A476-4F5F-9AC9-6836CB44317C}"/>
              </a:ext>
            </a:extLst>
          </p:cNvPr>
          <p:cNvSpPr/>
          <p:nvPr/>
        </p:nvSpPr>
        <p:spPr>
          <a:xfrm>
            <a:off x="5582368" y="3011078"/>
            <a:ext cx="1008000" cy="1008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42" name="Oval 541">
            <a:extLst>
              <a:ext uri="{FF2B5EF4-FFF2-40B4-BE49-F238E27FC236}">
                <a16:creationId xmlns:a16="http://schemas.microsoft.com/office/drawing/2014/main" id="{17363B19-6C63-4990-A98E-ADE727378BA8}"/>
              </a:ext>
            </a:extLst>
          </p:cNvPr>
          <p:cNvSpPr/>
          <p:nvPr/>
        </p:nvSpPr>
        <p:spPr>
          <a:xfrm>
            <a:off x="7641930" y="2349104"/>
            <a:ext cx="1008000" cy="1008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43" name="Oval 542">
            <a:extLst>
              <a:ext uri="{FF2B5EF4-FFF2-40B4-BE49-F238E27FC236}">
                <a16:creationId xmlns:a16="http://schemas.microsoft.com/office/drawing/2014/main" id="{14F39844-E65A-43D3-896E-DE6D90D08629}"/>
              </a:ext>
            </a:extLst>
          </p:cNvPr>
          <p:cNvSpPr/>
          <p:nvPr/>
        </p:nvSpPr>
        <p:spPr>
          <a:xfrm>
            <a:off x="9701492" y="1806852"/>
            <a:ext cx="1008000" cy="1008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544" name="Group 543">
            <a:extLst>
              <a:ext uri="{FF2B5EF4-FFF2-40B4-BE49-F238E27FC236}">
                <a16:creationId xmlns:a16="http://schemas.microsoft.com/office/drawing/2014/main" id="{D6F80ECF-D7AE-4053-B31C-EFF1624A1C56}"/>
              </a:ext>
            </a:extLst>
          </p:cNvPr>
          <p:cNvGrpSpPr/>
          <p:nvPr/>
        </p:nvGrpSpPr>
        <p:grpSpPr>
          <a:xfrm>
            <a:off x="1265720" y="3721804"/>
            <a:ext cx="1403050" cy="2031325"/>
            <a:chOff x="6210996" y="1433695"/>
            <a:chExt cx="1712589" cy="1445131"/>
          </a:xfrm>
        </p:grpSpPr>
        <p:sp>
          <p:nvSpPr>
            <p:cNvPr id="545" name="TextBox 544">
              <a:extLst>
                <a:ext uri="{FF2B5EF4-FFF2-40B4-BE49-F238E27FC236}">
                  <a16:creationId xmlns:a16="http://schemas.microsoft.com/office/drawing/2014/main" id="{EEFF6259-A38F-4678-BCF9-C3FFA1268E0E}"/>
                </a:ext>
              </a:extLst>
            </p:cNvPr>
            <p:cNvSpPr txBox="1"/>
            <p:nvPr/>
          </p:nvSpPr>
          <p:spPr>
            <a:xfrm>
              <a:off x="6210998" y="1433695"/>
              <a:ext cx="1712587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46" name="TextBox 545">
              <a:extLst>
                <a:ext uri="{FF2B5EF4-FFF2-40B4-BE49-F238E27FC236}">
                  <a16:creationId xmlns:a16="http://schemas.microsoft.com/office/drawing/2014/main" id="{923DA97F-25BA-467F-87ED-03A2D5D7AE55}"/>
                </a:ext>
              </a:extLst>
            </p:cNvPr>
            <p:cNvSpPr txBox="1"/>
            <p:nvPr/>
          </p:nvSpPr>
          <p:spPr>
            <a:xfrm>
              <a:off x="6210996" y="1630759"/>
              <a:ext cx="1712587" cy="12480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47" name="Group 546">
            <a:extLst>
              <a:ext uri="{FF2B5EF4-FFF2-40B4-BE49-F238E27FC236}">
                <a16:creationId xmlns:a16="http://schemas.microsoft.com/office/drawing/2014/main" id="{9CCD53BC-B2CA-4261-B403-FBF3364AB0DB}"/>
              </a:ext>
            </a:extLst>
          </p:cNvPr>
          <p:cNvGrpSpPr/>
          <p:nvPr/>
        </p:nvGrpSpPr>
        <p:grpSpPr>
          <a:xfrm>
            <a:off x="3325282" y="4463327"/>
            <a:ext cx="1403050" cy="1477329"/>
            <a:chOff x="6210996" y="1433695"/>
            <a:chExt cx="1712589" cy="1051007"/>
          </a:xfrm>
        </p:grpSpPr>
        <p:sp>
          <p:nvSpPr>
            <p:cNvPr id="548" name="TextBox 547">
              <a:extLst>
                <a:ext uri="{FF2B5EF4-FFF2-40B4-BE49-F238E27FC236}">
                  <a16:creationId xmlns:a16="http://schemas.microsoft.com/office/drawing/2014/main" id="{869BB89E-F216-4998-A94D-38CE53ACA679}"/>
                </a:ext>
              </a:extLst>
            </p:cNvPr>
            <p:cNvSpPr txBox="1"/>
            <p:nvPr/>
          </p:nvSpPr>
          <p:spPr>
            <a:xfrm>
              <a:off x="6210998" y="1433695"/>
              <a:ext cx="1712587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49" name="TextBox 548">
              <a:extLst>
                <a:ext uri="{FF2B5EF4-FFF2-40B4-BE49-F238E27FC236}">
                  <a16:creationId xmlns:a16="http://schemas.microsoft.com/office/drawing/2014/main" id="{51A53C53-65F1-41E5-88D8-D509B4F3E0F3}"/>
                </a:ext>
              </a:extLst>
            </p:cNvPr>
            <p:cNvSpPr txBox="1"/>
            <p:nvPr/>
          </p:nvSpPr>
          <p:spPr>
            <a:xfrm>
              <a:off x="6210996" y="1630759"/>
              <a:ext cx="1712587" cy="8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50" name="Group 549">
            <a:extLst>
              <a:ext uri="{FF2B5EF4-FFF2-40B4-BE49-F238E27FC236}">
                <a16:creationId xmlns:a16="http://schemas.microsoft.com/office/drawing/2014/main" id="{0A25B230-5697-49C8-BC9A-8EEFE1849EAC}"/>
              </a:ext>
            </a:extLst>
          </p:cNvPr>
          <p:cNvGrpSpPr/>
          <p:nvPr/>
        </p:nvGrpSpPr>
        <p:grpSpPr>
          <a:xfrm>
            <a:off x="5384844" y="4121462"/>
            <a:ext cx="1403050" cy="2031325"/>
            <a:chOff x="6210996" y="1433695"/>
            <a:chExt cx="1712589" cy="1445131"/>
          </a:xfrm>
        </p:grpSpPr>
        <p:sp>
          <p:nvSpPr>
            <p:cNvPr id="551" name="TextBox 550">
              <a:extLst>
                <a:ext uri="{FF2B5EF4-FFF2-40B4-BE49-F238E27FC236}">
                  <a16:creationId xmlns:a16="http://schemas.microsoft.com/office/drawing/2014/main" id="{F9EB38D7-53A5-4D5D-A1B6-7F50A4DFF730}"/>
                </a:ext>
              </a:extLst>
            </p:cNvPr>
            <p:cNvSpPr txBox="1"/>
            <p:nvPr/>
          </p:nvSpPr>
          <p:spPr>
            <a:xfrm>
              <a:off x="6210998" y="1433695"/>
              <a:ext cx="1712587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2" name="TextBox 551">
              <a:extLst>
                <a:ext uri="{FF2B5EF4-FFF2-40B4-BE49-F238E27FC236}">
                  <a16:creationId xmlns:a16="http://schemas.microsoft.com/office/drawing/2014/main" id="{92D5AD9A-EDFE-432A-8DAE-1930072B636E}"/>
                </a:ext>
              </a:extLst>
            </p:cNvPr>
            <p:cNvSpPr txBox="1"/>
            <p:nvPr/>
          </p:nvSpPr>
          <p:spPr>
            <a:xfrm>
              <a:off x="6210996" y="1630759"/>
              <a:ext cx="1712587" cy="12480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53" name="Group 552">
            <a:extLst>
              <a:ext uri="{FF2B5EF4-FFF2-40B4-BE49-F238E27FC236}">
                <a16:creationId xmlns:a16="http://schemas.microsoft.com/office/drawing/2014/main" id="{7E9E2759-62D2-467C-9CB5-28C06D57BC5F}"/>
              </a:ext>
            </a:extLst>
          </p:cNvPr>
          <p:cNvGrpSpPr/>
          <p:nvPr/>
        </p:nvGrpSpPr>
        <p:grpSpPr>
          <a:xfrm>
            <a:off x="7444406" y="3460030"/>
            <a:ext cx="1403050" cy="2031325"/>
            <a:chOff x="6210996" y="1433695"/>
            <a:chExt cx="1712589" cy="1445131"/>
          </a:xfrm>
        </p:grpSpPr>
        <p:sp>
          <p:nvSpPr>
            <p:cNvPr id="554" name="TextBox 553">
              <a:extLst>
                <a:ext uri="{FF2B5EF4-FFF2-40B4-BE49-F238E27FC236}">
                  <a16:creationId xmlns:a16="http://schemas.microsoft.com/office/drawing/2014/main" id="{4DD7E91D-D9F6-49B7-A4B7-3874B265E83C}"/>
                </a:ext>
              </a:extLst>
            </p:cNvPr>
            <p:cNvSpPr txBox="1"/>
            <p:nvPr/>
          </p:nvSpPr>
          <p:spPr>
            <a:xfrm>
              <a:off x="6210998" y="1433695"/>
              <a:ext cx="1712587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5" name="TextBox 554">
              <a:extLst>
                <a:ext uri="{FF2B5EF4-FFF2-40B4-BE49-F238E27FC236}">
                  <a16:creationId xmlns:a16="http://schemas.microsoft.com/office/drawing/2014/main" id="{BF204E57-641A-4282-B153-399909C937BA}"/>
                </a:ext>
              </a:extLst>
            </p:cNvPr>
            <p:cNvSpPr txBox="1"/>
            <p:nvPr/>
          </p:nvSpPr>
          <p:spPr>
            <a:xfrm>
              <a:off x="6210996" y="1630759"/>
              <a:ext cx="1712587" cy="12480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56" name="Group 555">
            <a:extLst>
              <a:ext uri="{FF2B5EF4-FFF2-40B4-BE49-F238E27FC236}">
                <a16:creationId xmlns:a16="http://schemas.microsoft.com/office/drawing/2014/main" id="{77CBB8C6-89F2-4B92-8387-F94B0938FBDD}"/>
              </a:ext>
            </a:extLst>
          </p:cNvPr>
          <p:cNvGrpSpPr/>
          <p:nvPr/>
        </p:nvGrpSpPr>
        <p:grpSpPr>
          <a:xfrm>
            <a:off x="9503968" y="2907842"/>
            <a:ext cx="1403050" cy="2031325"/>
            <a:chOff x="6210996" y="1433695"/>
            <a:chExt cx="1712589" cy="1445131"/>
          </a:xfrm>
        </p:grpSpPr>
        <p:sp>
          <p:nvSpPr>
            <p:cNvPr id="557" name="TextBox 556">
              <a:extLst>
                <a:ext uri="{FF2B5EF4-FFF2-40B4-BE49-F238E27FC236}">
                  <a16:creationId xmlns:a16="http://schemas.microsoft.com/office/drawing/2014/main" id="{B8B4BD14-8E64-43FC-B593-9838B90E9089}"/>
                </a:ext>
              </a:extLst>
            </p:cNvPr>
            <p:cNvSpPr txBox="1"/>
            <p:nvPr/>
          </p:nvSpPr>
          <p:spPr>
            <a:xfrm>
              <a:off x="6210998" y="1433695"/>
              <a:ext cx="1712587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8" name="TextBox 557">
              <a:extLst>
                <a:ext uri="{FF2B5EF4-FFF2-40B4-BE49-F238E27FC236}">
                  <a16:creationId xmlns:a16="http://schemas.microsoft.com/office/drawing/2014/main" id="{0B09A3CE-E905-45DE-803B-F4CDFE17A879}"/>
                </a:ext>
              </a:extLst>
            </p:cNvPr>
            <p:cNvSpPr txBox="1"/>
            <p:nvPr/>
          </p:nvSpPr>
          <p:spPr>
            <a:xfrm>
              <a:off x="6210996" y="1630759"/>
              <a:ext cx="1712587" cy="12480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59" name="Parallelogram 30">
            <a:extLst>
              <a:ext uri="{FF2B5EF4-FFF2-40B4-BE49-F238E27FC236}">
                <a16:creationId xmlns:a16="http://schemas.microsoft.com/office/drawing/2014/main" id="{23179534-D861-4716-BD9E-3DBB2EC7EBBC}"/>
              </a:ext>
            </a:extLst>
          </p:cNvPr>
          <p:cNvSpPr/>
          <p:nvPr/>
        </p:nvSpPr>
        <p:spPr>
          <a:xfrm flipH="1">
            <a:off x="3850963" y="3737029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60" name="Rectangle 130">
            <a:extLst>
              <a:ext uri="{FF2B5EF4-FFF2-40B4-BE49-F238E27FC236}">
                <a16:creationId xmlns:a16="http://schemas.microsoft.com/office/drawing/2014/main" id="{83B2BE4B-9CE3-42D4-8EE0-2E7460E19834}"/>
              </a:ext>
            </a:extLst>
          </p:cNvPr>
          <p:cNvSpPr/>
          <p:nvPr/>
        </p:nvSpPr>
        <p:spPr>
          <a:xfrm>
            <a:off x="7951912" y="2692545"/>
            <a:ext cx="351990" cy="35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61" name="Rectangle 9">
            <a:extLst>
              <a:ext uri="{FF2B5EF4-FFF2-40B4-BE49-F238E27FC236}">
                <a16:creationId xmlns:a16="http://schemas.microsoft.com/office/drawing/2014/main" id="{7833CA9B-B632-4921-BBCD-822E03EA2A32}"/>
              </a:ext>
            </a:extLst>
          </p:cNvPr>
          <p:cNvSpPr/>
          <p:nvPr/>
        </p:nvSpPr>
        <p:spPr>
          <a:xfrm>
            <a:off x="10041764" y="2105238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62" name="Freeform 18">
            <a:extLst>
              <a:ext uri="{FF2B5EF4-FFF2-40B4-BE49-F238E27FC236}">
                <a16:creationId xmlns:a16="http://schemas.microsoft.com/office/drawing/2014/main" id="{164FB19C-D955-45E8-A690-A8DD1D67717E}"/>
              </a:ext>
            </a:extLst>
          </p:cNvPr>
          <p:cNvSpPr/>
          <p:nvPr/>
        </p:nvSpPr>
        <p:spPr>
          <a:xfrm>
            <a:off x="5883262" y="3312672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63" name="Block Arc 10">
            <a:extLst>
              <a:ext uri="{FF2B5EF4-FFF2-40B4-BE49-F238E27FC236}">
                <a16:creationId xmlns:a16="http://schemas.microsoft.com/office/drawing/2014/main" id="{FB51390D-9F66-40D8-9750-A2E47016BDCF}"/>
              </a:ext>
            </a:extLst>
          </p:cNvPr>
          <p:cNvSpPr/>
          <p:nvPr/>
        </p:nvSpPr>
        <p:spPr>
          <a:xfrm>
            <a:off x="1751489" y="3011079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11179</TotalTime>
  <Words>152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26</cp:revision>
  <dcterms:created xsi:type="dcterms:W3CDTF">2018-02-18T19:39:47Z</dcterms:created>
  <dcterms:modified xsi:type="dcterms:W3CDTF">2019-04-25T06:38:31Z</dcterms:modified>
</cp:coreProperties>
</file>