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1999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1999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499" name="Arrow: Bent 2498">
            <a:extLst>
              <a:ext uri="{FF2B5EF4-FFF2-40B4-BE49-F238E27FC236}">
                <a16:creationId xmlns:a16="http://schemas.microsoft.com/office/drawing/2014/main" id="{933B3894-DF4A-41F0-BAFB-E3FA1A5E6A04}"/>
              </a:ext>
            </a:extLst>
          </p:cNvPr>
          <p:cNvSpPr/>
          <p:nvPr/>
        </p:nvSpPr>
        <p:spPr>
          <a:xfrm flipH="1">
            <a:off x="4120706" y="1706217"/>
            <a:ext cx="2559875" cy="4558723"/>
          </a:xfrm>
          <a:prstGeom prst="bentArrow">
            <a:avLst>
              <a:gd name="adj1" fmla="val 26503"/>
              <a:gd name="adj2" fmla="val 19215"/>
              <a:gd name="adj3" fmla="val 28186"/>
              <a:gd name="adj4" fmla="val 3877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00" name="Freeform: Shape 2499">
            <a:extLst>
              <a:ext uri="{FF2B5EF4-FFF2-40B4-BE49-F238E27FC236}">
                <a16:creationId xmlns:a16="http://schemas.microsoft.com/office/drawing/2014/main" id="{4BD70D70-5539-480D-8FDC-CDF40F51F910}"/>
              </a:ext>
            </a:extLst>
          </p:cNvPr>
          <p:cNvSpPr/>
          <p:nvPr/>
        </p:nvSpPr>
        <p:spPr>
          <a:xfrm>
            <a:off x="5275568" y="2536194"/>
            <a:ext cx="3250766" cy="3728746"/>
          </a:xfrm>
          <a:custGeom>
            <a:avLst/>
            <a:gdLst>
              <a:gd name="connsiteX0" fmla="*/ 2548503 w 3250766"/>
              <a:gd name="connsiteY0" fmla="*/ 0 h 3728746"/>
              <a:gd name="connsiteX1" fmla="*/ 3250766 w 3250766"/>
              <a:gd name="connsiteY1" fmla="*/ 478708 h 3728746"/>
              <a:gd name="connsiteX2" fmla="*/ 2548503 w 3250766"/>
              <a:gd name="connsiteY2" fmla="*/ 957416 h 3728746"/>
              <a:gd name="connsiteX3" fmla="*/ 2548503 w 3250766"/>
              <a:gd name="connsiteY3" fmla="*/ 817064 h 3728746"/>
              <a:gd name="connsiteX4" fmla="*/ 939504 w 3250766"/>
              <a:gd name="connsiteY4" fmla="*/ 817064 h 3728746"/>
              <a:gd name="connsiteX5" fmla="*/ 676712 w 3250766"/>
              <a:gd name="connsiteY5" fmla="*/ 1079856 h 3728746"/>
              <a:gd name="connsiteX6" fmla="*/ 676712 w 3250766"/>
              <a:gd name="connsiteY6" fmla="*/ 3728746 h 3728746"/>
              <a:gd name="connsiteX7" fmla="*/ 0 w 3250766"/>
              <a:gd name="connsiteY7" fmla="*/ 3728746 h 3728746"/>
              <a:gd name="connsiteX8" fmla="*/ 0 w 3250766"/>
              <a:gd name="connsiteY8" fmla="*/ 1079856 h 3728746"/>
              <a:gd name="connsiteX9" fmla="*/ 939504 w 3250766"/>
              <a:gd name="connsiteY9" fmla="*/ 140352 h 3728746"/>
              <a:gd name="connsiteX10" fmla="*/ 2548503 w 3250766"/>
              <a:gd name="connsiteY10" fmla="*/ 140352 h 3728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50766" h="3728746">
                <a:moveTo>
                  <a:pt x="2548503" y="0"/>
                </a:moveTo>
                <a:lnTo>
                  <a:pt x="3250766" y="478708"/>
                </a:lnTo>
                <a:lnTo>
                  <a:pt x="2548503" y="957416"/>
                </a:lnTo>
                <a:lnTo>
                  <a:pt x="2548503" y="817064"/>
                </a:lnTo>
                <a:lnTo>
                  <a:pt x="939504" y="817064"/>
                </a:lnTo>
                <a:cubicBezTo>
                  <a:pt x="794368" y="817064"/>
                  <a:pt x="676712" y="934720"/>
                  <a:pt x="676712" y="1079856"/>
                </a:cubicBezTo>
                <a:lnTo>
                  <a:pt x="676712" y="3728746"/>
                </a:lnTo>
                <a:lnTo>
                  <a:pt x="0" y="3728746"/>
                </a:lnTo>
                <a:lnTo>
                  <a:pt x="0" y="1079856"/>
                </a:lnTo>
                <a:cubicBezTo>
                  <a:pt x="0" y="560982"/>
                  <a:pt x="420630" y="140352"/>
                  <a:pt x="939504" y="140352"/>
                </a:cubicBezTo>
                <a:lnTo>
                  <a:pt x="2548503" y="14035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01" name="Freeform: Shape 2500">
            <a:extLst>
              <a:ext uri="{FF2B5EF4-FFF2-40B4-BE49-F238E27FC236}">
                <a16:creationId xmlns:a16="http://schemas.microsoft.com/office/drawing/2014/main" id="{D89E47ED-0575-4A9F-B49C-588C1431B8AE}"/>
              </a:ext>
            </a:extLst>
          </p:cNvPr>
          <p:cNvSpPr/>
          <p:nvPr/>
        </p:nvSpPr>
        <p:spPr>
          <a:xfrm>
            <a:off x="6740087" y="3822453"/>
            <a:ext cx="2559875" cy="2442487"/>
          </a:xfrm>
          <a:custGeom>
            <a:avLst/>
            <a:gdLst>
              <a:gd name="connsiteX0" fmla="*/ 1838349 w 2559875"/>
              <a:gd name="connsiteY0" fmla="*/ 0 h 2442487"/>
              <a:gd name="connsiteX1" fmla="*/ 2559875 w 2559875"/>
              <a:gd name="connsiteY1" fmla="*/ 491880 h 2442487"/>
              <a:gd name="connsiteX2" fmla="*/ 1838349 w 2559875"/>
              <a:gd name="connsiteY2" fmla="*/ 983760 h 2442487"/>
              <a:gd name="connsiteX3" fmla="*/ 1838349 w 2559875"/>
              <a:gd name="connsiteY3" fmla="*/ 831102 h 2442487"/>
              <a:gd name="connsiteX4" fmla="*/ 992617 w 2559875"/>
              <a:gd name="connsiteY4" fmla="*/ 831102 h 2442487"/>
              <a:gd name="connsiteX5" fmla="*/ 678444 w 2559875"/>
              <a:gd name="connsiteY5" fmla="*/ 1145275 h 2442487"/>
              <a:gd name="connsiteX6" fmla="*/ 678444 w 2559875"/>
              <a:gd name="connsiteY6" fmla="*/ 2442487 h 2442487"/>
              <a:gd name="connsiteX7" fmla="*/ 0 w 2559875"/>
              <a:gd name="connsiteY7" fmla="*/ 2442487 h 2442487"/>
              <a:gd name="connsiteX8" fmla="*/ 0 w 2559875"/>
              <a:gd name="connsiteY8" fmla="*/ 1145275 h 2442487"/>
              <a:gd name="connsiteX9" fmla="*/ 992617 w 2559875"/>
              <a:gd name="connsiteY9" fmla="*/ 152658 h 2442487"/>
              <a:gd name="connsiteX10" fmla="*/ 1838349 w 2559875"/>
              <a:gd name="connsiteY10" fmla="*/ 152658 h 2442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59875" h="2442487">
                <a:moveTo>
                  <a:pt x="1838349" y="0"/>
                </a:moveTo>
                <a:lnTo>
                  <a:pt x="2559875" y="491880"/>
                </a:lnTo>
                <a:lnTo>
                  <a:pt x="1838349" y="983760"/>
                </a:lnTo>
                <a:lnTo>
                  <a:pt x="1838349" y="831102"/>
                </a:lnTo>
                <a:lnTo>
                  <a:pt x="992617" y="831102"/>
                </a:lnTo>
                <a:cubicBezTo>
                  <a:pt x="819104" y="831102"/>
                  <a:pt x="678444" y="971762"/>
                  <a:pt x="678444" y="1145275"/>
                </a:cubicBezTo>
                <a:lnTo>
                  <a:pt x="678444" y="2442487"/>
                </a:lnTo>
                <a:lnTo>
                  <a:pt x="0" y="2442487"/>
                </a:lnTo>
                <a:lnTo>
                  <a:pt x="0" y="1145275"/>
                </a:lnTo>
                <a:cubicBezTo>
                  <a:pt x="0" y="597068"/>
                  <a:pt x="444410" y="152658"/>
                  <a:pt x="992617" y="152658"/>
                </a:cubicBezTo>
                <a:lnTo>
                  <a:pt x="1838349" y="15265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02" name="Freeform: Shape 2501">
            <a:extLst>
              <a:ext uri="{FF2B5EF4-FFF2-40B4-BE49-F238E27FC236}">
                <a16:creationId xmlns:a16="http://schemas.microsoft.com/office/drawing/2014/main" id="{5E7BF2AD-4A29-4E25-95BF-092D73B49815}"/>
              </a:ext>
            </a:extLst>
          </p:cNvPr>
          <p:cNvSpPr/>
          <p:nvPr/>
        </p:nvSpPr>
        <p:spPr>
          <a:xfrm flipH="1">
            <a:off x="2651408" y="3439907"/>
            <a:ext cx="2559875" cy="2825033"/>
          </a:xfrm>
          <a:custGeom>
            <a:avLst/>
            <a:gdLst>
              <a:gd name="connsiteX0" fmla="*/ 1838349 w 2559875"/>
              <a:gd name="connsiteY0" fmla="*/ 0 h 2825033"/>
              <a:gd name="connsiteX1" fmla="*/ 1838349 w 2559875"/>
              <a:gd name="connsiteY1" fmla="*/ 152658 h 2825033"/>
              <a:gd name="connsiteX2" fmla="*/ 992617 w 2559875"/>
              <a:gd name="connsiteY2" fmla="*/ 152658 h 2825033"/>
              <a:gd name="connsiteX3" fmla="*/ 0 w 2559875"/>
              <a:gd name="connsiteY3" fmla="*/ 1145275 h 2825033"/>
              <a:gd name="connsiteX4" fmla="*/ 0 w 2559875"/>
              <a:gd name="connsiteY4" fmla="*/ 2825033 h 2825033"/>
              <a:gd name="connsiteX5" fmla="*/ 678444 w 2559875"/>
              <a:gd name="connsiteY5" fmla="*/ 2825033 h 2825033"/>
              <a:gd name="connsiteX6" fmla="*/ 678444 w 2559875"/>
              <a:gd name="connsiteY6" fmla="*/ 1145275 h 2825033"/>
              <a:gd name="connsiteX7" fmla="*/ 992617 w 2559875"/>
              <a:gd name="connsiteY7" fmla="*/ 831102 h 2825033"/>
              <a:gd name="connsiteX8" fmla="*/ 1838349 w 2559875"/>
              <a:gd name="connsiteY8" fmla="*/ 831102 h 2825033"/>
              <a:gd name="connsiteX9" fmla="*/ 1838349 w 2559875"/>
              <a:gd name="connsiteY9" fmla="*/ 983760 h 2825033"/>
              <a:gd name="connsiteX10" fmla="*/ 2559875 w 2559875"/>
              <a:gd name="connsiteY10" fmla="*/ 491880 h 2825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59875" h="2825033">
                <a:moveTo>
                  <a:pt x="1838349" y="0"/>
                </a:moveTo>
                <a:lnTo>
                  <a:pt x="1838349" y="152658"/>
                </a:lnTo>
                <a:lnTo>
                  <a:pt x="992617" y="152658"/>
                </a:lnTo>
                <a:cubicBezTo>
                  <a:pt x="444410" y="152658"/>
                  <a:pt x="0" y="597068"/>
                  <a:pt x="0" y="1145275"/>
                </a:cubicBezTo>
                <a:lnTo>
                  <a:pt x="0" y="2825033"/>
                </a:lnTo>
                <a:lnTo>
                  <a:pt x="678444" y="2825033"/>
                </a:lnTo>
                <a:lnTo>
                  <a:pt x="678444" y="1145275"/>
                </a:lnTo>
                <a:cubicBezTo>
                  <a:pt x="678444" y="971762"/>
                  <a:pt x="819104" y="831102"/>
                  <a:pt x="992617" y="831102"/>
                </a:cubicBezTo>
                <a:lnTo>
                  <a:pt x="1838349" y="831102"/>
                </a:lnTo>
                <a:lnTo>
                  <a:pt x="1838349" y="983760"/>
                </a:lnTo>
                <a:lnTo>
                  <a:pt x="2559875" y="4918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503" name="Group 2502">
            <a:extLst>
              <a:ext uri="{FF2B5EF4-FFF2-40B4-BE49-F238E27FC236}">
                <a16:creationId xmlns:a16="http://schemas.microsoft.com/office/drawing/2014/main" id="{C71C618E-55CB-4AC3-876B-C5A55AA2D628}"/>
              </a:ext>
            </a:extLst>
          </p:cNvPr>
          <p:cNvGrpSpPr/>
          <p:nvPr/>
        </p:nvGrpSpPr>
        <p:grpSpPr>
          <a:xfrm>
            <a:off x="3410871" y="3681823"/>
            <a:ext cx="367487" cy="369229"/>
            <a:chOff x="1031132" y="1916349"/>
            <a:chExt cx="803587" cy="807396"/>
          </a:xfrm>
        </p:grpSpPr>
        <p:sp>
          <p:nvSpPr>
            <p:cNvPr id="2504" name="Rectangle 2503">
              <a:extLst>
                <a:ext uri="{FF2B5EF4-FFF2-40B4-BE49-F238E27FC236}">
                  <a16:creationId xmlns:a16="http://schemas.microsoft.com/office/drawing/2014/main" id="{AF91746B-9951-4BF7-BA93-B2B2CCB31AD7}"/>
                </a:ext>
              </a:extLst>
            </p:cNvPr>
            <p:cNvSpPr/>
            <p:nvPr/>
          </p:nvSpPr>
          <p:spPr>
            <a:xfrm>
              <a:off x="1031132" y="1916349"/>
              <a:ext cx="369651" cy="3696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5" name="Rectangle 2504">
              <a:extLst>
                <a:ext uri="{FF2B5EF4-FFF2-40B4-BE49-F238E27FC236}">
                  <a16:creationId xmlns:a16="http://schemas.microsoft.com/office/drawing/2014/main" id="{A48A4A96-D4E4-4915-8E9E-4CC3F1AA22E6}"/>
                </a:ext>
              </a:extLst>
            </p:cNvPr>
            <p:cNvSpPr/>
            <p:nvPr/>
          </p:nvSpPr>
          <p:spPr>
            <a:xfrm>
              <a:off x="1465068" y="1916349"/>
              <a:ext cx="369651" cy="3696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6" name="Rectangle 2505">
              <a:extLst>
                <a:ext uri="{FF2B5EF4-FFF2-40B4-BE49-F238E27FC236}">
                  <a16:creationId xmlns:a16="http://schemas.microsoft.com/office/drawing/2014/main" id="{33687EFE-9760-42DE-ADBA-818FC4B061F3}"/>
                </a:ext>
              </a:extLst>
            </p:cNvPr>
            <p:cNvSpPr/>
            <p:nvPr/>
          </p:nvSpPr>
          <p:spPr>
            <a:xfrm>
              <a:off x="1031132" y="2354094"/>
              <a:ext cx="369651" cy="3696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7" name="Rectangle 2506">
              <a:extLst>
                <a:ext uri="{FF2B5EF4-FFF2-40B4-BE49-F238E27FC236}">
                  <a16:creationId xmlns:a16="http://schemas.microsoft.com/office/drawing/2014/main" id="{EADE11B4-11BD-4C15-A2FB-846860A9380C}"/>
                </a:ext>
              </a:extLst>
            </p:cNvPr>
            <p:cNvSpPr/>
            <p:nvPr/>
          </p:nvSpPr>
          <p:spPr>
            <a:xfrm>
              <a:off x="1465068" y="2354094"/>
              <a:ext cx="369651" cy="3696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08" name="Group 2507">
            <a:extLst>
              <a:ext uri="{FF2B5EF4-FFF2-40B4-BE49-F238E27FC236}">
                <a16:creationId xmlns:a16="http://schemas.microsoft.com/office/drawing/2014/main" id="{B3B1081F-1455-439A-8B6C-E912EBE5A300}"/>
              </a:ext>
            </a:extLst>
          </p:cNvPr>
          <p:cNvGrpSpPr/>
          <p:nvPr/>
        </p:nvGrpSpPr>
        <p:grpSpPr>
          <a:xfrm>
            <a:off x="4880268" y="1936591"/>
            <a:ext cx="367487" cy="369229"/>
            <a:chOff x="1031132" y="1916349"/>
            <a:chExt cx="803587" cy="807396"/>
          </a:xfrm>
        </p:grpSpPr>
        <p:sp>
          <p:nvSpPr>
            <p:cNvPr id="2509" name="Rectangle 2508">
              <a:extLst>
                <a:ext uri="{FF2B5EF4-FFF2-40B4-BE49-F238E27FC236}">
                  <a16:creationId xmlns:a16="http://schemas.microsoft.com/office/drawing/2014/main" id="{8B673458-DAA5-44C4-A51C-891CDA729BB4}"/>
                </a:ext>
              </a:extLst>
            </p:cNvPr>
            <p:cNvSpPr/>
            <p:nvPr/>
          </p:nvSpPr>
          <p:spPr>
            <a:xfrm>
              <a:off x="1031132" y="1916349"/>
              <a:ext cx="369651" cy="3696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0" name="Rectangle 2509">
              <a:extLst>
                <a:ext uri="{FF2B5EF4-FFF2-40B4-BE49-F238E27FC236}">
                  <a16:creationId xmlns:a16="http://schemas.microsoft.com/office/drawing/2014/main" id="{1A648DC5-0AE2-43E5-934F-91EA76CC8C6B}"/>
                </a:ext>
              </a:extLst>
            </p:cNvPr>
            <p:cNvSpPr/>
            <p:nvPr/>
          </p:nvSpPr>
          <p:spPr>
            <a:xfrm>
              <a:off x="1465068" y="1916349"/>
              <a:ext cx="369651" cy="3696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1" name="Rectangle 2510">
              <a:extLst>
                <a:ext uri="{FF2B5EF4-FFF2-40B4-BE49-F238E27FC236}">
                  <a16:creationId xmlns:a16="http://schemas.microsoft.com/office/drawing/2014/main" id="{9B790979-6A99-4044-BD87-61EE07BF814C}"/>
                </a:ext>
              </a:extLst>
            </p:cNvPr>
            <p:cNvSpPr/>
            <p:nvPr/>
          </p:nvSpPr>
          <p:spPr>
            <a:xfrm>
              <a:off x="1031132" y="2354094"/>
              <a:ext cx="369651" cy="3696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2" name="Rectangle 2511">
              <a:extLst>
                <a:ext uri="{FF2B5EF4-FFF2-40B4-BE49-F238E27FC236}">
                  <a16:creationId xmlns:a16="http://schemas.microsoft.com/office/drawing/2014/main" id="{A1934329-E6FF-47FA-9C56-2340CC1D42EA}"/>
                </a:ext>
              </a:extLst>
            </p:cNvPr>
            <p:cNvSpPr/>
            <p:nvPr/>
          </p:nvSpPr>
          <p:spPr>
            <a:xfrm>
              <a:off x="1465068" y="2354094"/>
              <a:ext cx="369651" cy="3696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13" name="Group 2512">
            <a:extLst>
              <a:ext uri="{FF2B5EF4-FFF2-40B4-BE49-F238E27FC236}">
                <a16:creationId xmlns:a16="http://schemas.microsoft.com/office/drawing/2014/main" id="{1C2E8443-9017-468A-B897-532B4E7CEAEF}"/>
              </a:ext>
            </a:extLst>
          </p:cNvPr>
          <p:cNvGrpSpPr/>
          <p:nvPr/>
        </p:nvGrpSpPr>
        <p:grpSpPr>
          <a:xfrm>
            <a:off x="7429044" y="2753196"/>
            <a:ext cx="367487" cy="369229"/>
            <a:chOff x="1031132" y="1916349"/>
            <a:chExt cx="803587" cy="807396"/>
          </a:xfrm>
        </p:grpSpPr>
        <p:sp>
          <p:nvSpPr>
            <p:cNvPr id="2514" name="Rectangle 2513">
              <a:extLst>
                <a:ext uri="{FF2B5EF4-FFF2-40B4-BE49-F238E27FC236}">
                  <a16:creationId xmlns:a16="http://schemas.microsoft.com/office/drawing/2014/main" id="{ADF1FD0E-2C59-49DF-9540-A6DAD75302AD}"/>
                </a:ext>
              </a:extLst>
            </p:cNvPr>
            <p:cNvSpPr/>
            <p:nvPr/>
          </p:nvSpPr>
          <p:spPr>
            <a:xfrm>
              <a:off x="1031132" y="1916349"/>
              <a:ext cx="369651" cy="3696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5" name="Rectangle 2514">
              <a:extLst>
                <a:ext uri="{FF2B5EF4-FFF2-40B4-BE49-F238E27FC236}">
                  <a16:creationId xmlns:a16="http://schemas.microsoft.com/office/drawing/2014/main" id="{1E1E31EE-A3E7-490E-9164-ED3F7F368BE7}"/>
                </a:ext>
              </a:extLst>
            </p:cNvPr>
            <p:cNvSpPr/>
            <p:nvPr/>
          </p:nvSpPr>
          <p:spPr>
            <a:xfrm>
              <a:off x="1465068" y="1916349"/>
              <a:ext cx="369651" cy="3696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6" name="Rectangle 2515">
              <a:extLst>
                <a:ext uri="{FF2B5EF4-FFF2-40B4-BE49-F238E27FC236}">
                  <a16:creationId xmlns:a16="http://schemas.microsoft.com/office/drawing/2014/main" id="{D856FA33-8C22-4B42-BCB1-97BAFCC69954}"/>
                </a:ext>
              </a:extLst>
            </p:cNvPr>
            <p:cNvSpPr/>
            <p:nvPr/>
          </p:nvSpPr>
          <p:spPr>
            <a:xfrm>
              <a:off x="1031132" y="2354094"/>
              <a:ext cx="369651" cy="3696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7" name="Rectangle 2516">
              <a:extLst>
                <a:ext uri="{FF2B5EF4-FFF2-40B4-BE49-F238E27FC236}">
                  <a16:creationId xmlns:a16="http://schemas.microsoft.com/office/drawing/2014/main" id="{43420DA8-4BEB-418F-A6E3-1B16B1414753}"/>
                </a:ext>
              </a:extLst>
            </p:cNvPr>
            <p:cNvSpPr/>
            <p:nvPr/>
          </p:nvSpPr>
          <p:spPr>
            <a:xfrm>
              <a:off x="1465068" y="2354094"/>
              <a:ext cx="369651" cy="3696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18" name="Group 2517">
            <a:extLst>
              <a:ext uri="{FF2B5EF4-FFF2-40B4-BE49-F238E27FC236}">
                <a16:creationId xmlns:a16="http://schemas.microsoft.com/office/drawing/2014/main" id="{77E4FBFF-F9F0-41DF-A8BE-DE45585C6F6B}"/>
              </a:ext>
            </a:extLst>
          </p:cNvPr>
          <p:cNvGrpSpPr/>
          <p:nvPr/>
        </p:nvGrpSpPr>
        <p:grpSpPr>
          <a:xfrm>
            <a:off x="8179441" y="4060780"/>
            <a:ext cx="367487" cy="369229"/>
            <a:chOff x="1031132" y="1916349"/>
            <a:chExt cx="803587" cy="807396"/>
          </a:xfrm>
        </p:grpSpPr>
        <p:sp>
          <p:nvSpPr>
            <p:cNvPr id="2519" name="Rectangle 2518">
              <a:extLst>
                <a:ext uri="{FF2B5EF4-FFF2-40B4-BE49-F238E27FC236}">
                  <a16:creationId xmlns:a16="http://schemas.microsoft.com/office/drawing/2014/main" id="{010F451F-FF4D-42D9-B2B7-D255DCFE4BAB}"/>
                </a:ext>
              </a:extLst>
            </p:cNvPr>
            <p:cNvSpPr/>
            <p:nvPr/>
          </p:nvSpPr>
          <p:spPr>
            <a:xfrm>
              <a:off x="1031132" y="1916349"/>
              <a:ext cx="369651" cy="3696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0" name="Rectangle 2519">
              <a:extLst>
                <a:ext uri="{FF2B5EF4-FFF2-40B4-BE49-F238E27FC236}">
                  <a16:creationId xmlns:a16="http://schemas.microsoft.com/office/drawing/2014/main" id="{014E1F53-592D-4808-9453-2A4F71461A89}"/>
                </a:ext>
              </a:extLst>
            </p:cNvPr>
            <p:cNvSpPr/>
            <p:nvPr/>
          </p:nvSpPr>
          <p:spPr>
            <a:xfrm>
              <a:off x="1465068" y="1916349"/>
              <a:ext cx="369651" cy="3696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1" name="Rectangle 2520">
              <a:extLst>
                <a:ext uri="{FF2B5EF4-FFF2-40B4-BE49-F238E27FC236}">
                  <a16:creationId xmlns:a16="http://schemas.microsoft.com/office/drawing/2014/main" id="{ED48200A-C3FC-4169-9F4D-883F6FCFFC1E}"/>
                </a:ext>
              </a:extLst>
            </p:cNvPr>
            <p:cNvSpPr/>
            <p:nvPr/>
          </p:nvSpPr>
          <p:spPr>
            <a:xfrm>
              <a:off x="1031132" y="2354094"/>
              <a:ext cx="369651" cy="3696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2" name="Rectangle 2521">
              <a:extLst>
                <a:ext uri="{FF2B5EF4-FFF2-40B4-BE49-F238E27FC236}">
                  <a16:creationId xmlns:a16="http://schemas.microsoft.com/office/drawing/2014/main" id="{4585A603-FDD0-44B7-98CA-68A918985463}"/>
                </a:ext>
              </a:extLst>
            </p:cNvPr>
            <p:cNvSpPr/>
            <p:nvPr/>
          </p:nvSpPr>
          <p:spPr>
            <a:xfrm>
              <a:off x="1465068" y="2354094"/>
              <a:ext cx="369651" cy="3696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23" name="자유형: 도형 54">
            <a:extLst>
              <a:ext uri="{FF2B5EF4-FFF2-40B4-BE49-F238E27FC236}">
                <a16:creationId xmlns:a16="http://schemas.microsoft.com/office/drawing/2014/main" id="{A38AB1C9-6E50-4036-A6B0-617468DC2F3A}"/>
              </a:ext>
            </a:extLst>
          </p:cNvPr>
          <p:cNvSpPr>
            <a:spLocks noChangeAspect="1"/>
          </p:cNvSpPr>
          <p:nvPr/>
        </p:nvSpPr>
        <p:spPr>
          <a:xfrm>
            <a:off x="5517752" y="5719109"/>
            <a:ext cx="234322" cy="379351"/>
          </a:xfrm>
          <a:custGeom>
            <a:avLst/>
            <a:gdLst>
              <a:gd name="connsiteX0" fmla="*/ 2288503 w 2628868"/>
              <a:gd name="connsiteY0" fmla="*/ 1437588 h 4255963"/>
              <a:gd name="connsiteX1" fmla="*/ 2055285 w 2628868"/>
              <a:gd name="connsiteY1" fmla="*/ 1235542 h 4255963"/>
              <a:gd name="connsiteX2" fmla="*/ 1750484 w 2628868"/>
              <a:gd name="connsiteY2" fmla="*/ 709069 h 4255963"/>
              <a:gd name="connsiteX3" fmla="*/ 1768957 w 2628868"/>
              <a:gd name="connsiteY3" fmla="*/ 395033 h 4255963"/>
              <a:gd name="connsiteX4" fmla="*/ 2507866 w 2628868"/>
              <a:gd name="connsiteY4" fmla="*/ 1244778 h 4255963"/>
              <a:gd name="connsiteX5" fmla="*/ 2288503 w 2628868"/>
              <a:gd name="connsiteY5" fmla="*/ 1437588 h 4255963"/>
              <a:gd name="connsiteX6" fmla="*/ 914400 w 2628868"/>
              <a:gd name="connsiteY6" fmla="*/ 2567085 h 4255963"/>
              <a:gd name="connsiteX7" fmla="*/ 0 w 2628868"/>
              <a:gd name="connsiteY7" fmla="*/ 1375594 h 4255963"/>
              <a:gd name="connsiteX8" fmla="*/ 886691 w 2628868"/>
              <a:gd name="connsiteY8" fmla="*/ 378067 h 4255963"/>
              <a:gd name="connsiteX9" fmla="*/ 886691 w 2628868"/>
              <a:gd name="connsiteY9" fmla="*/ 784467 h 4255963"/>
              <a:gd name="connsiteX10" fmla="*/ 905164 w 2628868"/>
              <a:gd name="connsiteY10" fmla="*/ 1310939 h 4255963"/>
              <a:gd name="connsiteX11" fmla="*/ 914400 w 2628868"/>
              <a:gd name="connsiteY11" fmla="*/ 2567085 h 4255963"/>
              <a:gd name="connsiteX12" fmla="*/ 1742177 w 2628868"/>
              <a:gd name="connsiteY12" fmla="*/ 3864625 h 4255963"/>
              <a:gd name="connsiteX13" fmla="*/ 1742177 w 2628868"/>
              <a:gd name="connsiteY13" fmla="*/ 3458225 h 4255963"/>
              <a:gd name="connsiteX14" fmla="*/ 1723704 w 2628868"/>
              <a:gd name="connsiteY14" fmla="*/ 2931753 h 4255963"/>
              <a:gd name="connsiteX15" fmla="*/ 1714468 w 2628868"/>
              <a:gd name="connsiteY15" fmla="*/ 1675607 h 4255963"/>
              <a:gd name="connsiteX16" fmla="*/ 2628868 w 2628868"/>
              <a:gd name="connsiteY16" fmla="*/ 2867098 h 4255963"/>
              <a:gd name="connsiteX17" fmla="*/ 1742177 w 2628868"/>
              <a:gd name="connsiteY17" fmla="*/ 3864625 h 4255963"/>
              <a:gd name="connsiteX18" fmla="*/ 886690 w 2628868"/>
              <a:gd name="connsiteY18" fmla="*/ 3869411 h 4255963"/>
              <a:gd name="connsiteX19" fmla="*/ 147781 w 2628868"/>
              <a:gd name="connsiteY19" fmla="*/ 3019666 h 4255963"/>
              <a:gd name="connsiteX20" fmla="*/ 600362 w 2628868"/>
              <a:gd name="connsiteY20" fmla="*/ 3028902 h 4255963"/>
              <a:gd name="connsiteX21" fmla="*/ 905163 w 2628868"/>
              <a:gd name="connsiteY21" fmla="*/ 3555375 h 4255963"/>
              <a:gd name="connsiteX22" fmla="*/ 1303568 w 2628868"/>
              <a:gd name="connsiteY22" fmla="*/ 4255963 h 4255963"/>
              <a:gd name="connsiteX23" fmla="*/ 1142559 w 2628868"/>
              <a:gd name="connsiteY23" fmla="*/ 4094954 h 4255963"/>
              <a:gd name="connsiteX24" fmla="*/ 1142560 w 2628868"/>
              <a:gd name="connsiteY24" fmla="*/ 161009 h 4255963"/>
              <a:gd name="connsiteX25" fmla="*/ 1303569 w 2628868"/>
              <a:gd name="connsiteY25" fmla="*/ 0 h 4255963"/>
              <a:gd name="connsiteX26" fmla="*/ 1303568 w 2628868"/>
              <a:gd name="connsiteY26" fmla="*/ 1 h 4255963"/>
              <a:gd name="connsiteX27" fmla="*/ 1464577 w 2628868"/>
              <a:gd name="connsiteY27" fmla="*/ 161010 h 4255963"/>
              <a:gd name="connsiteX28" fmla="*/ 1464577 w 2628868"/>
              <a:gd name="connsiteY28" fmla="*/ 4094954 h 4255963"/>
              <a:gd name="connsiteX29" fmla="*/ 1303568 w 2628868"/>
              <a:gd name="connsiteY29" fmla="*/ 4255963 h 4255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628868" h="4255963">
                <a:moveTo>
                  <a:pt x="2288503" y="1437588"/>
                </a:moveTo>
                <a:cubicBezTo>
                  <a:pt x="2182285" y="1436434"/>
                  <a:pt x="2073758" y="1369470"/>
                  <a:pt x="2055285" y="1235542"/>
                </a:cubicBezTo>
                <a:cubicBezTo>
                  <a:pt x="2061443" y="1112391"/>
                  <a:pt x="2086071" y="822985"/>
                  <a:pt x="1750484" y="709069"/>
                </a:cubicBezTo>
                <a:lnTo>
                  <a:pt x="1768957" y="395033"/>
                </a:lnTo>
                <a:cubicBezTo>
                  <a:pt x="2326220" y="493554"/>
                  <a:pt x="2495550" y="915347"/>
                  <a:pt x="2507866" y="1244778"/>
                </a:cubicBezTo>
                <a:cubicBezTo>
                  <a:pt x="2498630" y="1374088"/>
                  <a:pt x="2394721" y="1438743"/>
                  <a:pt x="2288503" y="1437588"/>
                </a:cubicBezTo>
                <a:close/>
                <a:moveTo>
                  <a:pt x="914400" y="2567085"/>
                </a:moveTo>
                <a:cubicBezTo>
                  <a:pt x="193965" y="2299230"/>
                  <a:pt x="9236" y="1745049"/>
                  <a:pt x="0" y="1375594"/>
                </a:cubicBezTo>
                <a:cubicBezTo>
                  <a:pt x="36947" y="923011"/>
                  <a:pt x="360218" y="415012"/>
                  <a:pt x="886691" y="378067"/>
                </a:cubicBezTo>
                <a:lnTo>
                  <a:pt x="886691" y="784467"/>
                </a:lnTo>
                <a:cubicBezTo>
                  <a:pt x="689648" y="818333"/>
                  <a:pt x="548024" y="1193946"/>
                  <a:pt x="905164" y="1310939"/>
                </a:cubicBezTo>
                <a:cubicBezTo>
                  <a:pt x="908243" y="1729654"/>
                  <a:pt x="911321" y="2148370"/>
                  <a:pt x="914400" y="2567085"/>
                </a:cubicBezTo>
                <a:close/>
                <a:moveTo>
                  <a:pt x="1742177" y="3864625"/>
                </a:moveTo>
                <a:lnTo>
                  <a:pt x="1742177" y="3458225"/>
                </a:lnTo>
                <a:cubicBezTo>
                  <a:pt x="1939220" y="3424359"/>
                  <a:pt x="2080844" y="3048746"/>
                  <a:pt x="1723704" y="2931753"/>
                </a:cubicBezTo>
                <a:cubicBezTo>
                  <a:pt x="1720625" y="2513038"/>
                  <a:pt x="1717547" y="2094322"/>
                  <a:pt x="1714468" y="1675607"/>
                </a:cubicBezTo>
                <a:cubicBezTo>
                  <a:pt x="2434903" y="1943462"/>
                  <a:pt x="2619632" y="2497643"/>
                  <a:pt x="2628868" y="2867098"/>
                </a:cubicBezTo>
                <a:cubicBezTo>
                  <a:pt x="2591921" y="3319681"/>
                  <a:pt x="2268650" y="3827680"/>
                  <a:pt x="1742177" y="3864625"/>
                </a:cubicBezTo>
                <a:close/>
                <a:moveTo>
                  <a:pt x="886690" y="3869411"/>
                </a:moveTo>
                <a:cubicBezTo>
                  <a:pt x="329427" y="3770890"/>
                  <a:pt x="160097" y="3349097"/>
                  <a:pt x="147781" y="3019666"/>
                </a:cubicBezTo>
                <a:cubicBezTo>
                  <a:pt x="166253" y="2761046"/>
                  <a:pt x="563416" y="2761047"/>
                  <a:pt x="600362" y="3028902"/>
                </a:cubicBezTo>
                <a:cubicBezTo>
                  <a:pt x="594204" y="3152053"/>
                  <a:pt x="569576" y="3441459"/>
                  <a:pt x="905163" y="3555375"/>
                </a:cubicBezTo>
                <a:close/>
                <a:moveTo>
                  <a:pt x="1303568" y="4255963"/>
                </a:moveTo>
                <a:cubicBezTo>
                  <a:pt x="1214645" y="4255963"/>
                  <a:pt x="1142559" y="4183877"/>
                  <a:pt x="1142559" y="4094954"/>
                </a:cubicBezTo>
                <a:cubicBezTo>
                  <a:pt x="1142559" y="2783639"/>
                  <a:pt x="1142560" y="1472324"/>
                  <a:pt x="1142560" y="161009"/>
                </a:cubicBezTo>
                <a:cubicBezTo>
                  <a:pt x="1142560" y="72086"/>
                  <a:pt x="1214646" y="0"/>
                  <a:pt x="1303569" y="0"/>
                </a:cubicBezTo>
                <a:lnTo>
                  <a:pt x="1303568" y="1"/>
                </a:lnTo>
                <a:cubicBezTo>
                  <a:pt x="1392491" y="1"/>
                  <a:pt x="1464577" y="72087"/>
                  <a:pt x="1464577" y="161010"/>
                </a:cubicBezTo>
                <a:lnTo>
                  <a:pt x="1464577" y="4094954"/>
                </a:lnTo>
                <a:cubicBezTo>
                  <a:pt x="1464577" y="4183877"/>
                  <a:pt x="1392491" y="4255963"/>
                  <a:pt x="1303568" y="425596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2524" name="Block Arc 5">
            <a:extLst>
              <a:ext uri="{FF2B5EF4-FFF2-40B4-BE49-F238E27FC236}">
                <a16:creationId xmlns:a16="http://schemas.microsoft.com/office/drawing/2014/main" id="{2385DA24-B71A-48D2-BD26-17B4731FCBFD}"/>
              </a:ext>
            </a:extLst>
          </p:cNvPr>
          <p:cNvSpPr>
            <a:spLocks noChangeAspect="1"/>
          </p:cNvSpPr>
          <p:nvPr/>
        </p:nvSpPr>
        <p:spPr>
          <a:xfrm rot="10800000">
            <a:off x="6900951" y="5719108"/>
            <a:ext cx="351787" cy="379351"/>
          </a:xfrm>
          <a:custGeom>
            <a:avLst/>
            <a:gdLst/>
            <a:ahLst/>
            <a:cxnLst/>
            <a:rect l="l" t="t" r="r" b="b"/>
            <a:pathLst>
              <a:path w="3672275" h="3963955">
                <a:moveTo>
                  <a:pt x="984766" y="3417555"/>
                </a:moveTo>
                <a:cubicBezTo>
                  <a:pt x="932254" y="3417555"/>
                  <a:pt x="882982" y="3403623"/>
                  <a:pt x="841068" y="3378104"/>
                </a:cubicBezTo>
                <a:lnTo>
                  <a:pt x="840676" y="3378710"/>
                </a:lnTo>
                <a:lnTo>
                  <a:pt x="835545" y="3375094"/>
                </a:lnTo>
                <a:cubicBezTo>
                  <a:pt x="823791" y="3369308"/>
                  <a:pt x="813094" y="3361844"/>
                  <a:pt x="803763" y="3352697"/>
                </a:cubicBezTo>
                <a:cubicBezTo>
                  <a:pt x="147868" y="2908007"/>
                  <a:pt x="-148746" y="2089941"/>
                  <a:pt x="72539" y="1325492"/>
                </a:cubicBezTo>
                <a:cubicBezTo>
                  <a:pt x="298018" y="546553"/>
                  <a:pt x="1007805" y="7791"/>
                  <a:pt x="1818686" y="83"/>
                </a:cubicBezTo>
                <a:cubicBezTo>
                  <a:pt x="2629567" y="-7624"/>
                  <a:pt x="3349467" y="517549"/>
                  <a:pt x="3589711" y="1292061"/>
                </a:cubicBezTo>
                <a:cubicBezTo>
                  <a:pt x="3828334" y="2061344"/>
                  <a:pt x="3537615" y="2895621"/>
                  <a:pt x="2873980" y="3349798"/>
                </a:cubicBezTo>
                <a:cubicBezTo>
                  <a:pt x="2824845" y="3391084"/>
                  <a:pt x="2761401" y="3415171"/>
                  <a:pt x="2692355" y="3415171"/>
                </a:cubicBezTo>
                <a:cubicBezTo>
                  <a:pt x="2531252" y="3415171"/>
                  <a:pt x="2400652" y="3284038"/>
                  <a:pt x="2400652" y="3122277"/>
                </a:cubicBezTo>
                <a:cubicBezTo>
                  <a:pt x="2400652" y="3018609"/>
                  <a:pt x="2454292" y="2927520"/>
                  <a:pt x="2535552" y="2875976"/>
                </a:cubicBezTo>
                <a:lnTo>
                  <a:pt x="2534959" y="2875094"/>
                </a:lnTo>
                <a:cubicBezTo>
                  <a:pt x="2993902" y="2566441"/>
                  <a:pt x="3196002" y="1993261"/>
                  <a:pt x="3032146" y="1465012"/>
                </a:cubicBezTo>
                <a:cubicBezTo>
                  <a:pt x="2868290" y="936764"/>
                  <a:pt x="2377289" y="578575"/>
                  <a:pt x="1824236" y="583831"/>
                </a:cubicBezTo>
                <a:cubicBezTo>
                  <a:pt x="1271183" y="589088"/>
                  <a:pt x="787080" y="956545"/>
                  <a:pt x="633294" y="1487812"/>
                </a:cubicBezTo>
                <a:cubicBezTo>
                  <a:pt x="479508" y="2019079"/>
                  <a:pt x="692467" y="2588315"/>
                  <a:pt x="1157194" y="2888188"/>
                </a:cubicBezTo>
                <a:lnTo>
                  <a:pt x="1156634" y="2889057"/>
                </a:lnTo>
                <a:cubicBezTo>
                  <a:pt x="1229500" y="2941659"/>
                  <a:pt x="1276469" y="3027652"/>
                  <a:pt x="1276469" y="3124661"/>
                </a:cubicBezTo>
                <a:cubicBezTo>
                  <a:pt x="1276469" y="3286422"/>
                  <a:pt x="1145869" y="3417555"/>
                  <a:pt x="984766" y="3417555"/>
                </a:cubicBezTo>
                <a:close/>
                <a:moveTo>
                  <a:pt x="1836138" y="3963955"/>
                </a:moveTo>
                <a:cubicBezTo>
                  <a:pt x="1677062" y="3963955"/>
                  <a:pt x="1548106" y="3834999"/>
                  <a:pt x="1548106" y="3675923"/>
                </a:cubicBezTo>
                <a:lnTo>
                  <a:pt x="1548106" y="1958036"/>
                </a:lnTo>
                <a:cubicBezTo>
                  <a:pt x="1548106" y="1798960"/>
                  <a:pt x="1677062" y="1670004"/>
                  <a:pt x="1836138" y="1670004"/>
                </a:cubicBezTo>
                <a:cubicBezTo>
                  <a:pt x="1995214" y="1670004"/>
                  <a:pt x="2124170" y="1798960"/>
                  <a:pt x="2124170" y="1958036"/>
                </a:cubicBezTo>
                <a:lnTo>
                  <a:pt x="2124170" y="3675923"/>
                </a:lnTo>
                <a:cubicBezTo>
                  <a:pt x="2124170" y="3834999"/>
                  <a:pt x="1995214" y="3963955"/>
                  <a:pt x="1836138" y="396395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 dirty="0">
              <a:solidFill>
                <a:schemeClr val="tx1"/>
              </a:solidFill>
            </a:endParaRPr>
          </a:p>
        </p:txBody>
      </p:sp>
      <p:sp>
        <p:nvSpPr>
          <p:cNvPr id="2525" name="자유형: 도형 61">
            <a:extLst>
              <a:ext uri="{FF2B5EF4-FFF2-40B4-BE49-F238E27FC236}">
                <a16:creationId xmlns:a16="http://schemas.microsoft.com/office/drawing/2014/main" id="{222B7113-5BE1-4ADC-B419-4F0680514A02}"/>
              </a:ext>
            </a:extLst>
          </p:cNvPr>
          <p:cNvSpPr>
            <a:spLocks noChangeAspect="1"/>
          </p:cNvSpPr>
          <p:nvPr/>
        </p:nvSpPr>
        <p:spPr>
          <a:xfrm>
            <a:off x="6206495" y="5719109"/>
            <a:ext cx="319299" cy="379351"/>
          </a:xfrm>
          <a:custGeom>
            <a:avLst/>
            <a:gdLst>
              <a:gd name="connsiteX0" fmla="*/ 930704 w 1878694"/>
              <a:gd name="connsiteY0" fmla="*/ 1253732 h 2232028"/>
              <a:gd name="connsiteX1" fmla="*/ 810628 w 1878694"/>
              <a:gd name="connsiteY1" fmla="*/ 1373808 h 2232028"/>
              <a:gd name="connsiteX2" fmla="*/ 845798 w 1878694"/>
              <a:gd name="connsiteY2" fmla="*/ 1458715 h 2232028"/>
              <a:gd name="connsiteX3" fmla="*/ 846153 w 1878694"/>
              <a:gd name="connsiteY3" fmla="*/ 1458954 h 2232028"/>
              <a:gd name="connsiteX4" fmla="*/ 792156 w 1878694"/>
              <a:gd name="connsiteY4" fmla="*/ 1753258 h 2232028"/>
              <a:gd name="connsiteX5" fmla="*/ 1069252 w 1878694"/>
              <a:gd name="connsiteY5" fmla="*/ 1753258 h 2232028"/>
              <a:gd name="connsiteX6" fmla="*/ 1015255 w 1878694"/>
              <a:gd name="connsiteY6" fmla="*/ 1458954 h 2232028"/>
              <a:gd name="connsiteX7" fmla="*/ 1015611 w 1878694"/>
              <a:gd name="connsiteY7" fmla="*/ 1458715 h 2232028"/>
              <a:gd name="connsiteX8" fmla="*/ 1050780 w 1878694"/>
              <a:gd name="connsiteY8" fmla="*/ 1373808 h 2232028"/>
              <a:gd name="connsiteX9" fmla="*/ 930704 w 1878694"/>
              <a:gd name="connsiteY9" fmla="*/ 1253732 h 2232028"/>
              <a:gd name="connsiteX10" fmla="*/ 807360 w 1878694"/>
              <a:gd name="connsiteY10" fmla="*/ 244435 h 2232028"/>
              <a:gd name="connsiteX11" fmla="*/ 509333 w 1878694"/>
              <a:gd name="connsiteY11" fmla="*/ 542462 h 2232028"/>
              <a:gd name="connsiteX12" fmla="*/ 509333 w 1878694"/>
              <a:gd name="connsiteY12" fmla="*/ 853160 h 2232028"/>
              <a:gd name="connsiteX13" fmla="*/ 1352075 w 1878694"/>
              <a:gd name="connsiteY13" fmla="*/ 853160 h 2232028"/>
              <a:gd name="connsiteX14" fmla="*/ 1352075 w 1878694"/>
              <a:gd name="connsiteY14" fmla="*/ 542462 h 2232028"/>
              <a:gd name="connsiteX15" fmla="*/ 1054048 w 1878694"/>
              <a:gd name="connsiteY15" fmla="*/ 244435 h 2232028"/>
              <a:gd name="connsiteX16" fmla="*/ 766274 w 1878694"/>
              <a:gd name="connsiteY16" fmla="*/ 0 h 2232028"/>
              <a:gd name="connsiteX17" fmla="*/ 1095134 w 1878694"/>
              <a:gd name="connsiteY17" fmla="*/ 0 h 2232028"/>
              <a:gd name="connsiteX18" fmla="*/ 1591384 w 1878694"/>
              <a:gd name="connsiteY18" fmla="*/ 496250 h 2232028"/>
              <a:gd name="connsiteX19" fmla="*/ 1591384 w 1878694"/>
              <a:gd name="connsiteY19" fmla="*/ 853160 h 2232028"/>
              <a:gd name="connsiteX20" fmla="*/ 1704295 w 1878694"/>
              <a:gd name="connsiteY20" fmla="*/ 853160 h 2232028"/>
              <a:gd name="connsiteX21" fmla="*/ 1878694 w 1878694"/>
              <a:gd name="connsiteY21" fmla="*/ 1027559 h 2232028"/>
              <a:gd name="connsiteX22" fmla="*/ 1878694 w 1878694"/>
              <a:gd name="connsiteY22" fmla="*/ 2057629 h 2232028"/>
              <a:gd name="connsiteX23" fmla="*/ 1704295 w 1878694"/>
              <a:gd name="connsiteY23" fmla="*/ 2232028 h 2232028"/>
              <a:gd name="connsiteX24" fmla="*/ 174399 w 1878694"/>
              <a:gd name="connsiteY24" fmla="*/ 2232028 h 2232028"/>
              <a:gd name="connsiteX25" fmla="*/ 0 w 1878694"/>
              <a:gd name="connsiteY25" fmla="*/ 2057629 h 2232028"/>
              <a:gd name="connsiteX26" fmla="*/ 0 w 1878694"/>
              <a:gd name="connsiteY26" fmla="*/ 1027559 h 2232028"/>
              <a:gd name="connsiteX27" fmla="*/ 174399 w 1878694"/>
              <a:gd name="connsiteY27" fmla="*/ 853160 h 2232028"/>
              <a:gd name="connsiteX28" fmla="*/ 270024 w 1878694"/>
              <a:gd name="connsiteY28" fmla="*/ 853160 h 2232028"/>
              <a:gd name="connsiteX29" fmla="*/ 270024 w 1878694"/>
              <a:gd name="connsiteY29" fmla="*/ 496250 h 2232028"/>
              <a:gd name="connsiteX30" fmla="*/ 766274 w 1878694"/>
              <a:gd name="connsiteY30" fmla="*/ 0 h 2232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878694" h="2232028">
                <a:moveTo>
                  <a:pt x="930704" y="1253732"/>
                </a:moveTo>
                <a:cubicBezTo>
                  <a:pt x="864388" y="1253732"/>
                  <a:pt x="810628" y="1307492"/>
                  <a:pt x="810628" y="1373808"/>
                </a:cubicBezTo>
                <a:cubicBezTo>
                  <a:pt x="810628" y="1406966"/>
                  <a:pt x="824068" y="1436985"/>
                  <a:pt x="845798" y="1458715"/>
                </a:cubicBezTo>
                <a:lnTo>
                  <a:pt x="846153" y="1458954"/>
                </a:lnTo>
                <a:lnTo>
                  <a:pt x="792156" y="1753258"/>
                </a:lnTo>
                <a:lnTo>
                  <a:pt x="1069252" y="1753258"/>
                </a:lnTo>
                <a:lnTo>
                  <a:pt x="1015255" y="1458954"/>
                </a:lnTo>
                <a:lnTo>
                  <a:pt x="1015611" y="1458715"/>
                </a:lnTo>
                <a:cubicBezTo>
                  <a:pt x="1037340" y="1436985"/>
                  <a:pt x="1050780" y="1406966"/>
                  <a:pt x="1050780" y="1373808"/>
                </a:cubicBezTo>
                <a:cubicBezTo>
                  <a:pt x="1050780" y="1307492"/>
                  <a:pt x="997020" y="1253732"/>
                  <a:pt x="930704" y="1253732"/>
                </a:cubicBezTo>
                <a:close/>
                <a:moveTo>
                  <a:pt x="807360" y="244435"/>
                </a:moveTo>
                <a:cubicBezTo>
                  <a:pt x="642764" y="244435"/>
                  <a:pt x="509333" y="377866"/>
                  <a:pt x="509333" y="542462"/>
                </a:cubicBezTo>
                <a:lnTo>
                  <a:pt x="509333" y="853160"/>
                </a:lnTo>
                <a:lnTo>
                  <a:pt x="1352075" y="853160"/>
                </a:lnTo>
                <a:lnTo>
                  <a:pt x="1352075" y="542462"/>
                </a:lnTo>
                <a:cubicBezTo>
                  <a:pt x="1352075" y="377866"/>
                  <a:pt x="1218644" y="244435"/>
                  <a:pt x="1054048" y="244435"/>
                </a:cubicBezTo>
                <a:close/>
                <a:moveTo>
                  <a:pt x="766274" y="0"/>
                </a:moveTo>
                <a:lnTo>
                  <a:pt x="1095134" y="0"/>
                </a:lnTo>
                <a:cubicBezTo>
                  <a:pt x="1369205" y="0"/>
                  <a:pt x="1591384" y="222179"/>
                  <a:pt x="1591384" y="496250"/>
                </a:cubicBezTo>
                <a:lnTo>
                  <a:pt x="1591384" y="853160"/>
                </a:lnTo>
                <a:lnTo>
                  <a:pt x="1704295" y="853160"/>
                </a:lnTo>
                <a:cubicBezTo>
                  <a:pt x="1800613" y="853160"/>
                  <a:pt x="1878694" y="931241"/>
                  <a:pt x="1878694" y="1027559"/>
                </a:cubicBezTo>
                <a:lnTo>
                  <a:pt x="1878694" y="2057629"/>
                </a:lnTo>
                <a:cubicBezTo>
                  <a:pt x="1878694" y="2153947"/>
                  <a:pt x="1800613" y="2232028"/>
                  <a:pt x="1704295" y="2232028"/>
                </a:cubicBezTo>
                <a:lnTo>
                  <a:pt x="174399" y="2232028"/>
                </a:lnTo>
                <a:cubicBezTo>
                  <a:pt x="78081" y="2232028"/>
                  <a:pt x="0" y="2153947"/>
                  <a:pt x="0" y="2057629"/>
                </a:cubicBezTo>
                <a:lnTo>
                  <a:pt x="0" y="1027559"/>
                </a:lnTo>
                <a:cubicBezTo>
                  <a:pt x="0" y="931241"/>
                  <a:pt x="78081" y="853160"/>
                  <a:pt x="174399" y="853160"/>
                </a:cubicBezTo>
                <a:lnTo>
                  <a:pt x="270024" y="853160"/>
                </a:lnTo>
                <a:lnTo>
                  <a:pt x="270024" y="496250"/>
                </a:lnTo>
                <a:cubicBezTo>
                  <a:pt x="270024" y="222179"/>
                  <a:pt x="492203" y="0"/>
                  <a:pt x="7662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526" name="자유형: 도형 62">
            <a:extLst>
              <a:ext uri="{FF2B5EF4-FFF2-40B4-BE49-F238E27FC236}">
                <a16:creationId xmlns:a16="http://schemas.microsoft.com/office/drawing/2014/main" id="{B6FB0B17-3233-4522-8597-D41571CBA5B4}"/>
              </a:ext>
            </a:extLst>
          </p:cNvPr>
          <p:cNvSpPr>
            <a:spLocks noChangeAspect="1"/>
          </p:cNvSpPr>
          <p:nvPr/>
        </p:nvSpPr>
        <p:spPr>
          <a:xfrm>
            <a:off x="4669960" y="5740697"/>
            <a:ext cx="379352" cy="336175"/>
          </a:xfrm>
          <a:custGeom>
            <a:avLst/>
            <a:gdLst>
              <a:gd name="connsiteX0" fmla="*/ 1290726 w 1677791"/>
              <a:gd name="connsiteY0" fmla="*/ 1211742 h 1486830"/>
              <a:gd name="connsiteX1" fmla="*/ 1212213 w 1677791"/>
              <a:gd name="connsiteY1" fmla="*/ 1263785 h 1486830"/>
              <a:gd name="connsiteX2" fmla="*/ 1210535 w 1677791"/>
              <a:gd name="connsiteY2" fmla="*/ 1272092 h 1486830"/>
              <a:gd name="connsiteX3" fmla="*/ 1210535 w 1677791"/>
              <a:gd name="connsiteY3" fmla="*/ 1321812 h 1486830"/>
              <a:gd name="connsiteX4" fmla="*/ 1212213 w 1677791"/>
              <a:gd name="connsiteY4" fmla="*/ 1330120 h 1486830"/>
              <a:gd name="connsiteX5" fmla="*/ 1290726 w 1677791"/>
              <a:gd name="connsiteY5" fmla="*/ 1382162 h 1486830"/>
              <a:gd name="connsiteX6" fmla="*/ 1375936 w 1677791"/>
              <a:gd name="connsiteY6" fmla="*/ 1296952 h 1486830"/>
              <a:gd name="connsiteX7" fmla="*/ 1290726 w 1677791"/>
              <a:gd name="connsiteY7" fmla="*/ 1211742 h 1486830"/>
              <a:gd name="connsiteX8" fmla="*/ 682149 w 1677791"/>
              <a:gd name="connsiteY8" fmla="*/ 1211742 h 1486830"/>
              <a:gd name="connsiteX9" fmla="*/ 596939 w 1677791"/>
              <a:gd name="connsiteY9" fmla="*/ 1296952 h 1486830"/>
              <a:gd name="connsiteX10" fmla="*/ 682149 w 1677791"/>
              <a:gd name="connsiteY10" fmla="*/ 1382162 h 1486830"/>
              <a:gd name="connsiteX11" fmla="*/ 767359 w 1677791"/>
              <a:gd name="connsiteY11" fmla="*/ 1296952 h 1486830"/>
              <a:gd name="connsiteX12" fmla="*/ 682149 w 1677791"/>
              <a:gd name="connsiteY12" fmla="*/ 1211742 h 1486830"/>
              <a:gd name="connsiteX13" fmla="*/ 1392841 w 1677791"/>
              <a:gd name="connsiteY13" fmla="*/ 640871 h 1486830"/>
              <a:gd name="connsiteX14" fmla="*/ 1360870 w 1677791"/>
              <a:gd name="connsiteY14" fmla="*/ 788070 h 1486830"/>
              <a:gd name="connsiteX15" fmla="*/ 625002 w 1677791"/>
              <a:gd name="connsiteY15" fmla="*/ 791267 h 1486830"/>
              <a:gd name="connsiteX16" fmla="*/ 577044 w 1677791"/>
              <a:gd name="connsiteY16" fmla="*/ 650464 h 1486830"/>
              <a:gd name="connsiteX17" fmla="*/ 1444679 w 1677791"/>
              <a:gd name="connsiteY17" fmla="*/ 433897 h 1486830"/>
              <a:gd name="connsiteX18" fmla="*/ 1406313 w 1677791"/>
              <a:gd name="connsiteY18" fmla="*/ 574698 h 1486830"/>
              <a:gd name="connsiteX19" fmla="*/ 543426 w 1677791"/>
              <a:gd name="connsiteY19" fmla="*/ 584292 h 1486830"/>
              <a:gd name="connsiteX20" fmla="*/ 492271 w 1677791"/>
              <a:gd name="connsiteY20" fmla="*/ 437094 h 1486830"/>
              <a:gd name="connsiteX21" fmla="*/ 393221 w 1677791"/>
              <a:gd name="connsiteY21" fmla="*/ 348324 h 1486830"/>
              <a:gd name="connsiteX22" fmla="*/ 580583 w 1677791"/>
              <a:gd name="connsiteY22" fmla="*/ 864764 h 1486830"/>
              <a:gd name="connsiteX23" fmla="*/ 1407174 w 1677791"/>
              <a:gd name="connsiteY23" fmla="*/ 864764 h 1486830"/>
              <a:gd name="connsiteX24" fmla="*/ 1508184 w 1677791"/>
              <a:gd name="connsiteY24" fmla="*/ 348324 h 1486830"/>
              <a:gd name="connsiteX25" fmla="*/ 34808 w 1677791"/>
              <a:gd name="connsiteY25" fmla="*/ 0 h 1486830"/>
              <a:gd name="connsiteX26" fmla="*/ 294110 w 1677791"/>
              <a:gd name="connsiteY26" fmla="*/ 64594 h 1486830"/>
              <a:gd name="connsiteX27" fmla="*/ 292553 w 1677791"/>
              <a:gd name="connsiteY27" fmla="*/ 70844 h 1486830"/>
              <a:gd name="connsiteX28" fmla="*/ 340979 w 1677791"/>
              <a:gd name="connsiteY28" fmla="*/ 204324 h 1486830"/>
              <a:gd name="connsiteX29" fmla="*/ 1536349 w 1677791"/>
              <a:gd name="connsiteY29" fmla="*/ 204324 h 1486830"/>
              <a:gd name="connsiteX30" fmla="*/ 1536474 w 1677791"/>
              <a:gd name="connsiteY30" fmla="*/ 203688 h 1486830"/>
              <a:gd name="connsiteX31" fmla="*/ 1579508 w 1677791"/>
              <a:gd name="connsiteY31" fmla="*/ 204324 h 1486830"/>
              <a:gd name="connsiteX32" fmla="*/ 1631907 w 1677791"/>
              <a:gd name="connsiteY32" fmla="*/ 204324 h 1486830"/>
              <a:gd name="connsiteX33" fmla="*/ 1631907 w 1677791"/>
              <a:gd name="connsiteY33" fmla="*/ 205098 h 1486830"/>
              <a:gd name="connsiteX34" fmla="*/ 1677791 w 1677791"/>
              <a:gd name="connsiteY34" fmla="*/ 205776 h 1486830"/>
              <a:gd name="connsiteX35" fmla="*/ 1525738 w 1677791"/>
              <a:gd name="connsiteY35" fmla="*/ 1008764 h 1486830"/>
              <a:gd name="connsiteX36" fmla="*/ 1518818 w 1677791"/>
              <a:gd name="connsiteY36" fmla="*/ 1007409 h 1486830"/>
              <a:gd name="connsiteX37" fmla="*/ 1518818 w 1677791"/>
              <a:gd name="connsiteY37" fmla="*/ 1008764 h 1486830"/>
              <a:gd name="connsiteX38" fmla="*/ 632825 w 1677791"/>
              <a:gd name="connsiteY38" fmla="*/ 1008764 h 1486830"/>
              <a:gd name="connsiteX39" fmla="*/ 668973 w 1677791"/>
              <a:gd name="connsiteY39" fmla="*/ 1108403 h 1486830"/>
              <a:gd name="connsiteX40" fmla="*/ 682149 w 1677791"/>
              <a:gd name="connsiteY40" fmla="*/ 1107074 h 1486830"/>
              <a:gd name="connsiteX41" fmla="*/ 816413 w 1677791"/>
              <a:gd name="connsiteY41" fmla="*/ 1162688 h 1486830"/>
              <a:gd name="connsiteX42" fmla="*/ 853014 w 1677791"/>
              <a:gd name="connsiteY42" fmla="*/ 1216974 h 1486830"/>
              <a:gd name="connsiteX43" fmla="*/ 1119861 w 1677791"/>
              <a:gd name="connsiteY43" fmla="*/ 1216974 h 1486830"/>
              <a:gd name="connsiteX44" fmla="*/ 1156462 w 1677791"/>
              <a:gd name="connsiteY44" fmla="*/ 1162688 h 1486830"/>
              <a:gd name="connsiteX45" fmla="*/ 1290726 w 1677791"/>
              <a:gd name="connsiteY45" fmla="*/ 1107074 h 1486830"/>
              <a:gd name="connsiteX46" fmla="*/ 1480604 w 1677791"/>
              <a:gd name="connsiteY46" fmla="*/ 1296952 h 1486830"/>
              <a:gd name="connsiteX47" fmla="*/ 1290726 w 1677791"/>
              <a:gd name="connsiteY47" fmla="*/ 1486830 h 1486830"/>
              <a:gd name="connsiteX48" fmla="*/ 1115770 w 1677791"/>
              <a:gd name="connsiteY48" fmla="*/ 1370861 h 1486830"/>
              <a:gd name="connsiteX49" fmla="*/ 1113774 w 1677791"/>
              <a:gd name="connsiteY49" fmla="*/ 1360974 h 1486830"/>
              <a:gd name="connsiteX50" fmla="*/ 859102 w 1677791"/>
              <a:gd name="connsiteY50" fmla="*/ 1360974 h 1486830"/>
              <a:gd name="connsiteX51" fmla="*/ 857106 w 1677791"/>
              <a:gd name="connsiteY51" fmla="*/ 1370861 h 1486830"/>
              <a:gd name="connsiteX52" fmla="*/ 682149 w 1677791"/>
              <a:gd name="connsiteY52" fmla="*/ 1486830 h 1486830"/>
              <a:gd name="connsiteX53" fmla="*/ 492271 w 1677791"/>
              <a:gd name="connsiteY53" fmla="*/ 1296952 h 1486830"/>
              <a:gd name="connsiteX54" fmla="*/ 507193 w 1677791"/>
              <a:gd name="connsiteY54" fmla="*/ 1223043 h 1486830"/>
              <a:gd name="connsiteX55" fmla="*/ 539822 w 1677791"/>
              <a:gd name="connsiteY55" fmla="*/ 1174647 h 1486830"/>
              <a:gd name="connsiteX56" fmla="*/ 180691 w 1677791"/>
              <a:gd name="connsiteY56" fmla="*/ 184741 h 1486830"/>
              <a:gd name="connsiteX57" fmla="*/ 0 w 1677791"/>
              <a:gd name="connsiteY57" fmla="*/ 139730 h 1486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677791" h="1486830">
                <a:moveTo>
                  <a:pt x="1290726" y="1211742"/>
                </a:moveTo>
                <a:cubicBezTo>
                  <a:pt x="1255431" y="1211742"/>
                  <a:pt x="1225148" y="1233202"/>
                  <a:pt x="1212213" y="1263785"/>
                </a:cubicBezTo>
                <a:lnTo>
                  <a:pt x="1210535" y="1272092"/>
                </a:lnTo>
                <a:lnTo>
                  <a:pt x="1210535" y="1321812"/>
                </a:lnTo>
                <a:lnTo>
                  <a:pt x="1212213" y="1330120"/>
                </a:lnTo>
                <a:cubicBezTo>
                  <a:pt x="1225148" y="1360703"/>
                  <a:pt x="1255431" y="1382162"/>
                  <a:pt x="1290726" y="1382162"/>
                </a:cubicBezTo>
                <a:cubicBezTo>
                  <a:pt x="1337786" y="1382162"/>
                  <a:pt x="1375936" y="1344012"/>
                  <a:pt x="1375936" y="1296952"/>
                </a:cubicBezTo>
                <a:cubicBezTo>
                  <a:pt x="1375936" y="1249892"/>
                  <a:pt x="1337786" y="1211742"/>
                  <a:pt x="1290726" y="1211742"/>
                </a:cubicBezTo>
                <a:close/>
                <a:moveTo>
                  <a:pt x="682149" y="1211742"/>
                </a:moveTo>
                <a:cubicBezTo>
                  <a:pt x="635089" y="1211742"/>
                  <a:pt x="596939" y="1249892"/>
                  <a:pt x="596939" y="1296952"/>
                </a:cubicBezTo>
                <a:cubicBezTo>
                  <a:pt x="596939" y="1344012"/>
                  <a:pt x="635089" y="1382162"/>
                  <a:pt x="682149" y="1382162"/>
                </a:cubicBezTo>
                <a:cubicBezTo>
                  <a:pt x="729209" y="1382162"/>
                  <a:pt x="767359" y="1344012"/>
                  <a:pt x="767359" y="1296952"/>
                </a:cubicBezTo>
                <a:cubicBezTo>
                  <a:pt x="767359" y="1249892"/>
                  <a:pt x="729209" y="1211742"/>
                  <a:pt x="682149" y="1211742"/>
                </a:cubicBezTo>
                <a:close/>
                <a:moveTo>
                  <a:pt x="1392841" y="640871"/>
                </a:moveTo>
                <a:lnTo>
                  <a:pt x="1360870" y="788070"/>
                </a:lnTo>
                <a:lnTo>
                  <a:pt x="625002" y="791267"/>
                </a:lnTo>
                <a:lnTo>
                  <a:pt x="577044" y="650464"/>
                </a:lnTo>
                <a:close/>
                <a:moveTo>
                  <a:pt x="1444679" y="433897"/>
                </a:moveTo>
                <a:lnTo>
                  <a:pt x="1406313" y="574698"/>
                </a:lnTo>
                <a:lnTo>
                  <a:pt x="543426" y="584292"/>
                </a:lnTo>
                <a:lnTo>
                  <a:pt x="492271" y="437094"/>
                </a:lnTo>
                <a:close/>
                <a:moveTo>
                  <a:pt x="393221" y="348324"/>
                </a:moveTo>
                <a:lnTo>
                  <a:pt x="580583" y="864764"/>
                </a:lnTo>
                <a:lnTo>
                  <a:pt x="1407174" y="864764"/>
                </a:lnTo>
                <a:lnTo>
                  <a:pt x="1508184" y="348324"/>
                </a:lnTo>
                <a:close/>
                <a:moveTo>
                  <a:pt x="34808" y="0"/>
                </a:moveTo>
                <a:lnTo>
                  <a:pt x="294110" y="64594"/>
                </a:lnTo>
                <a:lnTo>
                  <a:pt x="292553" y="70844"/>
                </a:lnTo>
                <a:lnTo>
                  <a:pt x="340979" y="204324"/>
                </a:lnTo>
                <a:lnTo>
                  <a:pt x="1536349" y="204324"/>
                </a:lnTo>
                <a:lnTo>
                  <a:pt x="1536474" y="203688"/>
                </a:lnTo>
                <a:lnTo>
                  <a:pt x="1579508" y="204324"/>
                </a:lnTo>
                <a:lnTo>
                  <a:pt x="1631907" y="204324"/>
                </a:lnTo>
                <a:lnTo>
                  <a:pt x="1631907" y="205098"/>
                </a:lnTo>
                <a:lnTo>
                  <a:pt x="1677791" y="205776"/>
                </a:lnTo>
                <a:lnTo>
                  <a:pt x="1525738" y="1008764"/>
                </a:lnTo>
                <a:lnTo>
                  <a:pt x="1518818" y="1007409"/>
                </a:lnTo>
                <a:lnTo>
                  <a:pt x="1518818" y="1008764"/>
                </a:lnTo>
                <a:lnTo>
                  <a:pt x="632825" y="1008764"/>
                </a:lnTo>
                <a:lnTo>
                  <a:pt x="668973" y="1108403"/>
                </a:lnTo>
                <a:lnTo>
                  <a:pt x="682149" y="1107074"/>
                </a:lnTo>
                <a:cubicBezTo>
                  <a:pt x="734583" y="1107074"/>
                  <a:pt x="782052" y="1128327"/>
                  <a:pt x="816413" y="1162688"/>
                </a:cubicBezTo>
                <a:lnTo>
                  <a:pt x="853014" y="1216974"/>
                </a:lnTo>
                <a:lnTo>
                  <a:pt x="1119861" y="1216974"/>
                </a:lnTo>
                <a:lnTo>
                  <a:pt x="1156462" y="1162688"/>
                </a:lnTo>
                <a:cubicBezTo>
                  <a:pt x="1190823" y="1128327"/>
                  <a:pt x="1238293" y="1107074"/>
                  <a:pt x="1290726" y="1107074"/>
                </a:cubicBezTo>
                <a:cubicBezTo>
                  <a:pt x="1395593" y="1107074"/>
                  <a:pt x="1480604" y="1192085"/>
                  <a:pt x="1480604" y="1296952"/>
                </a:cubicBezTo>
                <a:cubicBezTo>
                  <a:pt x="1480604" y="1401819"/>
                  <a:pt x="1395593" y="1486830"/>
                  <a:pt x="1290726" y="1486830"/>
                </a:cubicBezTo>
                <a:cubicBezTo>
                  <a:pt x="1212076" y="1486830"/>
                  <a:pt x="1144595" y="1439012"/>
                  <a:pt x="1115770" y="1370861"/>
                </a:cubicBezTo>
                <a:lnTo>
                  <a:pt x="1113774" y="1360974"/>
                </a:lnTo>
                <a:lnTo>
                  <a:pt x="859102" y="1360974"/>
                </a:lnTo>
                <a:lnTo>
                  <a:pt x="857106" y="1370861"/>
                </a:lnTo>
                <a:cubicBezTo>
                  <a:pt x="828281" y="1439012"/>
                  <a:pt x="760800" y="1486830"/>
                  <a:pt x="682149" y="1486830"/>
                </a:cubicBezTo>
                <a:cubicBezTo>
                  <a:pt x="577282" y="1486830"/>
                  <a:pt x="492271" y="1401819"/>
                  <a:pt x="492271" y="1296952"/>
                </a:cubicBezTo>
                <a:cubicBezTo>
                  <a:pt x="492271" y="1270736"/>
                  <a:pt x="497584" y="1245760"/>
                  <a:pt x="507193" y="1223043"/>
                </a:cubicBezTo>
                <a:lnTo>
                  <a:pt x="539822" y="1174647"/>
                </a:lnTo>
                <a:lnTo>
                  <a:pt x="180691" y="184741"/>
                </a:lnTo>
                <a:lnTo>
                  <a:pt x="0" y="1397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2527" name="Group 2526">
            <a:extLst>
              <a:ext uri="{FF2B5EF4-FFF2-40B4-BE49-F238E27FC236}">
                <a16:creationId xmlns:a16="http://schemas.microsoft.com/office/drawing/2014/main" id="{AFFD600C-71AF-43DB-AC61-A3C18A0083EC}"/>
              </a:ext>
            </a:extLst>
          </p:cNvPr>
          <p:cNvGrpSpPr/>
          <p:nvPr/>
        </p:nvGrpSpPr>
        <p:grpSpPr>
          <a:xfrm>
            <a:off x="1494003" y="2121005"/>
            <a:ext cx="2535251" cy="904115"/>
            <a:chOff x="395534" y="3737446"/>
            <a:chExt cx="3972999" cy="904115"/>
          </a:xfrm>
        </p:grpSpPr>
        <p:sp>
          <p:nvSpPr>
            <p:cNvPr id="2528" name="TextBox 2527">
              <a:extLst>
                <a:ext uri="{FF2B5EF4-FFF2-40B4-BE49-F238E27FC236}">
                  <a16:creationId xmlns:a16="http://schemas.microsoft.com/office/drawing/2014/main" id="{A77615C5-3E35-4452-A54F-E1A1297C8AF0}"/>
                </a:ext>
              </a:extLst>
            </p:cNvPr>
            <p:cNvSpPr txBox="1"/>
            <p:nvPr/>
          </p:nvSpPr>
          <p:spPr>
            <a:xfrm>
              <a:off x="395534" y="3737446"/>
              <a:ext cx="397299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29" name="TextBox 2528">
              <a:extLst>
                <a:ext uri="{FF2B5EF4-FFF2-40B4-BE49-F238E27FC236}">
                  <a16:creationId xmlns:a16="http://schemas.microsoft.com/office/drawing/2014/main" id="{DE519B7E-86E3-4E46-99F6-35E4E1A870E8}"/>
                </a:ext>
              </a:extLst>
            </p:cNvPr>
            <p:cNvSpPr txBox="1"/>
            <p:nvPr/>
          </p:nvSpPr>
          <p:spPr>
            <a:xfrm>
              <a:off x="395537" y="3995230"/>
              <a:ext cx="39729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grpSp>
        <p:nvGrpSpPr>
          <p:cNvPr id="2530" name="Group 2529">
            <a:extLst>
              <a:ext uri="{FF2B5EF4-FFF2-40B4-BE49-F238E27FC236}">
                <a16:creationId xmlns:a16="http://schemas.microsoft.com/office/drawing/2014/main" id="{9E86B86B-7E4F-4766-A743-5BDA62C56907}"/>
              </a:ext>
            </a:extLst>
          </p:cNvPr>
          <p:cNvGrpSpPr/>
          <p:nvPr/>
        </p:nvGrpSpPr>
        <p:grpSpPr>
          <a:xfrm>
            <a:off x="8980755" y="4814993"/>
            <a:ext cx="2535251" cy="904115"/>
            <a:chOff x="395534" y="3737446"/>
            <a:chExt cx="3972999" cy="904115"/>
          </a:xfrm>
        </p:grpSpPr>
        <p:sp>
          <p:nvSpPr>
            <p:cNvPr id="2531" name="TextBox 2530">
              <a:extLst>
                <a:ext uri="{FF2B5EF4-FFF2-40B4-BE49-F238E27FC236}">
                  <a16:creationId xmlns:a16="http://schemas.microsoft.com/office/drawing/2014/main" id="{7F5AEBCF-52C2-4617-B00C-705AB82BD772}"/>
                </a:ext>
              </a:extLst>
            </p:cNvPr>
            <p:cNvSpPr txBox="1"/>
            <p:nvPr/>
          </p:nvSpPr>
          <p:spPr>
            <a:xfrm>
              <a:off x="395534" y="3737446"/>
              <a:ext cx="397299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32" name="TextBox 2531">
              <a:extLst>
                <a:ext uri="{FF2B5EF4-FFF2-40B4-BE49-F238E27FC236}">
                  <a16:creationId xmlns:a16="http://schemas.microsoft.com/office/drawing/2014/main" id="{77362C7C-5BFC-4B7B-B10C-9C74AE5E890A}"/>
                </a:ext>
              </a:extLst>
            </p:cNvPr>
            <p:cNvSpPr txBox="1"/>
            <p:nvPr/>
          </p:nvSpPr>
          <p:spPr>
            <a:xfrm>
              <a:off x="395537" y="3995230"/>
              <a:ext cx="39729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grpSp>
        <p:nvGrpSpPr>
          <p:cNvPr id="2533" name="Group 2532">
            <a:extLst>
              <a:ext uri="{FF2B5EF4-FFF2-40B4-BE49-F238E27FC236}">
                <a16:creationId xmlns:a16="http://schemas.microsoft.com/office/drawing/2014/main" id="{61B377A3-9735-4B21-928F-B1B29430BCA9}"/>
              </a:ext>
            </a:extLst>
          </p:cNvPr>
          <p:cNvGrpSpPr/>
          <p:nvPr/>
        </p:nvGrpSpPr>
        <p:grpSpPr>
          <a:xfrm>
            <a:off x="8585840" y="2946420"/>
            <a:ext cx="2535251" cy="904115"/>
            <a:chOff x="395534" y="3737446"/>
            <a:chExt cx="3972999" cy="904115"/>
          </a:xfrm>
        </p:grpSpPr>
        <p:sp>
          <p:nvSpPr>
            <p:cNvPr id="2534" name="TextBox 2533">
              <a:extLst>
                <a:ext uri="{FF2B5EF4-FFF2-40B4-BE49-F238E27FC236}">
                  <a16:creationId xmlns:a16="http://schemas.microsoft.com/office/drawing/2014/main" id="{592FCF8D-5F78-445E-BAD0-B6093BE929E3}"/>
                </a:ext>
              </a:extLst>
            </p:cNvPr>
            <p:cNvSpPr txBox="1"/>
            <p:nvPr/>
          </p:nvSpPr>
          <p:spPr>
            <a:xfrm>
              <a:off x="395534" y="3737446"/>
              <a:ext cx="397299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35" name="TextBox 2534">
              <a:extLst>
                <a:ext uri="{FF2B5EF4-FFF2-40B4-BE49-F238E27FC236}">
                  <a16:creationId xmlns:a16="http://schemas.microsoft.com/office/drawing/2014/main" id="{8F48E83D-A9BD-4483-92CF-29002C7A496F}"/>
                </a:ext>
              </a:extLst>
            </p:cNvPr>
            <p:cNvSpPr txBox="1"/>
            <p:nvPr/>
          </p:nvSpPr>
          <p:spPr>
            <a:xfrm>
              <a:off x="395537" y="3995230"/>
              <a:ext cx="39729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11278</TotalTime>
  <Words>77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63</cp:revision>
  <dcterms:created xsi:type="dcterms:W3CDTF">2018-02-18T19:39:47Z</dcterms:created>
  <dcterms:modified xsi:type="dcterms:W3CDTF">2019-04-25T04:31:31Z</dcterms:modified>
</cp:coreProperties>
</file>