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 rot="16200000">
            <a:off x="8632676" y="3298675"/>
            <a:ext cx="6858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6"/>
            <a:ext cx="4186339" cy="2115733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642035" y="2467513"/>
            <a:ext cx="3542654" cy="1249908"/>
          </a:xfrm>
        </p:spPr>
        <p:txBody>
          <a:bodyPr/>
          <a:lstStyle/>
          <a:p>
            <a:pPr algn="r"/>
            <a:r>
              <a:rPr lang="en-US" sz="2000" dirty="0"/>
              <a:t>You can download </a:t>
            </a:r>
          </a:p>
          <a:p>
            <a:pPr algn="r"/>
            <a:r>
              <a:rPr lang="en-US" sz="2000" dirty="0"/>
              <a:t>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 rot="16200000">
            <a:off x="8632677" y="3305888"/>
            <a:ext cx="68580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8A5AA8A-19DA-4AD6-B667-668FD9EBE04B}"/>
              </a:ext>
            </a:extLst>
          </p:cNvPr>
          <p:cNvGrpSpPr/>
          <p:nvPr/>
        </p:nvGrpSpPr>
        <p:grpSpPr>
          <a:xfrm>
            <a:off x="7840546" y="1412776"/>
            <a:ext cx="351774" cy="4896544"/>
            <a:chOff x="5706126" y="1412776"/>
            <a:chExt cx="288032" cy="489654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C7008E0-5DA7-48A9-A047-B9F951ADA768}"/>
                </a:ext>
              </a:extLst>
            </p:cNvPr>
            <p:cNvSpPr/>
            <p:nvPr/>
          </p:nvSpPr>
          <p:spPr>
            <a:xfrm>
              <a:off x="5796136" y="1628800"/>
              <a:ext cx="108012" cy="4680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8" name="Flowchart: Extract 7">
              <a:extLst>
                <a:ext uri="{FF2B5EF4-FFF2-40B4-BE49-F238E27FC236}">
                  <a16:creationId xmlns:a16="http://schemas.microsoft.com/office/drawing/2014/main" id="{F666BD6D-8338-449A-BF09-A788FE93A40A}"/>
                </a:ext>
              </a:extLst>
            </p:cNvPr>
            <p:cNvSpPr/>
            <p:nvPr/>
          </p:nvSpPr>
          <p:spPr>
            <a:xfrm>
              <a:off x="5706126" y="1412776"/>
              <a:ext cx="288032" cy="288032"/>
            </a:xfrm>
            <a:prstGeom prst="flowChartExtra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186DD77-9C6B-4B95-87E2-B74AD0EC7D85}"/>
              </a:ext>
            </a:extLst>
          </p:cNvPr>
          <p:cNvGrpSpPr/>
          <p:nvPr/>
        </p:nvGrpSpPr>
        <p:grpSpPr>
          <a:xfrm>
            <a:off x="7172497" y="1869503"/>
            <a:ext cx="703216" cy="4426944"/>
            <a:chOff x="5020912" y="1869503"/>
            <a:chExt cx="703216" cy="4426944"/>
          </a:xfrm>
          <a:solidFill>
            <a:schemeClr val="accent2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AA6D2D9-55C1-430F-AEE6-9AF23ABB3465}"/>
                </a:ext>
              </a:extLst>
            </p:cNvPr>
            <p:cNvSpPr/>
            <p:nvPr/>
          </p:nvSpPr>
          <p:spPr>
            <a:xfrm>
              <a:off x="5602892" y="2542257"/>
              <a:ext cx="120775" cy="37541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1" name="Bent Arrow 6">
              <a:extLst>
                <a:ext uri="{FF2B5EF4-FFF2-40B4-BE49-F238E27FC236}">
                  <a16:creationId xmlns:a16="http://schemas.microsoft.com/office/drawing/2014/main" id="{28127579-95D6-42BB-AF0F-3ED04AF4773F}"/>
                </a:ext>
              </a:extLst>
            </p:cNvPr>
            <p:cNvSpPr/>
            <p:nvPr/>
          </p:nvSpPr>
          <p:spPr>
            <a:xfrm flipH="1">
              <a:off x="5024150" y="1869503"/>
              <a:ext cx="699978" cy="911425"/>
            </a:xfrm>
            <a:prstGeom prst="bentArrow">
              <a:avLst>
                <a:gd name="adj1" fmla="val 17792"/>
                <a:gd name="adj2" fmla="val 25000"/>
                <a:gd name="adj3" fmla="val 33165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2" name="Bent Arrow 40">
              <a:extLst>
                <a:ext uri="{FF2B5EF4-FFF2-40B4-BE49-F238E27FC236}">
                  <a16:creationId xmlns:a16="http://schemas.microsoft.com/office/drawing/2014/main" id="{5C486FAE-B9EC-4CAE-BAE1-0C38CAF1CD70}"/>
                </a:ext>
              </a:extLst>
            </p:cNvPr>
            <p:cNvSpPr/>
            <p:nvPr/>
          </p:nvSpPr>
          <p:spPr>
            <a:xfrm flipH="1">
              <a:off x="5020912" y="3314020"/>
              <a:ext cx="699978" cy="911425"/>
            </a:xfrm>
            <a:prstGeom prst="bentArrow">
              <a:avLst>
                <a:gd name="adj1" fmla="val 17792"/>
                <a:gd name="adj2" fmla="val 25000"/>
                <a:gd name="adj3" fmla="val 33165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3" name="Bent Arrow 41">
              <a:extLst>
                <a:ext uri="{FF2B5EF4-FFF2-40B4-BE49-F238E27FC236}">
                  <a16:creationId xmlns:a16="http://schemas.microsoft.com/office/drawing/2014/main" id="{FD1234CA-EC58-4176-ACF0-ED7FFFD7DCA9}"/>
                </a:ext>
              </a:extLst>
            </p:cNvPr>
            <p:cNvSpPr/>
            <p:nvPr/>
          </p:nvSpPr>
          <p:spPr>
            <a:xfrm flipH="1">
              <a:off x="5024150" y="4749823"/>
              <a:ext cx="699978" cy="911425"/>
            </a:xfrm>
            <a:prstGeom prst="bentArrow">
              <a:avLst>
                <a:gd name="adj1" fmla="val 17792"/>
                <a:gd name="adj2" fmla="val 25000"/>
                <a:gd name="adj3" fmla="val 33165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58E15C9-86F5-4E74-AB73-14A386D2D7E2}"/>
              </a:ext>
            </a:extLst>
          </p:cNvPr>
          <p:cNvGrpSpPr/>
          <p:nvPr/>
        </p:nvGrpSpPr>
        <p:grpSpPr>
          <a:xfrm>
            <a:off x="8163746" y="2453953"/>
            <a:ext cx="696490" cy="3849193"/>
            <a:chOff x="6256766" y="2243260"/>
            <a:chExt cx="696490" cy="3849193"/>
          </a:xfrm>
          <a:solidFill>
            <a:schemeClr val="accent4"/>
          </a:solidFill>
        </p:grpSpPr>
        <p:sp>
          <p:nvSpPr>
            <p:cNvPr id="15" name="Rectangle 44">
              <a:extLst>
                <a:ext uri="{FF2B5EF4-FFF2-40B4-BE49-F238E27FC236}">
                  <a16:creationId xmlns:a16="http://schemas.microsoft.com/office/drawing/2014/main" id="{E4928222-AE7F-4B09-A03F-98A72AAC0EAA}"/>
                </a:ext>
              </a:extLst>
            </p:cNvPr>
            <p:cNvSpPr/>
            <p:nvPr/>
          </p:nvSpPr>
          <p:spPr>
            <a:xfrm flipH="1">
              <a:off x="6257925" y="2973462"/>
              <a:ext cx="119272" cy="3118991"/>
            </a:xfrm>
            <a:custGeom>
              <a:avLst/>
              <a:gdLst/>
              <a:ahLst/>
              <a:cxnLst/>
              <a:rect l="l" t="t" r="r" b="b"/>
              <a:pathLst>
                <a:path w="119272" h="3118991">
                  <a:moveTo>
                    <a:pt x="119272" y="0"/>
                  </a:moveTo>
                  <a:lnTo>
                    <a:pt x="0" y="0"/>
                  </a:lnTo>
                  <a:lnTo>
                    <a:pt x="0" y="3118991"/>
                  </a:lnTo>
                  <a:lnTo>
                    <a:pt x="119272" y="3118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6" name="Bent Arrow 54">
              <a:extLst>
                <a:ext uri="{FF2B5EF4-FFF2-40B4-BE49-F238E27FC236}">
                  <a16:creationId xmlns:a16="http://schemas.microsoft.com/office/drawing/2014/main" id="{D52484EA-2150-4EDF-BF03-13D7047A95B0}"/>
                </a:ext>
              </a:extLst>
            </p:cNvPr>
            <p:cNvSpPr/>
            <p:nvPr/>
          </p:nvSpPr>
          <p:spPr>
            <a:xfrm>
              <a:off x="6256766" y="2243260"/>
              <a:ext cx="693283" cy="911425"/>
            </a:xfrm>
            <a:prstGeom prst="bentArrow">
              <a:avLst>
                <a:gd name="adj1" fmla="val 17792"/>
                <a:gd name="adj2" fmla="val 25000"/>
                <a:gd name="adj3" fmla="val 33165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7" name="Bent Arrow 55">
              <a:extLst>
                <a:ext uri="{FF2B5EF4-FFF2-40B4-BE49-F238E27FC236}">
                  <a16:creationId xmlns:a16="http://schemas.microsoft.com/office/drawing/2014/main" id="{B5F2E57B-44D8-49C6-920D-86C3096C2795}"/>
                </a:ext>
              </a:extLst>
            </p:cNvPr>
            <p:cNvSpPr/>
            <p:nvPr/>
          </p:nvSpPr>
          <p:spPr>
            <a:xfrm>
              <a:off x="6259973" y="3745224"/>
              <a:ext cx="693283" cy="911425"/>
            </a:xfrm>
            <a:prstGeom prst="bentArrow">
              <a:avLst>
                <a:gd name="adj1" fmla="val 17792"/>
                <a:gd name="adj2" fmla="val 25000"/>
                <a:gd name="adj3" fmla="val 33165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8" name="Bent Arrow 56">
              <a:extLst>
                <a:ext uri="{FF2B5EF4-FFF2-40B4-BE49-F238E27FC236}">
                  <a16:creationId xmlns:a16="http://schemas.microsoft.com/office/drawing/2014/main" id="{9F7B8FB5-3596-43AC-977C-567966115497}"/>
                </a:ext>
              </a:extLst>
            </p:cNvPr>
            <p:cNvSpPr/>
            <p:nvPr/>
          </p:nvSpPr>
          <p:spPr>
            <a:xfrm>
              <a:off x="6256766" y="5181027"/>
              <a:ext cx="693283" cy="911425"/>
            </a:xfrm>
            <a:custGeom>
              <a:avLst/>
              <a:gdLst/>
              <a:ahLst/>
              <a:cxnLst/>
              <a:rect l="l" t="t" r="r" b="b"/>
              <a:pathLst>
                <a:path w="693283" h="911425">
                  <a:moveTo>
                    <a:pt x="463356" y="0"/>
                  </a:moveTo>
                  <a:lnTo>
                    <a:pt x="693283" y="173321"/>
                  </a:lnTo>
                  <a:lnTo>
                    <a:pt x="463356" y="346642"/>
                  </a:lnTo>
                  <a:lnTo>
                    <a:pt x="463356" y="234995"/>
                  </a:lnTo>
                  <a:lnTo>
                    <a:pt x="303311" y="234995"/>
                  </a:lnTo>
                  <a:cubicBezTo>
                    <a:pt x="203921" y="234995"/>
                    <a:pt x="123349" y="315567"/>
                    <a:pt x="123349" y="414957"/>
                  </a:cubicBezTo>
                  <a:lnTo>
                    <a:pt x="123349" y="911425"/>
                  </a:lnTo>
                  <a:lnTo>
                    <a:pt x="0" y="911425"/>
                  </a:lnTo>
                  <a:lnTo>
                    <a:pt x="0" y="414958"/>
                  </a:lnTo>
                  <a:cubicBezTo>
                    <a:pt x="0" y="247444"/>
                    <a:pt x="135797" y="111647"/>
                    <a:pt x="303311" y="111647"/>
                  </a:cubicBezTo>
                  <a:lnTo>
                    <a:pt x="463356" y="1116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D96D88FE-2510-4AA7-A484-8CEFD9022DA7}"/>
              </a:ext>
            </a:extLst>
          </p:cNvPr>
          <p:cNvSpPr txBox="1"/>
          <p:nvPr/>
        </p:nvSpPr>
        <p:spPr>
          <a:xfrm>
            <a:off x="6894844" y="770676"/>
            <a:ext cx="225500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BUSINESS SUCCESS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1734BEC-729E-47F9-A51A-D4A8CF784408}"/>
              </a:ext>
            </a:extLst>
          </p:cNvPr>
          <p:cNvGrpSpPr/>
          <p:nvPr/>
        </p:nvGrpSpPr>
        <p:grpSpPr>
          <a:xfrm>
            <a:off x="5415884" y="1933799"/>
            <a:ext cx="1523727" cy="723275"/>
            <a:chOff x="5210294" y="837292"/>
            <a:chExt cx="1750034" cy="723275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E5629A2-CB99-44F5-99C7-1969C5919DDC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5078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F6F79AA-DC94-4EDA-A332-20592C608AB4}"/>
                </a:ext>
              </a:extLst>
            </p:cNvPr>
            <p:cNvSpPr txBox="1"/>
            <p:nvPr/>
          </p:nvSpPr>
          <p:spPr>
            <a:xfrm>
              <a:off x="5218241" y="837292"/>
              <a:ext cx="1742087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2644ACC-4090-4634-8ADE-BE870A4ED501}"/>
              </a:ext>
            </a:extLst>
          </p:cNvPr>
          <p:cNvGrpSpPr/>
          <p:nvPr/>
        </p:nvGrpSpPr>
        <p:grpSpPr>
          <a:xfrm>
            <a:off x="5408393" y="3361185"/>
            <a:ext cx="1523727" cy="723275"/>
            <a:chOff x="5210294" y="837292"/>
            <a:chExt cx="1750034" cy="723275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B1C8410-2692-4020-8BD7-ED10EFD2E749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5078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D117A7F-D2CA-4911-B7C0-5F08A628F033}"/>
                </a:ext>
              </a:extLst>
            </p:cNvPr>
            <p:cNvSpPr txBox="1"/>
            <p:nvPr/>
          </p:nvSpPr>
          <p:spPr>
            <a:xfrm>
              <a:off x="5218241" y="837292"/>
              <a:ext cx="1742087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DE6373E-061D-41FE-A9F9-DED1A10E8A8E}"/>
              </a:ext>
            </a:extLst>
          </p:cNvPr>
          <p:cNvGrpSpPr/>
          <p:nvPr/>
        </p:nvGrpSpPr>
        <p:grpSpPr>
          <a:xfrm>
            <a:off x="5400902" y="4826671"/>
            <a:ext cx="1523727" cy="723275"/>
            <a:chOff x="5210294" y="837292"/>
            <a:chExt cx="1750034" cy="723275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9854798-9046-4F5F-8DC1-ABE2B2799C18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5078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C2CD3E1-78E5-45BE-AB20-15213BC292FC}"/>
                </a:ext>
              </a:extLst>
            </p:cNvPr>
            <p:cNvSpPr txBox="1"/>
            <p:nvPr/>
          </p:nvSpPr>
          <p:spPr>
            <a:xfrm>
              <a:off x="5218241" y="837292"/>
              <a:ext cx="1742087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5C6FBC2-A24E-49A5-BFD5-D1E242616258}"/>
              </a:ext>
            </a:extLst>
          </p:cNvPr>
          <p:cNvGrpSpPr/>
          <p:nvPr/>
        </p:nvGrpSpPr>
        <p:grpSpPr>
          <a:xfrm>
            <a:off x="9042825" y="2524775"/>
            <a:ext cx="1523727" cy="723275"/>
            <a:chOff x="5210294" y="837292"/>
            <a:chExt cx="1750034" cy="723275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B55C3C1-94CC-4A51-85D7-1F3119267213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5078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359CA1E-B323-4C01-966E-0C20DC9F0429}"/>
                </a:ext>
              </a:extLst>
            </p:cNvPr>
            <p:cNvSpPr txBox="1"/>
            <p:nvPr/>
          </p:nvSpPr>
          <p:spPr>
            <a:xfrm>
              <a:off x="5218241" y="837292"/>
              <a:ext cx="1742087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98FDB2D-9A7F-4B47-96AC-16E3B895A51A}"/>
              </a:ext>
            </a:extLst>
          </p:cNvPr>
          <p:cNvGrpSpPr/>
          <p:nvPr/>
        </p:nvGrpSpPr>
        <p:grpSpPr>
          <a:xfrm>
            <a:off x="9035334" y="4033694"/>
            <a:ext cx="1523727" cy="723275"/>
            <a:chOff x="5210294" y="837292"/>
            <a:chExt cx="1750034" cy="723275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1563D42-9506-4F21-963B-7E3CCB7AB38D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5078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79B2E42-4F81-44C3-91C0-294093638AFA}"/>
                </a:ext>
              </a:extLst>
            </p:cNvPr>
            <p:cNvSpPr txBox="1"/>
            <p:nvPr/>
          </p:nvSpPr>
          <p:spPr>
            <a:xfrm>
              <a:off x="5218241" y="837292"/>
              <a:ext cx="1742087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7314619-FF31-4FA1-88B6-E2B2AA872E92}"/>
              </a:ext>
            </a:extLst>
          </p:cNvPr>
          <p:cNvGrpSpPr/>
          <p:nvPr/>
        </p:nvGrpSpPr>
        <p:grpSpPr>
          <a:xfrm>
            <a:off x="9027843" y="5458942"/>
            <a:ext cx="1523727" cy="723275"/>
            <a:chOff x="5210294" y="837292"/>
            <a:chExt cx="1750034" cy="723275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FC5E0863-D728-4C9B-8C77-A88A0C2B0B29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5078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6555553-8568-4E22-B0DE-40DB46B3E9EE}"/>
                </a:ext>
              </a:extLst>
            </p:cNvPr>
            <p:cNvSpPr txBox="1"/>
            <p:nvPr/>
          </p:nvSpPr>
          <p:spPr>
            <a:xfrm>
              <a:off x="5218241" y="837292"/>
              <a:ext cx="1742087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sp>
        <p:nvSpPr>
          <p:cNvPr id="38" name="Rounded Rectangular Callout 84">
            <a:extLst>
              <a:ext uri="{FF2B5EF4-FFF2-40B4-BE49-F238E27FC236}">
                <a16:creationId xmlns:a16="http://schemas.microsoft.com/office/drawing/2014/main" id="{77C2788D-D581-4105-81F8-0BC40D4AA6F5}"/>
              </a:ext>
            </a:extLst>
          </p:cNvPr>
          <p:cNvSpPr/>
          <p:nvPr/>
        </p:nvSpPr>
        <p:spPr>
          <a:xfrm flipH="1">
            <a:off x="4771766" y="1513384"/>
            <a:ext cx="648072" cy="443458"/>
          </a:xfrm>
          <a:prstGeom prst="wedgeRoundRectCallout">
            <a:avLst>
              <a:gd name="adj1" fmla="val -51697"/>
              <a:gd name="adj2" fmla="val 85001"/>
              <a:gd name="adj3" fmla="val 1666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39" name="Rounded Rectangular Callout 85">
            <a:extLst>
              <a:ext uri="{FF2B5EF4-FFF2-40B4-BE49-F238E27FC236}">
                <a16:creationId xmlns:a16="http://schemas.microsoft.com/office/drawing/2014/main" id="{24CBC523-3822-4F25-89DA-6472104568B9}"/>
              </a:ext>
            </a:extLst>
          </p:cNvPr>
          <p:cNvSpPr/>
          <p:nvPr/>
        </p:nvSpPr>
        <p:spPr>
          <a:xfrm flipH="1">
            <a:off x="4771766" y="2927970"/>
            <a:ext cx="648072" cy="443458"/>
          </a:xfrm>
          <a:prstGeom prst="wedgeRoundRectCallout">
            <a:avLst>
              <a:gd name="adj1" fmla="val -51697"/>
              <a:gd name="adj2" fmla="val 85001"/>
              <a:gd name="adj3" fmla="val 1666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40" name="Rounded Rectangular Callout 86">
            <a:extLst>
              <a:ext uri="{FF2B5EF4-FFF2-40B4-BE49-F238E27FC236}">
                <a16:creationId xmlns:a16="http://schemas.microsoft.com/office/drawing/2014/main" id="{A2FAB6BE-58E0-4B48-AA50-90F77A250835}"/>
              </a:ext>
            </a:extLst>
          </p:cNvPr>
          <p:cNvSpPr/>
          <p:nvPr/>
        </p:nvSpPr>
        <p:spPr>
          <a:xfrm flipH="1">
            <a:off x="4771766" y="4411628"/>
            <a:ext cx="648072" cy="443458"/>
          </a:xfrm>
          <a:prstGeom prst="wedgeRoundRectCallout">
            <a:avLst>
              <a:gd name="adj1" fmla="val -51697"/>
              <a:gd name="adj2" fmla="val 85001"/>
              <a:gd name="adj3" fmla="val 1666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41" name="Rounded Rectangular Callout 87">
            <a:extLst>
              <a:ext uri="{FF2B5EF4-FFF2-40B4-BE49-F238E27FC236}">
                <a16:creationId xmlns:a16="http://schemas.microsoft.com/office/drawing/2014/main" id="{F09F9A1A-6A08-4BF1-954E-6DF242FD4438}"/>
              </a:ext>
            </a:extLst>
          </p:cNvPr>
          <p:cNvSpPr/>
          <p:nvPr/>
        </p:nvSpPr>
        <p:spPr>
          <a:xfrm flipH="1">
            <a:off x="10473698" y="2141414"/>
            <a:ext cx="648072" cy="443458"/>
          </a:xfrm>
          <a:prstGeom prst="wedgeRoundRectCallout">
            <a:avLst>
              <a:gd name="adj1" fmla="val 52655"/>
              <a:gd name="adj2" fmla="val 78557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42" name="Rounded Rectangular Callout 88">
            <a:extLst>
              <a:ext uri="{FF2B5EF4-FFF2-40B4-BE49-F238E27FC236}">
                <a16:creationId xmlns:a16="http://schemas.microsoft.com/office/drawing/2014/main" id="{833D98AD-FDF5-456E-8EC9-C945BAF4C426}"/>
              </a:ext>
            </a:extLst>
          </p:cNvPr>
          <p:cNvSpPr/>
          <p:nvPr/>
        </p:nvSpPr>
        <p:spPr>
          <a:xfrm flipH="1">
            <a:off x="10473698" y="3638942"/>
            <a:ext cx="648072" cy="443458"/>
          </a:xfrm>
          <a:prstGeom prst="wedgeRoundRectCallout">
            <a:avLst>
              <a:gd name="adj1" fmla="val 52655"/>
              <a:gd name="adj2" fmla="val 78557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43" name="Rounded Rectangular Callout 89">
            <a:extLst>
              <a:ext uri="{FF2B5EF4-FFF2-40B4-BE49-F238E27FC236}">
                <a16:creationId xmlns:a16="http://schemas.microsoft.com/office/drawing/2014/main" id="{0A3FECF5-33E6-48C2-BD37-46D6BA3ADA85}"/>
              </a:ext>
            </a:extLst>
          </p:cNvPr>
          <p:cNvSpPr/>
          <p:nvPr/>
        </p:nvSpPr>
        <p:spPr>
          <a:xfrm flipH="1">
            <a:off x="10473698" y="5074300"/>
            <a:ext cx="648072" cy="443458"/>
          </a:xfrm>
          <a:prstGeom prst="wedgeRoundRectCallout">
            <a:avLst>
              <a:gd name="adj1" fmla="val 52655"/>
              <a:gd name="adj2" fmla="val 78557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44" name="Rounded Rectangular Callout 95">
            <a:extLst>
              <a:ext uri="{FF2B5EF4-FFF2-40B4-BE49-F238E27FC236}">
                <a16:creationId xmlns:a16="http://schemas.microsoft.com/office/drawing/2014/main" id="{F933AB04-8F2B-4BAA-AD5C-F76810048B38}"/>
              </a:ext>
            </a:extLst>
          </p:cNvPr>
          <p:cNvSpPr/>
          <p:nvPr/>
        </p:nvSpPr>
        <p:spPr>
          <a:xfrm flipH="1">
            <a:off x="8876064" y="624470"/>
            <a:ext cx="648072" cy="443458"/>
          </a:xfrm>
          <a:prstGeom prst="wedgeRoundRectCallout">
            <a:avLst>
              <a:gd name="adj1" fmla="val 52655"/>
              <a:gd name="adj2" fmla="val 78557"/>
              <a:gd name="adj3" fmla="val 1666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45" name="Rounded Rectangle 10">
            <a:extLst>
              <a:ext uri="{FF2B5EF4-FFF2-40B4-BE49-F238E27FC236}">
                <a16:creationId xmlns:a16="http://schemas.microsoft.com/office/drawing/2014/main" id="{1C77E8E5-69C7-40A1-82A6-01EA5A18C2C3}"/>
              </a:ext>
            </a:extLst>
          </p:cNvPr>
          <p:cNvSpPr/>
          <p:nvPr/>
        </p:nvSpPr>
        <p:spPr>
          <a:xfrm>
            <a:off x="4994351" y="3026510"/>
            <a:ext cx="194751" cy="257731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6" name="Rounded Rectangle 6">
            <a:extLst>
              <a:ext uri="{FF2B5EF4-FFF2-40B4-BE49-F238E27FC236}">
                <a16:creationId xmlns:a16="http://schemas.microsoft.com/office/drawing/2014/main" id="{680916C5-7405-410A-829A-0864A9491695}"/>
              </a:ext>
            </a:extLst>
          </p:cNvPr>
          <p:cNvSpPr/>
          <p:nvPr/>
        </p:nvSpPr>
        <p:spPr>
          <a:xfrm>
            <a:off x="4956902" y="1599958"/>
            <a:ext cx="265122" cy="269546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7" name="Rectangle 16">
            <a:extLst>
              <a:ext uri="{FF2B5EF4-FFF2-40B4-BE49-F238E27FC236}">
                <a16:creationId xmlns:a16="http://schemas.microsoft.com/office/drawing/2014/main" id="{AC21CDB3-1C41-4D6F-A56C-F99319742FB6}"/>
              </a:ext>
            </a:extLst>
          </p:cNvPr>
          <p:cNvSpPr/>
          <p:nvPr/>
        </p:nvSpPr>
        <p:spPr>
          <a:xfrm rot="2700000">
            <a:off x="4994814" y="4442821"/>
            <a:ext cx="203762" cy="365307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8" name="Rectangle 9">
            <a:extLst>
              <a:ext uri="{FF2B5EF4-FFF2-40B4-BE49-F238E27FC236}">
                <a16:creationId xmlns:a16="http://schemas.microsoft.com/office/drawing/2014/main" id="{98FCE26D-02FD-4A2B-8170-F46779B80F21}"/>
              </a:ext>
            </a:extLst>
          </p:cNvPr>
          <p:cNvSpPr/>
          <p:nvPr/>
        </p:nvSpPr>
        <p:spPr>
          <a:xfrm>
            <a:off x="10675484" y="2256338"/>
            <a:ext cx="252452" cy="236318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" name="Oval 7">
            <a:extLst>
              <a:ext uri="{FF2B5EF4-FFF2-40B4-BE49-F238E27FC236}">
                <a16:creationId xmlns:a16="http://schemas.microsoft.com/office/drawing/2014/main" id="{220C74A7-5F37-44D5-B00E-C4F0398E8D59}"/>
              </a:ext>
            </a:extLst>
          </p:cNvPr>
          <p:cNvSpPr/>
          <p:nvPr/>
        </p:nvSpPr>
        <p:spPr>
          <a:xfrm>
            <a:off x="10651106" y="3711972"/>
            <a:ext cx="276830" cy="27683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0" name="Donut 24">
            <a:extLst>
              <a:ext uri="{FF2B5EF4-FFF2-40B4-BE49-F238E27FC236}">
                <a16:creationId xmlns:a16="http://schemas.microsoft.com/office/drawing/2014/main" id="{6F32BB4B-2595-437C-9249-F0640184D9A3}"/>
              </a:ext>
            </a:extLst>
          </p:cNvPr>
          <p:cNvSpPr/>
          <p:nvPr/>
        </p:nvSpPr>
        <p:spPr>
          <a:xfrm>
            <a:off x="10651106" y="5136472"/>
            <a:ext cx="302836" cy="305301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1" name="Oval 21">
            <a:extLst>
              <a:ext uri="{FF2B5EF4-FFF2-40B4-BE49-F238E27FC236}">
                <a16:creationId xmlns:a16="http://schemas.microsoft.com/office/drawing/2014/main" id="{9867F3D7-142C-4975-806A-BAF964A8238E}"/>
              </a:ext>
            </a:extLst>
          </p:cNvPr>
          <p:cNvSpPr>
            <a:spLocks noChangeAspect="1"/>
          </p:cNvSpPr>
          <p:nvPr/>
        </p:nvSpPr>
        <p:spPr>
          <a:xfrm>
            <a:off x="9079083" y="715266"/>
            <a:ext cx="271772" cy="27404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11373</TotalTime>
  <Words>88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96</cp:revision>
  <dcterms:created xsi:type="dcterms:W3CDTF">2018-02-18T19:39:47Z</dcterms:created>
  <dcterms:modified xsi:type="dcterms:W3CDTF">2019-04-25T06:41:54Z</dcterms:modified>
</cp:coreProperties>
</file>