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98" name="Oval 697">
            <a:extLst>
              <a:ext uri="{FF2B5EF4-FFF2-40B4-BE49-F238E27FC236}">
                <a16:creationId xmlns:a16="http://schemas.microsoft.com/office/drawing/2014/main" id="{61A536F6-5DFC-4117-81D5-1AFCDFA0B2B3}"/>
              </a:ext>
            </a:extLst>
          </p:cNvPr>
          <p:cNvSpPr/>
          <p:nvPr/>
        </p:nvSpPr>
        <p:spPr>
          <a:xfrm>
            <a:off x="2728643" y="4271781"/>
            <a:ext cx="810105" cy="810105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B2D1A103-8E85-43AC-9DB9-2DE2F27FC950}"/>
              </a:ext>
            </a:extLst>
          </p:cNvPr>
          <p:cNvSpPr/>
          <p:nvPr/>
        </p:nvSpPr>
        <p:spPr>
          <a:xfrm>
            <a:off x="6745839" y="2749934"/>
            <a:ext cx="810105" cy="810105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00" name="Oval 699">
            <a:extLst>
              <a:ext uri="{FF2B5EF4-FFF2-40B4-BE49-F238E27FC236}">
                <a16:creationId xmlns:a16="http://schemas.microsoft.com/office/drawing/2014/main" id="{C5EFEE05-7956-4ED2-ACDC-92A2FE91998A}"/>
              </a:ext>
            </a:extLst>
          </p:cNvPr>
          <p:cNvSpPr/>
          <p:nvPr/>
        </p:nvSpPr>
        <p:spPr>
          <a:xfrm>
            <a:off x="8754438" y="1989010"/>
            <a:ext cx="810105" cy="810105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ED2F0489-CCC4-4981-B5ED-BD95D9B5B8D0}"/>
              </a:ext>
            </a:extLst>
          </p:cNvPr>
          <p:cNvSpPr/>
          <p:nvPr/>
        </p:nvSpPr>
        <p:spPr>
          <a:xfrm>
            <a:off x="3769636" y="1957389"/>
            <a:ext cx="810105" cy="810105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702" name="Group 701">
            <a:extLst>
              <a:ext uri="{FF2B5EF4-FFF2-40B4-BE49-F238E27FC236}">
                <a16:creationId xmlns:a16="http://schemas.microsoft.com/office/drawing/2014/main" id="{6FF8FC78-AA4C-4AE7-8B77-4066B8556528}"/>
              </a:ext>
            </a:extLst>
          </p:cNvPr>
          <p:cNvGrpSpPr/>
          <p:nvPr/>
        </p:nvGrpSpPr>
        <p:grpSpPr>
          <a:xfrm>
            <a:off x="690611" y="5225344"/>
            <a:ext cx="2848136" cy="923330"/>
            <a:chOff x="2551705" y="4283314"/>
            <a:chExt cx="1821094" cy="923330"/>
          </a:xfrm>
        </p:grpSpPr>
        <p:sp>
          <p:nvSpPr>
            <p:cNvPr id="703" name="TextBox 702">
              <a:extLst>
                <a:ext uri="{FF2B5EF4-FFF2-40B4-BE49-F238E27FC236}">
                  <a16:creationId xmlns:a16="http://schemas.microsoft.com/office/drawing/2014/main" id="{16834226-B19C-4577-A6E4-A025D69E8967}"/>
                </a:ext>
              </a:extLst>
            </p:cNvPr>
            <p:cNvSpPr txBox="1"/>
            <p:nvPr/>
          </p:nvSpPr>
          <p:spPr>
            <a:xfrm>
              <a:off x="2551705" y="4560313"/>
              <a:ext cx="18210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04" name="TextBox 703">
              <a:extLst>
                <a:ext uri="{FF2B5EF4-FFF2-40B4-BE49-F238E27FC236}">
                  <a16:creationId xmlns:a16="http://schemas.microsoft.com/office/drawing/2014/main" id="{D9DB1AB4-E124-43AD-BCEE-C11B3DFC1770}"/>
                </a:ext>
              </a:extLst>
            </p:cNvPr>
            <p:cNvSpPr txBox="1"/>
            <p:nvPr/>
          </p:nvSpPr>
          <p:spPr>
            <a:xfrm>
              <a:off x="2551705" y="4283314"/>
              <a:ext cx="18210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705" name="Oval 704">
            <a:extLst>
              <a:ext uri="{FF2B5EF4-FFF2-40B4-BE49-F238E27FC236}">
                <a16:creationId xmlns:a16="http://schemas.microsoft.com/office/drawing/2014/main" id="{AA5A797E-4E1B-4CE3-B471-A0F8C24C9E24}"/>
              </a:ext>
            </a:extLst>
          </p:cNvPr>
          <p:cNvSpPr/>
          <p:nvPr/>
        </p:nvSpPr>
        <p:spPr>
          <a:xfrm>
            <a:off x="4737241" y="3510858"/>
            <a:ext cx="810105" cy="810105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706" name="Group 705">
            <a:extLst>
              <a:ext uri="{FF2B5EF4-FFF2-40B4-BE49-F238E27FC236}">
                <a16:creationId xmlns:a16="http://schemas.microsoft.com/office/drawing/2014/main" id="{69CE09E5-C75E-4C67-8DA2-15F2F5242ED8}"/>
              </a:ext>
            </a:extLst>
          </p:cNvPr>
          <p:cNvGrpSpPr/>
          <p:nvPr/>
        </p:nvGrpSpPr>
        <p:grpSpPr>
          <a:xfrm>
            <a:off x="870955" y="1900774"/>
            <a:ext cx="2790816" cy="923330"/>
            <a:chOff x="2551705" y="4283314"/>
            <a:chExt cx="1472007" cy="923330"/>
          </a:xfrm>
        </p:grpSpPr>
        <p:sp>
          <p:nvSpPr>
            <p:cNvPr id="707" name="TextBox 706">
              <a:extLst>
                <a:ext uri="{FF2B5EF4-FFF2-40B4-BE49-F238E27FC236}">
                  <a16:creationId xmlns:a16="http://schemas.microsoft.com/office/drawing/2014/main" id="{EC01A1D5-8D13-46EF-807F-639E0853E70E}"/>
                </a:ext>
              </a:extLst>
            </p:cNvPr>
            <p:cNvSpPr txBox="1"/>
            <p:nvPr/>
          </p:nvSpPr>
          <p:spPr>
            <a:xfrm>
              <a:off x="2551706" y="4560313"/>
              <a:ext cx="147200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08" name="TextBox 707">
              <a:extLst>
                <a:ext uri="{FF2B5EF4-FFF2-40B4-BE49-F238E27FC236}">
                  <a16:creationId xmlns:a16="http://schemas.microsoft.com/office/drawing/2014/main" id="{0901C684-BBFC-48DC-8EE2-D78EDA9D814D}"/>
                </a:ext>
              </a:extLst>
            </p:cNvPr>
            <p:cNvSpPr txBox="1"/>
            <p:nvPr/>
          </p:nvSpPr>
          <p:spPr>
            <a:xfrm>
              <a:off x="2551705" y="4283314"/>
              <a:ext cx="147200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709" name="Group 708">
            <a:extLst>
              <a:ext uri="{FF2B5EF4-FFF2-40B4-BE49-F238E27FC236}">
                <a16:creationId xmlns:a16="http://schemas.microsoft.com/office/drawing/2014/main" id="{E396C79C-8667-4FBD-9106-59DE266FE4B8}"/>
              </a:ext>
            </a:extLst>
          </p:cNvPr>
          <p:cNvGrpSpPr/>
          <p:nvPr/>
        </p:nvGrpSpPr>
        <p:grpSpPr>
          <a:xfrm>
            <a:off x="8477722" y="2913110"/>
            <a:ext cx="2848136" cy="923330"/>
            <a:chOff x="2551705" y="4283314"/>
            <a:chExt cx="1821094" cy="923330"/>
          </a:xfrm>
        </p:grpSpPr>
        <p:sp>
          <p:nvSpPr>
            <p:cNvPr id="710" name="TextBox 709">
              <a:extLst>
                <a:ext uri="{FF2B5EF4-FFF2-40B4-BE49-F238E27FC236}">
                  <a16:creationId xmlns:a16="http://schemas.microsoft.com/office/drawing/2014/main" id="{41166E81-3B02-40B0-8136-66CAC5033AF4}"/>
                </a:ext>
              </a:extLst>
            </p:cNvPr>
            <p:cNvSpPr txBox="1"/>
            <p:nvPr/>
          </p:nvSpPr>
          <p:spPr>
            <a:xfrm>
              <a:off x="2551705" y="4560313"/>
              <a:ext cx="18210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1" name="TextBox 710">
              <a:extLst>
                <a:ext uri="{FF2B5EF4-FFF2-40B4-BE49-F238E27FC236}">
                  <a16:creationId xmlns:a16="http://schemas.microsoft.com/office/drawing/2014/main" id="{0B20B1F2-94A2-4D5F-808E-FD5BE52F1D57}"/>
                </a:ext>
              </a:extLst>
            </p:cNvPr>
            <p:cNvSpPr txBox="1"/>
            <p:nvPr/>
          </p:nvSpPr>
          <p:spPr>
            <a:xfrm>
              <a:off x="2551705" y="4283314"/>
              <a:ext cx="18210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712" name="Group 711">
            <a:extLst>
              <a:ext uri="{FF2B5EF4-FFF2-40B4-BE49-F238E27FC236}">
                <a16:creationId xmlns:a16="http://schemas.microsoft.com/office/drawing/2014/main" id="{77D9B4A3-DFA0-445E-A47A-C25F761AB5EB}"/>
              </a:ext>
            </a:extLst>
          </p:cNvPr>
          <p:cNvGrpSpPr/>
          <p:nvPr/>
        </p:nvGrpSpPr>
        <p:grpSpPr>
          <a:xfrm>
            <a:off x="5974497" y="3683855"/>
            <a:ext cx="2848136" cy="923330"/>
            <a:chOff x="2551705" y="4283314"/>
            <a:chExt cx="1821094" cy="923330"/>
          </a:xfrm>
        </p:grpSpPr>
        <p:sp>
          <p:nvSpPr>
            <p:cNvPr id="713" name="TextBox 712">
              <a:extLst>
                <a:ext uri="{FF2B5EF4-FFF2-40B4-BE49-F238E27FC236}">
                  <a16:creationId xmlns:a16="http://schemas.microsoft.com/office/drawing/2014/main" id="{FC2EDCE4-4B8C-470E-AF24-EB951B8B799B}"/>
                </a:ext>
              </a:extLst>
            </p:cNvPr>
            <p:cNvSpPr txBox="1"/>
            <p:nvPr/>
          </p:nvSpPr>
          <p:spPr>
            <a:xfrm>
              <a:off x="2551705" y="4560313"/>
              <a:ext cx="18210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4" name="TextBox 713">
              <a:extLst>
                <a:ext uri="{FF2B5EF4-FFF2-40B4-BE49-F238E27FC236}">
                  <a16:creationId xmlns:a16="http://schemas.microsoft.com/office/drawing/2014/main" id="{69E56FEF-0EC0-4E3C-82D6-FA2C31C31334}"/>
                </a:ext>
              </a:extLst>
            </p:cNvPr>
            <p:cNvSpPr txBox="1"/>
            <p:nvPr/>
          </p:nvSpPr>
          <p:spPr>
            <a:xfrm>
              <a:off x="2551705" y="4283314"/>
              <a:ext cx="18210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715" name="Group 714">
            <a:extLst>
              <a:ext uri="{FF2B5EF4-FFF2-40B4-BE49-F238E27FC236}">
                <a16:creationId xmlns:a16="http://schemas.microsoft.com/office/drawing/2014/main" id="{F01E256A-E0BA-4BB8-BE37-7032F95123B6}"/>
              </a:ext>
            </a:extLst>
          </p:cNvPr>
          <p:cNvGrpSpPr/>
          <p:nvPr/>
        </p:nvGrpSpPr>
        <p:grpSpPr>
          <a:xfrm>
            <a:off x="4161308" y="4454600"/>
            <a:ext cx="2848136" cy="923330"/>
            <a:chOff x="2551705" y="4283314"/>
            <a:chExt cx="1821094" cy="923330"/>
          </a:xfrm>
        </p:grpSpPr>
        <p:sp>
          <p:nvSpPr>
            <p:cNvPr id="716" name="TextBox 715">
              <a:extLst>
                <a:ext uri="{FF2B5EF4-FFF2-40B4-BE49-F238E27FC236}">
                  <a16:creationId xmlns:a16="http://schemas.microsoft.com/office/drawing/2014/main" id="{9DEBBE8F-4D33-432B-B66B-9A1C8228FEB7}"/>
                </a:ext>
              </a:extLst>
            </p:cNvPr>
            <p:cNvSpPr txBox="1"/>
            <p:nvPr/>
          </p:nvSpPr>
          <p:spPr>
            <a:xfrm>
              <a:off x="2551705" y="4560313"/>
              <a:ext cx="18210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7" name="TextBox 716">
              <a:extLst>
                <a:ext uri="{FF2B5EF4-FFF2-40B4-BE49-F238E27FC236}">
                  <a16:creationId xmlns:a16="http://schemas.microsoft.com/office/drawing/2014/main" id="{2469EC22-DCAB-49D4-B272-06FFE4A2B5F4}"/>
                </a:ext>
              </a:extLst>
            </p:cNvPr>
            <p:cNvSpPr txBox="1"/>
            <p:nvPr/>
          </p:nvSpPr>
          <p:spPr>
            <a:xfrm>
              <a:off x="2551705" y="4283314"/>
              <a:ext cx="18210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cxnSp>
        <p:nvCxnSpPr>
          <p:cNvPr id="718" name="Straight Arrow Connector 717">
            <a:extLst>
              <a:ext uri="{FF2B5EF4-FFF2-40B4-BE49-F238E27FC236}">
                <a16:creationId xmlns:a16="http://schemas.microsoft.com/office/drawing/2014/main" id="{C86BFDBF-3366-427F-A43E-B902B20C3A1E}"/>
              </a:ext>
            </a:extLst>
          </p:cNvPr>
          <p:cNvCxnSpPr>
            <a:cxnSpLocks/>
          </p:cNvCxnSpPr>
          <p:nvPr/>
        </p:nvCxnSpPr>
        <p:spPr>
          <a:xfrm flipV="1">
            <a:off x="3538747" y="4043185"/>
            <a:ext cx="1242692" cy="508621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" name="Straight Arrow Connector 718">
            <a:extLst>
              <a:ext uri="{FF2B5EF4-FFF2-40B4-BE49-F238E27FC236}">
                <a16:creationId xmlns:a16="http://schemas.microsoft.com/office/drawing/2014/main" id="{8A6476BF-61C2-4136-9EE2-DBB9B324F3FA}"/>
              </a:ext>
            </a:extLst>
          </p:cNvPr>
          <p:cNvCxnSpPr>
            <a:cxnSpLocks/>
          </p:cNvCxnSpPr>
          <p:nvPr/>
        </p:nvCxnSpPr>
        <p:spPr>
          <a:xfrm flipV="1">
            <a:off x="5529082" y="3280050"/>
            <a:ext cx="1216754" cy="439278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0" name="Straight Arrow Connector 719">
            <a:extLst>
              <a:ext uri="{FF2B5EF4-FFF2-40B4-BE49-F238E27FC236}">
                <a16:creationId xmlns:a16="http://schemas.microsoft.com/office/drawing/2014/main" id="{94774507-BDED-40A3-9DBF-8F11A96C75CF}"/>
              </a:ext>
            </a:extLst>
          </p:cNvPr>
          <p:cNvCxnSpPr>
            <a:cxnSpLocks/>
          </p:cNvCxnSpPr>
          <p:nvPr/>
        </p:nvCxnSpPr>
        <p:spPr>
          <a:xfrm flipV="1">
            <a:off x="7530982" y="2438444"/>
            <a:ext cx="1240742" cy="506858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1" name="Straight Arrow Connector 720">
            <a:extLst>
              <a:ext uri="{FF2B5EF4-FFF2-40B4-BE49-F238E27FC236}">
                <a16:creationId xmlns:a16="http://schemas.microsoft.com/office/drawing/2014/main" id="{8D1F3B71-60BD-451F-BDBB-40BE73BE4D21}"/>
              </a:ext>
            </a:extLst>
          </p:cNvPr>
          <p:cNvCxnSpPr>
            <a:cxnSpLocks/>
            <a:endCxn id="699" idx="1"/>
          </p:cNvCxnSpPr>
          <p:nvPr/>
        </p:nvCxnSpPr>
        <p:spPr>
          <a:xfrm>
            <a:off x="4645793" y="2438444"/>
            <a:ext cx="2218683" cy="430126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2" name="Rectangle 16">
            <a:extLst>
              <a:ext uri="{FF2B5EF4-FFF2-40B4-BE49-F238E27FC236}">
                <a16:creationId xmlns:a16="http://schemas.microsoft.com/office/drawing/2014/main" id="{255BE8E8-737D-43A0-B162-858A129CA783}"/>
              </a:ext>
            </a:extLst>
          </p:cNvPr>
          <p:cNvSpPr/>
          <p:nvPr/>
        </p:nvSpPr>
        <p:spPr>
          <a:xfrm rot="2700000">
            <a:off x="5045938" y="3677538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23" name="Rectangle 9">
            <a:extLst>
              <a:ext uri="{FF2B5EF4-FFF2-40B4-BE49-F238E27FC236}">
                <a16:creationId xmlns:a16="http://schemas.microsoft.com/office/drawing/2014/main" id="{98F1F45E-C8D9-45AB-BD1B-3B0897B21995}"/>
              </a:ext>
            </a:extLst>
          </p:cNvPr>
          <p:cNvSpPr/>
          <p:nvPr/>
        </p:nvSpPr>
        <p:spPr>
          <a:xfrm>
            <a:off x="2968963" y="4530540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24" name="Rectangle 36">
            <a:extLst>
              <a:ext uri="{FF2B5EF4-FFF2-40B4-BE49-F238E27FC236}">
                <a16:creationId xmlns:a16="http://schemas.microsoft.com/office/drawing/2014/main" id="{30EC4C36-6618-4931-AF27-7931A4004886}"/>
              </a:ext>
            </a:extLst>
          </p:cNvPr>
          <p:cNvSpPr/>
          <p:nvPr/>
        </p:nvSpPr>
        <p:spPr>
          <a:xfrm>
            <a:off x="6979764" y="3002297"/>
            <a:ext cx="365319" cy="30537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25" name="Oval 21">
            <a:extLst>
              <a:ext uri="{FF2B5EF4-FFF2-40B4-BE49-F238E27FC236}">
                <a16:creationId xmlns:a16="http://schemas.microsoft.com/office/drawing/2014/main" id="{2E268361-EA4D-470F-A2A8-4EB569ECD4BF}"/>
              </a:ext>
            </a:extLst>
          </p:cNvPr>
          <p:cNvSpPr>
            <a:spLocks noChangeAspect="1"/>
          </p:cNvSpPr>
          <p:nvPr/>
        </p:nvSpPr>
        <p:spPr>
          <a:xfrm>
            <a:off x="8993197" y="2215242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26" name="Block Arc 10">
            <a:extLst>
              <a:ext uri="{FF2B5EF4-FFF2-40B4-BE49-F238E27FC236}">
                <a16:creationId xmlns:a16="http://schemas.microsoft.com/office/drawing/2014/main" id="{615A56E1-42B3-44A6-9791-2A79F0EE3904}"/>
              </a:ext>
            </a:extLst>
          </p:cNvPr>
          <p:cNvSpPr/>
          <p:nvPr/>
        </p:nvSpPr>
        <p:spPr>
          <a:xfrm>
            <a:off x="3956774" y="2246459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29</cp:revision>
  <dcterms:created xsi:type="dcterms:W3CDTF">2018-02-18T19:39:47Z</dcterms:created>
  <dcterms:modified xsi:type="dcterms:W3CDTF">2019-04-25T06:39:59Z</dcterms:modified>
</cp:coreProperties>
</file>