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44" name="Rectangle 943">
            <a:extLst>
              <a:ext uri="{FF2B5EF4-FFF2-40B4-BE49-F238E27FC236}">
                <a16:creationId xmlns:a16="http://schemas.microsoft.com/office/drawing/2014/main" id="{324CD291-4EE2-496F-B1A1-6049DFA00DC2}"/>
              </a:ext>
            </a:extLst>
          </p:cNvPr>
          <p:cNvSpPr/>
          <p:nvPr/>
        </p:nvSpPr>
        <p:spPr>
          <a:xfrm>
            <a:off x="1947266" y="2029911"/>
            <a:ext cx="9196087" cy="87028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5" name="Rectangle 944">
            <a:extLst>
              <a:ext uri="{FF2B5EF4-FFF2-40B4-BE49-F238E27FC236}">
                <a16:creationId xmlns:a16="http://schemas.microsoft.com/office/drawing/2014/main" id="{A889F518-9152-401C-8B99-5F9223439721}"/>
              </a:ext>
            </a:extLst>
          </p:cNvPr>
          <p:cNvSpPr/>
          <p:nvPr/>
        </p:nvSpPr>
        <p:spPr>
          <a:xfrm>
            <a:off x="1947266" y="3027098"/>
            <a:ext cx="9196087" cy="87028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6" name="Rectangle 945">
            <a:extLst>
              <a:ext uri="{FF2B5EF4-FFF2-40B4-BE49-F238E27FC236}">
                <a16:creationId xmlns:a16="http://schemas.microsoft.com/office/drawing/2014/main" id="{6098622A-C593-4481-8B55-F0E7C910E059}"/>
              </a:ext>
            </a:extLst>
          </p:cNvPr>
          <p:cNvSpPr/>
          <p:nvPr/>
        </p:nvSpPr>
        <p:spPr>
          <a:xfrm>
            <a:off x="1947266" y="4024285"/>
            <a:ext cx="9196087" cy="87028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7" name="Rectangle 946">
            <a:extLst>
              <a:ext uri="{FF2B5EF4-FFF2-40B4-BE49-F238E27FC236}">
                <a16:creationId xmlns:a16="http://schemas.microsoft.com/office/drawing/2014/main" id="{312FB0C8-72B1-4D2A-B1E4-B584BFB8D8D4}"/>
              </a:ext>
            </a:extLst>
          </p:cNvPr>
          <p:cNvSpPr/>
          <p:nvPr/>
        </p:nvSpPr>
        <p:spPr>
          <a:xfrm>
            <a:off x="1947266" y="5021473"/>
            <a:ext cx="9196087" cy="87028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8" name="Oval 947">
            <a:extLst>
              <a:ext uri="{FF2B5EF4-FFF2-40B4-BE49-F238E27FC236}">
                <a16:creationId xmlns:a16="http://schemas.microsoft.com/office/drawing/2014/main" id="{33F32FA8-80CA-4DAE-B6DA-401156D54CB3}"/>
              </a:ext>
            </a:extLst>
          </p:cNvPr>
          <p:cNvSpPr/>
          <p:nvPr/>
        </p:nvSpPr>
        <p:spPr>
          <a:xfrm>
            <a:off x="1310280" y="2245054"/>
            <a:ext cx="499800" cy="499800"/>
          </a:xfrm>
          <a:prstGeom prst="ellipse">
            <a:avLst/>
          </a:prstGeom>
          <a:solidFill>
            <a:schemeClr val="accent6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9" name="TextBox 948">
            <a:extLst>
              <a:ext uri="{FF2B5EF4-FFF2-40B4-BE49-F238E27FC236}">
                <a16:creationId xmlns:a16="http://schemas.microsoft.com/office/drawing/2014/main" id="{443C9784-F953-4038-9A9F-813C1B3EFCB9}"/>
              </a:ext>
            </a:extLst>
          </p:cNvPr>
          <p:cNvSpPr txBox="1"/>
          <p:nvPr/>
        </p:nvSpPr>
        <p:spPr>
          <a:xfrm>
            <a:off x="1355880" y="2241040"/>
            <a:ext cx="408605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</a:rPr>
              <a:t>1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sp>
        <p:nvSpPr>
          <p:cNvPr id="950" name="Oval 949">
            <a:extLst>
              <a:ext uri="{FF2B5EF4-FFF2-40B4-BE49-F238E27FC236}">
                <a16:creationId xmlns:a16="http://schemas.microsoft.com/office/drawing/2014/main" id="{E2282846-9E75-43E8-B736-876A84111002}"/>
              </a:ext>
            </a:extLst>
          </p:cNvPr>
          <p:cNvSpPr/>
          <p:nvPr/>
        </p:nvSpPr>
        <p:spPr>
          <a:xfrm>
            <a:off x="1310280" y="3232274"/>
            <a:ext cx="499800" cy="499800"/>
          </a:xfrm>
          <a:prstGeom prst="ellipse">
            <a:avLst/>
          </a:prstGeom>
          <a:solidFill>
            <a:schemeClr val="accent6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1" name="TextBox 950">
            <a:extLst>
              <a:ext uri="{FF2B5EF4-FFF2-40B4-BE49-F238E27FC236}">
                <a16:creationId xmlns:a16="http://schemas.microsoft.com/office/drawing/2014/main" id="{E04BE0E5-EF11-4105-A37B-182DDDCD33B5}"/>
              </a:ext>
            </a:extLst>
          </p:cNvPr>
          <p:cNvSpPr txBox="1"/>
          <p:nvPr/>
        </p:nvSpPr>
        <p:spPr>
          <a:xfrm>
            <a:off x="1355880" y="3228260"/>
            <a:ext cx="408605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</a:rPr>
              <a:t>2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sp>
        <p:nvSpPr>
          <p:cNvPr id="952" name="Oval 951">
            <a:extLst>
              <a:ext uri="{FF2B5EF4-FFF2-40B4-BE49-F238E27FC236}">
                <a16:creationId xmlns:a16="http://schemas.microsoft.com/office/drawing/2014/main" id="{83EB022E-9A30-41F4-AE58-7CC697331C8B}"/>
              </a:ext>
            </a:extLst>
          </p:cNvPr>
          <p:cNvSpPr/>
          <p:nvPr/>
        </p:nvSpPr>
        <p:spPr>
          <a:xfrm>
            <a:off x="1310280" y="4219494"/>
            <a:ext cx="499800" cy="499800"/>
          </a:xfrm>
          <a:prstGeom prst="ellipse">
            <a:avLst/>
          </a:prstGeom>
          <a:solidFill>
            <a:schemeClr val="accent6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3" name="TextBox 952">
            <a:extLst>
              <a:ext uri="{FF2B5EF4-FFF2-40B4-BE49-F238E27FC236}">
                <a16:creationId xmlns:a16="http://schemas.microsoft.com/office/drawing/2014/main" id="{35464CDD-E619-42EA-8149-AA7356FAE708}"/>
              </a:ext>
            </a:extLst>
          </p:cNvPr>
          <p:cNvSpPr txBox="1"/>
          <p:nvPr/>
        </p:nvSpPr>
        <p:spPr>
          <a:xfrm>
            <a:off x="1355880" y="4215480"/>
            <a:ext cx="408605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</a:rPr>
              <a:t>3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sp>
        <p:nvSpPr>
          <p:cNvPr id="954" name="Oval 953">
            <a:extLst>
              <a:ext uri="{FF2B5EF4-FFF2-40B4-BE49-F238E27FC236}">
                <a16:creationId xmlns:a16="http://schemas.microsoft.com/office/drawing/2014/main" id="{E7905311-90CD-488E-8D27-A40D33D21FA0}"/>
              </a:ext>
            </a:extLst>
          </p:cNvPr>
          <p:cNvSpPr/>
          <p:nvPr/>
        </p:nvSpPr>
        <p:spPr>
          <a:xfrm>
            <a:off x="1310280" y="5206713"/>
            <a:ext cx="499800" cy="499800"/>
          </a:xfrm>
          <a:prstGeom prst="ellipse">
            <a:avLst/>
          </a:prstGeom>
          <a:solidFill>
            <a:schemeClr val="accent6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5" name="TextBox 954">
            <a:extLst>
              <a:ext uri="{FF2B5EF4-FFF2-40B4-BE49-F238E27FC236}">
                <a16:creationId xmlns:a16="http://schemas.microsoft.com/office/drawing/2014/main" id="{F18C39B4-F15D-4BCF-9337-E0EA95B3E3A9}"/>
              </a:ext>
            </a:extLst>
          </p:cNvPr>
          <p:cNvSpPr txBox="1"/>
          <p:nvPr/>
        </p:nvSpPr>
        <p:spPr>
          <a:xfrm>
            <a:off x="1355880" y="5202699"/>
            <a:ext cx="408605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</a:rPr>
              <a:t>4</a:t>
            </a:r>
            <a:endParaRPr lang="ko-KR" altLang="en-US" sz="2700" b="1" dirty="0">
              <a:solidFill>
                <a:schemeClr val="bg1"/>
              </a:solidFill>
            </a:endParaRPr>
          </a:p>
        </p:txBody>
      </p: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8B9C67F4-8118-4615-8186-1FAA9396DBA5}"/>
              </a:ext>
            </a:extLst>
          </p:cNvPr>
          <p:cNvGrpSpPr/>
          <p:nvPr/>
        </p:nvGrpSpPr>
        <p:grpSpPr>
          <a:xfrm>
            <a:off x="966612" y="1874309"/>
            <a:ext cx="1188052" cy="1214673"/>
            <a:chOff x="1779602" y="1104706"/>
            <a:chExt cx="1188052" cy="1214673"/>
          </a:xfrm>
          <a:solidFill>
            <a:schemeClr val="accent4"/>
          </a:solidFill>
        </p:grpSpPr>
        <p:sp>
          <p:nvSpPr>
            <p:cNvPr id="957" name="Block Arc 956">
              <a:extLst>
                <a:ext uri="{FF2B5EF4-FFF2-40B4-BE49-F238E27FC236}">
                  <a16:creationId xmlns:a16="http://schemas.microsoft.com/office/drawing/2014/main" id="{80E1F420-FAAA-47F9-BACA-7BFC187F0B63}"/>
                </a:ext>
              </a:extLst>
            </p:cNvPr>
            <p:cNvSpPr/>
            <p:nvPr/>
          </p:nvSpPr>
          <p:spPr>
            <a:xfrm rot="5400000">
              <a:off x="1779602" y="1131327"/>
              <a:ext cx="1188052" cy="1188052"/>
            </a:xfrm>
            <a:prstGeom prst="blockArc">
              <a:avLst>
                <a:gd name="adj1" fmla="val 10473157"/>
                <a:gd name="adj2" fmla="val 203130"/>
                <a:gd name="adj3" fmla="val 1863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958" name="Right Triangle 957">
              <a:extLst>
                <a:ext uri="{FF2B5EF4-FFF2-40B4-BE49-F238E27FC236}">
                  <a16:creationId xmlns:a16="http://schemas.microsoft.com/office/drawing/2014/main" id="{E887C96D-AD2E-4C75-B526-D0A8DE82E2AA}"/>
                </a:ext>
              </a:extLst>
            </p:cNvPr>
            <p:cNvSpPr/>
            <p:nvPr/>
          </p:nvSpPr>
          <p:spPr>
            <a:xfrm rot="2700000">
              <a:off x="2223425" y="1104706"/>
              <a:ext cx="261214" cy="26121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59" name="Group 958">
            <a:extLst>
              <a:ext uri="{FF2B5EF4-FFF2-40B4-BE49-F238E27FC236}">
                <a16:creationId xmlns:a16="http://schemas.microsoft.com/office/drawing/2014/main" id="{FE4B8982-CD88-4D43-8BB8-D35F0895C7E4}"/>
              </a:ext>
            </a:extLst>
          </p:cNvPr>
          <p:cNvGrpSpPr/>
          <p:nvPr/>
        </p:nvGrpSpPr>
        <p:grpSpPr>
          <a:xfrm>
            <a:off x="966612" y="2856321"/>
            <a:ext cx="1188052" cy="1214673"/>
            <a:chOff x="1779602" y="1104706"/>
            <a:chExt cx="1188052" cy="1214673"/>
          </a:xfrm>
          <a:solidFill>
            <a:schemeClr val="accent3"/>
          </a:solidFill>
        </p:grpSpPr>
        <p:sp>
          <p:nvSpPr>
            <p:cNvPr id="960" name="Block Arc 959">
              <a:extLst>
                <a:ext uri="{FF2B5EF4-FFF2-40B4-BE49-F238E27FC236}">
                  <a16:creationId xmlns:a16="http://schemas.microsoft.com/office/drawing/2014/main" id="{DA266462-57B7-4EC7-A7E1-60636A5F2303}"/>
                </a:ext>
              </a:extLst>
            </p:cNvPr>
            <p:cNvSpPr/>
            <p:nvPr/>
          </p:nvSpPr>
          <p:spPr>
            <a:xfrm rot="5400000">
              <a:off x="1779602" y="1131327"/>
              <a:ext cx="1188052" cy="1188052"/>
            </a:xfrm>
            <a:prstGeom prst="blockArc">
              <a:avLst>
                <a:gd name="adj1" fmla="val 10473157"/>
                <a:gd name="adj2" fmla="val 203130"/>
                <a:gd name="adj3" fmla="val 1863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961" name="Right Triangle 960">
              <a:extLst>
                <a:ext uri="{FF2B5EF4-FFF2-40B4-BE49-F238E27FC236}">
                  <a16:creationId xmlns:a16="http://schemas.microsoft.com/office/drawing/2014/main" id="{85A3F1BB-D774-4BEA-BE11-16BDC4382B2E}"/>
                </a:ext>
              </a:extLst>
            </p:cNvPr>
            <p:cNvSpPr/>
            <p:nvPr/>
          </p:nvSpPr>
          <p:spPr>
            <a:xfrm rot="2700000">
              <a:off x="2223425" y="1104706"/>
              <a:ext cx="261214" cy="26121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62" name="Group 961">
            <a:extLst>
              <a:ext uri="{FF2B5EF4-FFF2-40B4-BE49-F238E27FC236}">
                <a16:creationId xmlns:a16="http://schemas.microsoft.com/office/drawing/2014/main" id="{F04A95F2-0022-4DE0-A046-669F891B2FB1}"/>
              </a:ext>
            </a:extLst>
          </p:cNvPr>
          <p:cNvGrpSpPr/>
          <p:nvPr/>
        </p:nvGrpSpPr>
        <p:grpSpPr>
          <a:xfrm>
            <a:off x="966612" y="3838333"/>
            <a:ext cx="1188052" cy="1214673"/>
            <a:chOff x="1779602" y="1104706"/>
            <a:chExt cx="1188052" cy="1214673"/>
          </a:xfrm>
          <a:solidFill>
            <a:schemeClr val="accent2"/>
          </a:solidFill>
        </p:grpSpPr>
        <p:sp>
          <p:nvSpPr>
            <p:cNvPr id="963" name="Block Arc 962">
              <a:extLst>
                <a:ext uri="{FF2B5EF4-FFF2-40B4-BE49-F238E27FC236}">
                  <a16:creationId xmlns:a16="http://schemas.microsoft.com/office/drawing/2014/main" id="{10E8E74A-3112-4635-84C7-171812C57E44}"/>
                </a:ext>
              </a:extLst>
            </p:cNvPr>
            <p:cNvSpPr/>
            <p:nvPr/>
          </p:nvSpPr>
          <p:spPr>
            <a:xfrm rot="5400000">
              <a:off x="1779602" y="1131327"/>
              <a:ext cx="1188052" cy="1188052"/>
            </a:xfrm>
            <a:prstGeom prst="blockArc">
              <a:avLst>
                <a:gd name="adj1" fmla="val 10473157"/>
                <a:gd name="adj2" fmla="val 203130"/>
                <a:gd name="adj3" fmla="val 1863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964" name="Right Triangle 963">
              <a:extLst>
                <a:ext uri="{FF2B5EF4-FFF2-40B4-BE49-F238E27FC236}">
                  <a16:creationId xmlns:a16="http://schemas.microsoft.com/office/drawing/2014/main" id="{049F362A-83DF-4E89-BBDD-E136B130ACDC}"/>
                </a:ext>
              </a:extLst>
            </p:cNvPr>
            <p:cNvSpPr/>
            <p:nvPr/>
          </p:nvSpPr>
          <p:spPr>
            <a:xfrm rot="2700000">
              <a:off x="2223425" y="1104706"/>
              <a:ext cx="261214" cy="26121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65" name="Group 964">
            <a:extLst>
              <a:ext uri="{FF2B5EF4-FFF2-40B4-BE49-F238E27FC236}">
                <a16:creationId xmlns:a16="http://schemas.microsoft.com/office/drawing/2014/main" id="{51399E52-7C3C-4320-ABC2-9AD1E503601A}"/>
              </a:ext>
            </a:extLst>
          </p:cNvPr>
          <p:cNvGrpSpPr/>
          <p:nvPr/>
        </p:nvGrpSpPr>
        <p:grpSpPr>
          <a:xfrm>
            <a:off x="966612" y="4820345"/>
            <a:ext cx="1188052" cy="1214673"/>
            <a:chOff x="1779602" y="1104706"/>
            <a:chExt cx="1188052" cy="1214673"/>
          </a:xfrm>
          <a:solidFill>
            <a:schemeClr val="accent1"/>
          </a:solidFill>
        </p:grpSpPr>
        <p:sp>
          <p:nvSpPr>
            <p:cNvPr id="966" name="Block Arc 965">
              <a:extLst>
                <a:ext uri="{FF2B5EF4-FFF2-40B4-BE49-F238E27FC236}">
                  <a16:creationId xmlns:a16="http://schemas.microsoft.com/office/drawing/2014/main" id="{56FEF63C-3D23-44E4-9F7D-087BB821ED3F}"/>
                </a:ext>
              </a:extLst>
            </p:cNvPr>
            <p:cNvSpPr/>
            <p:nvPr/>
          </p:nvSpPr>
          <p:spPr>
            <a:xfrm rot="5400000">
              <a:off x="1779602" y="1131327"/>
              <a:ext cx="1188052" cy="1188052"/>
            </a:xfrm>
            <a:prstGeom prst="blockArc">
              <a:avLst>
                <a:gd name="adj1" fmla="val 10473157"/>
                <a:gd name="adj2" fmla="val 5483321"/>
                <a:gd name="adj3" fmla="val 1697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967" name="Right Triangle 966">
              <a:extLst>
                <a:ext uri="{FF2B5EF4-FFF2-40B4-BE49-F238E27FC236}">
                  <a16:creationId xmlns:a16="http://schemas.microsoft.com/office/drawing/2014/main" id="{EF1CC7B8-4179-4B41-9462-987914518DEC}"/>
                </a:ext>
              </a:extLst>
            </p:cNvPr>
            <p:cNvSpPr/>
            <p:nvPr/>
          </p:nvSpPr>
          <p:spPr>
            <a:xfrm rot="2700000">
              <a:off x="2223425" y="1104706"/>
              <a:ext cx="261214" cy="26121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68" name="Group 967">
            <a:extLst>
              <a:ext uri="{FF2B5EF4-FFF2-40B4-BE49-F238E27FC236}">
                <a16:creationId xmlns:a16="http://schemas.microsoft.com/office/drawing/2014/main" id="{D2E1F5D7-8E98-4BD2-BED0-689203BA8EE2}"/>
              </a:ext>
            </a:extLst>
          </p:cNvPr>
          <p:cNvGrpSpPr/>
          <p:nvPr/>
        </p:nvGrpSpPr>
        <p:grpSpPr>
          <a:xfrm>
            <a:off x="2393506" y="2110960"/>
            <a:ext cx="4871452" cy="714829"/>
            <a:chOff x="3017857" y="4307149"/>
            <a:chExt cx="5686732" cy="714829"/>
          </a:xfrm>
        </p:grpSpPr>
        <p:sp>
          <p:nvSpPr>
            <p:cNvPr id="969" name="TextBox 968">
              <a:extLst>
                <a:ext uri="{FF2B5EF4-FFF2-40B4-BE49-F238E27FC236}">
                  <a16:creationId xmlns:a16="http://schemas.microsoft.com/office/drawing/2014/main" id="{930DB939-26C5-4373-8100-707234D01586}"/>
                </a:ext>
              </a:extLst>
            </p:cNvPr>
            <p:cNvSpPr txBox="1"/>
            <p:nvPr/>
          </p:nvSpPr>
          <p:spPr>
            <a:xfrm>
              <a:off x="3017857" y="4560313"/>
              <a:ext cx="5604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70" name="TextBox 969">
              <a:extLst>
                <a:ext uri="{FF2B5EF4-FFF2-40B4-BE49-F238E27FC236}">
                  <a16:creationId xmlns:a16="http://schemas.microsoft.com/office/drawing/2014/main" id="{CF0C0E5B-077B-4BAB-93BD-B85978703BF5}"/>
                </a:ext>
              </a:extLst>
            </p:cNvPr>
            <p:cNvSpPr txBox="1"/>
            <p:nvPr/>
          </p:nvSpPr>
          <p:spPr>
            <a:xfrm>
              <a:off x="3017857" y="4307149"/>
              <a:ext cx="56867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1" name="Group 970">
            <a:extLst>
              <a:ext uri="{FF2B5EF4-FFF2-40B4-BE49-F238E27FC236}">
                <a16:creationId xmlns:a16="http://schemas.microsoft.com/office/drawing/2014/main" id="{E87E5F06-C0C1-4385-9902-C4037AF22D30}"/>
              </a:ext>
            </a:extLst>
          </p:cNvPr>
          <p:cNvGrpSpPr/>
          <p:nvPr/>
        </p:nvGrpSpPr>
        <p:grpSpPr>
          <a:xfrm>
            <a:off x="2393506" y="3108460"/>
            <a:ext cx="4871452" cy="714829"/>
            <a:chOff x="3017857" y="4307149"/>
            <a:chExt cx="5686732" cy="714829"/>
          </a:xfrm>
        </p:grpSpPr>
        <p:sp>
          <p:nvSpPr>
            <p:cNvPr id="972" name="TextBox 971">
              <a:extLst>
                <a:ext uri="{FF2B5EF4-FFF2-40B4-BE49-F238E27FC236}">
                  <a16:creationId xmlns:a16="http://schemas.microsoft.com/office/drawing/2014/main" id="{2BD72B0A-0050-4420-953B-ED8C32CE5C31}"/>
                </a:ext>
              </a:extLst>
            </p:cNvPr>
            <p:cNvSpPr txBox="1"/>
            <p:nvPr/>
          </p:nvSpPr>
          <p:spPr>
            <a:xfrm>
              <a:off x="3017857" y="4560313"/>
              <a:ext cx="5604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73" name="TextBox 972">
              <a:extLst>
                <a:ext uri="{FF2B5EF4-FFF2-40B4-BE49-F238E27FC236}">
                  <a16:creationId xmlns:a16="http://schemas.microsoft.com/office/drawing/2014/main" id="{C51A5540-A2E1-44FE-987D-EEC1E7FDF1ED}"/>
                </a:ext>
              </a:extLst>
            </p:cNvPr>
            <p:cNvSpPr txBox="1"/>
            <p:nvPr/>
          </p:nvSpPr>
          <p:spPr>
            <a:xfrm>
              <a:off x="3017857" y="4307149"/>
              <a:ext cx="56867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4" name="Group 973">
            <a:extLst>
              <a:ext uri="{FF2B5EF4-FFF2-40B4-BE49-F238E27FC236}">
                <a16:creationId xmlns:a16="http://schemas.microsoft.com/office/drawing/2014/main" id="{3BD6CA04-1B0E-4E08-AE9A-D56B6D5433AC}"/>
              </a:ext>
            </a:extLst>
          </p:cNvPr>
          <p:cNvGrpSpPr/>
          <p:nvPr/>
        </p:nvGrpSpPr>
        <p:grpSpPr>
          <a:xfrm>
            <a:off x="2393506" y="4105958"/>
            <a:ext cx="4871452" cy="714829"/>
            <a:chOff x="3017857" y="4307149"/>
            <a:chExt cx="5686732" cy="714829"/>
          </a:xfrm>
        </p:grpSpPr>
        <p:sp>
          <p:nvSpPr>
            <p:cNvPr id="975" name="TextBox 974">
              <a:extLst>
                <a:ext uri="{FF2B5EF4-FFF2-40B4-BE49-F238E27FC236}">
                  <a16:creationId xmlns:a16="http://schemas.microsoft.com/office/drawing/2014/main" id="{721C4A20-8B3A-4E05-9B17-831F5502AB63}"/>
                </a:ext>
              </a:extLst>
            </p:cNvPr>
            <p:cNvSpPr txBox="1"/>
            <p:nvPr/>
          </p:nvSpPr>
          <p:spPr>
            <a:xfrm>
              <a:off x="3017857" y="4560313"/>
              <a:ext cx="5604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76" name="TextBox 975">
              <a:extLst>
                <a:ext uri="{FF2B5EF4-FFF2-40B4-BE49-F238E27FC236}">
                  <a16:creationId xmlns:a16="http://schemas.microsoft.com/office/drawing/2014/main" id="{3B1C9049-8144-4D97-B93C-CAA2454765F1}"/>
                </a:ext>
              </a:extLst>
            </p:cNvPr>
            <p:cNvSpPr txBox="1"/>
            <p:nvPr/>
          </p:nvSpPr>
          <p:spPr>
            <a:xfrm>
              <a:off x="3017857" y="4307149"/>
              <a:ext cx="56867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7" name="Group 976">
            <a:extLst>
              <a:ext uri="{FF2B5EF4-FFF2-40B4-BE49-F238E27FC236}">
                <a16:creationId xmlns:a16="http://schemas.microsoft.com/office/drawing/2014/main" id="{18B008F1-B0D2-40E1-B535-93503883804D}"/>
              </a:ext>
            </a:extLst>
          </p:cNvPr>
          <p:cNvGrpSpPr/>
          <p:nvPr/>
        </p:nvGrpSpPr>
        <p:grpSpPr>
          <a:xfrm>
            <a:off x="2393507" y="5103458"/>
            <a:ext cx="4801435" cy="714829"/>
            <a:chOff x="3017857" y="4307149"/>
            <a:chExt cx="5604997" cy="714829"/>
          </a:xfrm>
        </p:grpSpPr>
        <p:sp>
          <p:nvSpPr>
            <p:cNvPr id="978" name="TextBox 977">
              <a:extLst>
                <a:ext uri="{FF2B5EF4-FFF2-40B4-BE49-F238E27FC236}">
                  <a16:creationId xmlns:a16="http://schemas.microsoft.com/office/drawing/2014/main" id="{A851DA6D-2DC7-4B72-83EC-5CAE57143425}"/>
                </a:ext>
              </a:extLst>
            </p:cNvPr>
            <p:cNvSpPr txBox="1"/>
            <p:nvPr/>
          </p:nvSpPr>
          <p:spPr>
            <a:xfrm>
              <a:off x="3017857" y="4560313"/>
              <a:ext cx="5604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79" name="TextBox 978">
              <a:extLst>
                <a:ext uri="{FF2B5EF4-FFF2-40B4-BE49-F238E27FC236}">
                  <a16:creationId xmlns:a16="http://schemas.microsoft.com/office/drawing/2014/main" id="{769DB2AC-3C54-47A0-AF71-85D4E8663239}"/>
                </a:ext>
              </a:extLst>
            </p:cNvPr>
            <p:cNvSpPr txBox="1"/>
            <p:nvPr/>
          </p:nvSpPr>
          <p:spPr>
            <a:xfrm>
              <a:off x="3017857" y="4307149"/>
              <a:ext cx="56049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0" name="Group 979">
            <a:extLst>
              <a:ext uri="{FF2B5EF4-FFF2-40B4-BE49-F238E27FC236}">
                <a16:creationId xmlns:a16="http://schemas.microsoft.com/office/drawing/2014/main" id="{B4567961-1B8B-4F18-AA68-5B7C8815EBE0}"/>
              </a:ext>
            </a:extLst>
          </p:cNvPr>
          <p:cNvGrpSpPr/>
          <p:nvPr/>
        </p:nvGrpSpPr>
        <p:grpSpPr>
          <a:xfrm>
            <a:off x="7264958" y="1951691"/>
            <a:ext cx="4003676" cy="475860"/>
            <a:chOff x="1487532" y="2017033"/>
            <a:chExt cx="2952328" cy="376914"/>
          </a:xfrm>
        </p:grpSpPr>
        <p:sp>
          <p:nvSpPr>
            <p:cNvPr id="981" name="Rectangle 9">
              <a:extLst>
                <a:ext uri="{FF2B5EF4-FFF2-40B4-BE49-F238E27FC236}">
                  <a16:creationId xmlns:a16="http://schemas.microsoft.com/office/drawing/2014/main" id="{EEB3F82A-ABA3-4A38-9AD9-2A596F4CA378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82" name="Rectangle 6">
              <a:extLst>
                <a:ext uri="{FF2B5EF4-FFF2-40B4-BE49-F238E27FC236}">
                  <a16:creationId xmlns:a16="http://schemas.microsoft.com/office/drawing/2014/main" id="{37F7879D-7129-4F61-A5A4-62FFCDE4A20B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83" name="Group 982">
            <a:extLst>
              <a:ext uri="{FF2B5EF4-FFF2-40B4-BE49-F238E27FC236}">
                <a16:creationId xmlns:a16="http://schemas.microsoft.com/office/drawing/2014/main" id="{5E1433C4-8891-4D04-BF9E-7BAE8FE0947F}"/>
              </a:ext>
            </a:extLst>
          </p:cNvPr>
          <p:cNvGrpSpPr/>
          <p:nvPr/>
        </p:nvGrpSpPr>
        <p:grpSpPr>
          <a:xfrm>
            <a:off x="7264958" y="2933703"/>
            <a:ext cx="4003676" cy="475860"/>
            <a:chOff x="1487532" y="2017033"/>
            <a:chExt cx="2952328" cy="376914"/>
          </a:xfrm>
        </p:grpSpPr>
        <p:sp>
          <p:nvSpPr>
            <p:cNvPr id="984" name="Rectangle 9">
              <a:extLst>
                <a:ext uri="{FF2B5EF4-FFF2-40B4-BE49-F238E27FC236}">
                  <a16:creationId xmlns:a16="http://schemas.microsoft.com/office/drawing/2014/main" id="{7F4D8AD7-64E1-492E-8D57-0E1A8308EEAD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85" name="Rectangle 6">
              <a:extLst>
                <a:ext uri="{FF2B5EF4-FFF2-40B4-BE49-F238E27FC236}">
                  <a16:creationId xmlns:a16="http://schemas.microsoft.com/office/drawing/2014/main" id="{413DFEC9-954D-41B6-B793-35C9B06C6AD0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86" name="Group 985">
            <a:extLst>
              <a:ext uri="{FF2B5EF4-FFF2-40B4-BE49-F238E27FC236}">
                <a16:creationId xmlns:a16="http://schemas.microsoft.com/office/drawing/2014/main" id="{73614EAE-ACA4-4890-B502-9139A19A26A5}"/>
              </a:ext>
            </a:extLst>
          </p:cNvPr>
          <p:cNvGrpSpPr/>
          <p:nvPr/>
        </p:nvGrpSpPr>
        <p:grpSpPr>
          <a:xfrm>
            <a:off x="7264958" y="3915715"/>
            <a:ext cx="4003676" cy="475860"/>
            <a:chOff x="1487532" y="2017033"/>
            <a:chExt cx="2952328" cy="376914"/>
          </a:xfrm>
        </p:grpSpPr>
        <p:sp>
          <p:nvSpPr>
            <p:cNvPr id="987" name="Rectangle 9">
              <a:extLst>
                <a:ext uri="{FF2B5EF4-FFF2-40B4-BE49-F238E27FC236}">
                  <a16:creationId xmlns:a16="http://schemas.microsoft.com/office/drawing/2014/main" id="{28F6E2F1-424F-44D8-A365-D122CB3C36BE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88" name="Rectangle 6">
              <a:extLst>
                <a:ext uri="{FF2B5EF4-FFF2-40B4-BE49-F238E27FC236}">
                  <a16:creationId xmlns:a16="http://schemas.microsoft.com/office/drawing/2014/main" id="{938ABFDE-6BA6-4BF8-8A4B-FA67889B502A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89" name="Group 988">
            <a:extLst>
              <a:ext uri="{FF2B5EF4-FFF2-40B4-BE49-F238E27FC236}">
                <a16:creationId xmlns:a16="http://schemas.microsoft.com/office/drawing/2014/main" id="{159854A0-A8D4-4ACF-A78C-A3DB021ED108}"/>
              </a:ext>
            </a:extLst>
          </p:cNvPr>
          <p:cNvGrpSpPr/>
          <p:nvPr/>
        </p:nvGrpSpPr>
        <p:grpSpPr>
          <a:xfrm>
            <a:off x="7264958" y="4897727"/>
            <a:ext cx="4003676" cy="475860"/>
            <a:chOff x="1487532" y="2017033"/>
            <a:chExt cx="2952328" cy="376914"/>
          </a:xfrm>
        </p:grpSpPr>
        <p:sp>
          <p:nvSpPr>
            <p:cNvPr id="990" name="Rectangle 9">
              <a:extLst>
                <a:ext uri="{FF2B5EF4-FFF2-40B4-BE49-F238E27FC236}">
                  <a16:creationId xmlns:a16="http://schemas.microsoft.com/office/drawing/2014/main" id="{0CFAE6CB-52B7-47C8-8A7A-3D7A665B8CB9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91" name="Rectangle 6">
              <a:extLst>
                <a:ext uri="{FF2B5EF4-FFF2-40B4-BE49-F238E27FC236}">
                  <a16:creationId xmlns:a16="http://schemas.microsoft.com/office/drawing/2014/main" id="{9E95DE3E-D6F7-4E8F-91E5-6F3378049B0C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92" name="Group 991">
            <a:extLst>
              <a:ext uri="{FF2B5EF4-FFF2-40B4-BE49-F238E27FC236}">
                <a16:creationId xmlns:a16="http://schemas.microsoft.com/office/drawing/2014/main" id="{B97E6FF6-7744-4F5C-804B-19349C46DBA4}"/>
              </a:ext>
            </a:extLst>
          </p:cNvPr>
          <p:cNvGrpSpPr/>
          <p:nvPr/>
        </p:nvGrpSpPr>
        <p:grpSpPr>
          <a:xfrm>
            <a:off x="9186398" y="2387958"/>
            <a:ext cx="1488581" cy="461665"/>
            <a:chOff x="605046" y="3750007"/>
            <a:chExt cx="1488582" cy="461665"/>
          </a:xfrm>
        </p:grpSpPr>
        <p:grpSp>
          <p:nvGrpSpPr>
            <p:cNvPr id="993" name="Group 992">
              <a:extLst>
                <a:ext uri="{FF2B5EF4-FFF2-40B4-BE49-F238E27FC236}">
                  <a16:creationId xmlns:a16="http://schemas.microsoft.com/office/drawing/2014/main" id="{771B9749-BEC8-4092-9228-5B42CDC39D33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995" name="Oval 994">
                <a:extLst>
                  <a:ext uri="{FF2B5EF4-FFF2-40B4-BE49-F238E27FC236}">
                    <a16:creationId xmlns:a16="http://schemas.microsoft.com/office/drawing/2014/main" id="{CAE9F7B1-12B9-4CB0-95A7-8148499D28F8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996" name="Chevron 59">
                <a:extLst>
                  <a:ext uri="{FF2B5EF4-FFF2-40B4-BE49-F238E27FC236}">
                    <a16:creationId xmlns:a16="http://schemas.microsoft.com/office/drawing/2014/main" id="{D16B93FB-297B-4A04-AEF6-CD8BF91EF549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94" name="TextBox 993">
              <a:extLst>
                <a:ext uri="{FF2B5EF4-FFF2-40B4-BE49-F238E27FC236}">
                  <a16:creationId xmlns:a16="http://schemas.microsoft.com/office/drawing/2014/main" id="{7F8BD72B-42F2-45D7-85C3-C9FE7006F825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997" name="Group 996">
            <a:extLst>
              <a:ext uri="{FF2B5EF4-FFF2-40B4-BE49-F238E27FC236}">
                <a16:creationId xmlns:a16="http://schemas.microsoft.com/office/drawing/2014/main" id="{B5ECF538-FF10-455B-9CE7-BB8C69458697}"/>
              </a:ext>
            </a:extLst>
          </p:cNvPr>
          <p:cNvGrpSpPr/>
          <p:nvPr/>
        </p:nvGrpSpPr>
        <p:grpSpPr>
          <a:xfrm>
            <a:off x="9186398" y="5346191"/>
            <a:ext cx="1488581" cy="461665"/>
            <a:chOff x="605046" y="3750007"/>
            <a:chExt cx="1488582" cy="461665"/>
          </a:xfrm>
        </p:grpSpPr>
        <p:grpSp>
          <p:nvGrpSpPr>
            <p:cNvPr id="998" name="Group 997">
              <a:extLst>
                <a:ext uri="{FF2B5EF4-FFF2-40B4-BE49-F238E27FC236}">
                  <a16:creationId xmlns:a16="http://schemas.microsoft.com/office/drawing/2014/main" id="{3C6AE786-3B3B-4487-A274-BD7E8E23C7DE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1000" name="Oval 999">
                <a:extLst>
                  <a:ext uri="{FF2B5EF4-FFF2-40B4-BE49-F238E27FC236}">
                    <a16:creationId xmlns:a16="http://schemas.microsoft.com/office/drawing/2014/main" id="{508D3CA3-FE20-4D15-B3B8-DD4A73741436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001" name="Chevron 64">
                <a:extLst>
                  <a:ext uri="{FF2B5EF4-FFF2-40B4-BE49-F238E27FC236}">
                    <a16:creationId xmlns:a16="http://schemas.microsoft.com/office/drawing/2014/main" id="{CE73591F-9BB7-47CB-966D-30FB691D9990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99" name="TextBox 998">
              <a:extLst>
                <a:ext uri="{FF2B5EF4-FFF2-40B4-BE49-F238E27FC236}">
                  <a16:creationId xmlns:a16="http://schemas.microsoft.com/office/drawing/2014/main" id="{FCC3B301-B9EC-4E44-8E0C-D2868ED24F12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002" name="Group 1001">
            <a:extLst>
              <a:ext uri="{FF2B5EF4-FFF2-40B4-BE49-F238E27FC236}">
                <a16:creationId xmlns:a16="http://schemas.microsoft.com/office/drawing/2014/main" id="{B5EEC1F4-074D-46EB-BAD9-3D5F5002E8A6}"/>
              </a:ext>
            </a:extLst>
          </p:cNvPr>
          <p:cNvGrpSpPr/>
          <p:nvPr/>
        </p:nvGrpSpPr>
        <p:grpSpPr>
          <a:xfrm>
            <a:off x="9186398" y="3374036"/>
            <a:ext cx="1488581" cy="461665"/>
            <a:chOff x="605046" y="3750007"/>
            <a:chExt cx="1488582" cy="461665"/>
          </a:xfrm>
        </p:grpSpPr>
        <p:grpSp>
          <p:nvGrpSpPr>
            <p:cNvPr id="1003" name="Group 1002">
              <a:extLst>
                <a:ext uri="{FF2B5EF4-FFF2-40B4-BE49-F238E27FC236}">
                  <a16:creationId xmlns:a16="http://schemas.microsoft.com/office/drawing/2014/main" id="{96028B81-628C-4176-A84F-FDDE8305EA5A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1005" name="Oval 1004">
                <a:extLst>
                  <a:ext uri="{FF2B5EF4-FFF2-40B4-BE49-F238E27FC236}">
                    <a16:creationId xmlns:a16="http://schemas.microsoft.com/office/drawing/2014/main" id="{C9AB69C5-20B2-4609-8B1E-B7AD307D1FF0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006" name="Chevron 69">
                <a:extLst>
                  <a:ext uri="{FF2B5EF4-FFF2-40B4-BE49-F238E27FC236}">
                    <a16:creationId xmlns:a16="http://schemas.microsoft.com/office/drawing/2014/main" id="{2217D44D-6332-4330-8AB0-CF54CF5E4E92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04" name="TextBox 1003">
              <a:extLst>
                <a:ext uri="{FF2B5EF4-FFF2-40B4-BE49-F238E27FC236}">
                  <a16:creationId xmlns:a16="http://schemas.microsoft.com/office/drawing/2014/main" id="{0DA04337-5E5E-4E95-903C-DDBE62080D3B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007" name="Group 1006">
            <a:extLst>
              <a:ext uri="{FF2B5EF4-FFF2-40B4-BE49-F238E27FC236}">
                <a16:creationId xmlns:a16="http://schemas.microsoft.com/office/drawing/2014/main" id="{7F1B5F2B-C4A1-4E11-925F-6314E01FCC75}"/>
              </a:ext>
            </a:extLst>
          </p:cNvPr>
          <p:cNvGrpSpPr/>
          <p:nvPr/>
        </p:nvGrpSpPr>
        <p:grpSpPr>
          <a:xfrm>
            <a:off x="9186398" y="4360114"/>
            <a:ext cx="1488581" cy="461665"/>
            <a:chOff x="605046" y="3750007"/>
            <a:chExt cx="1488582" cy="461665"/>
          </a:xfrm>
        </p:grpSpPr>
        <p:grpSp>
          <p:nvGrpSpPr>
            <p:cNvPr id="1008" name="Group 1007">
              <a:extLst>
                <a:ext uri="{FF2B5EF4-FFF2-40B4-BE49-F238E27FC236}">
                  <a16:creationId xmlns:a16="http://schemas.microsoft.com/office/drawing/2014/main" id="{15ED9866-12E0-427C-A005-141C9421B453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1010" name="Oval 1009">
                <a:extLst>
                  <a:ext uri="{FF2B5EF4-FFF2-40B4-BE49-F238E27FC236}">
                    <a16:creationId xmlns:a16="http://schemas.microsoft.com/office/drawing/2014/main" id="{28BC07E9-A1CC-4DD2-83DD-71A7D809AFEE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011" name="Chevron 74">
                <a:extLst>
                  <a:ext uri="{FF2B5EF4-FFF2-40B4-BE49-F238E27FC236}">
                    <a16:creationId xmlns:a16="http://schemas.microsoft.com/office/drawing/2014/main" id="{80AD8CD3-B184-49FA-8A75-8C5DAD29EAE2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09" name="TextBox 1008">
              <a:extLst>
                <a:ext uri="{FF2B5EF4-FFF2-40B4-BE49-F238E27FC236}">
                  <a16:creationId xmlns:a16="http://schemas.microsoft.com/office/drawing/2014/main" id="{3F55A6D8-8476-4FC7-8E7B-E3C12822D664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sp>
        <p:nvSpPr>
          <p:cNvPr id="1012" name="TextBox 1011">
            <a:extLst>
              <a:ext uri="{FF2B5EF4-FFF2-40B4-BE49-F238E27FC236}">
                <a16:creationId xmlns:a16="http://schemas.microsoft.com/office/drawing/2014/main" id="{1A1DA053-CF16-433C-B53E-33B9A84E227E}"/>
              </a:ext>
            </a:extLst>
          </p:cNvPr>
          <p:cNvSpPr txBox="1"/>
          <p:nvPr/>
        </p:nvSpPr>
        <p:spPr>
          <a:xfrm>
            <a:off x="7978392" y="1979627"/>
            <a:ext cx="2903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013" name="TextBox 1012">
            <a:extLst>
              <a:ext uri="{FF2B5EF4-FFF2-40B4-BE49-F238E27FC236}">
                <a16:creationId xmlns:a16="http://schemas.microsoft.com/office/drawing/2014/main" id="{49FC1653-3A6D-42B7-B7E6-5B56CE419F68}"/>
              </a:ext>
            </a:extLst>
          </p:cNvPr>
          <p:cNvSpPr txBox="1"/>
          <p:nvPr/>
        </p:nvSpPr>
        <p:spPr>
          <a:xfrm>
            <a:off x="7978392" y="2961640"/>
            <a:ext cx="2903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014" name="TextBox 1013">
            <a:extLst>
              <a:ext uri="{FF2B5EF4-FFF2-40B4-BE49-F238E27FC236}">
                <a16:creationId xmlns:a16="http://schemas.microsoft.com/office/drawing/2014/main" id="{DBACE7B5-6DC8-4195-A93D-9B3B98BBEB50}"/>
              </a:ext>
            </a:extLst>
          </p:cNvPr>
          <p:cNvSpPr txBox="1"/>
          <p:nvPr/>
        </p:nvSpPr>
        <p:spPr>
          <a:xfrm>
            <a:off x="7978392" y="3943653"/>
            <a:ext cx="2903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015" name="TextBox 1014">
            <a:extLst>
              <a:ext uri="{FF2B5EF4-FFF2-40B4-BE49-F238E27FC236}">
                <a16:creationId xmlns:a16="http://schemas.microsoft.com/office/drawing/2014/main" id="{5B5E0AEE-2F75-48C9-95F9-C9636EF74971}"/>
              </a:ext>
            </a:extLst>
          </p:cNvPr>
          <p:cNvSpPr txBox="1"/>
          <p:nvPr/>
        </p:nvSpPr>
        <p:spPr>
          <a:xfrm>
            <a:off x="7978392" y="4925666"/>
            <a:ext cx="29033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128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35</cp:revision>
  <dcterms:created xsi:type="dcterms:W3CDTF">2018-02-18T19:39:47Z</dcterms:created>
  <dcterms:modified xsi:type="dcterms:W3CDTF">2019-04-25T06:48:45Z</dcterms:modified>
</cp:coreProperties>
</file>