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611" name="Freeform 2">
            <a:extLst>
              <a:ext uri="{FF2B5EF4-FFF2-40B4-BE49-F238E27FC236}">
                <a16:creationId xmlns:a16="http://schemas.microsoft.com/office/drawing/2014/main" id="{4F3532F2-0F75-4976-B1B1-F3883067CE41}"/>
              </a:ext>
            </a:extLst>
          </p:cNvPr>
          <p:cNvSpPr/>
          <p:nvPr/>
        </p:nvSpPr>
        <p:spPr>
          <a:xfrm>
            <a:off x="2956628" y="1640658"/>
            <a:ext cx="593089" cy="2123308"/>
          </a:xfrm>
          <a:custGeom>
            <a:avLst/>
            <a:gdLst>
              <a:gd name="connsiteX0" fmla="*/ 0 w 828136"/>
              <a:gd name="connsiteY0" fmla="*/ 422694 h 2018581"/>
              <a:gd name="connsiteX1" fmla="*/ 414068 w 828136"/>
              <a:gd name="connsiteY1" fmla="*/ 2018581 h 2018581"/>
              <a:gd name="connsiteX2" fmla="*/ 828136 w 828136"/>
              <a:gd name="connsiteY2" fmla="*/ 1570007 h 2018581"/>
              <a:gd name="connsiteX3" fmla="*/ 465826 w 828136"/>
              <a:gd name="connsiteY3" fmla="*/ 0 h 2018581"/>
              <a:gd name="connsiteX4" fmla="*/ 0 w 828136"/>
              <a:gd name="connsiteY4" fmla="*/ 422694 h 2018581"/>
              <a:gd name="connsiteX0" fmla="*/ 0 w 849567"/>
              <a:gd name="connsiteY0" fmla="*/ 422694 h 2018581"/>
              <a:gd name="connsiteX1" fmla="*/ 414068 w 849567"/>
              <a:gd name="connsiteY1" fmla="*/ 2018581 h 2018581"/>
              <a:gd name="connsiteX2" fmla="*/ 849567 w 849567"/>
              <a:gd name="connsiteY2" fmla="*/ 1567626 h 2018581"/>
              <a:gd name="connsiteX3" fmla="*/ 465826 w 849567"/>
              <a:gd name="connsiteY3" fmla="*/ 0 h 2018581"/>
              <a:gd name="connsiteX4" fmla="*/ 0 w 849567"/>
              <a:gd name="connsiteY4" fmla="*/ 422694 h 2018581"/>
              <a:gd name="connsiteX0" fmla="*/ 0 w 849567"/>
              <a:gd name="connsiteY0" fmla="*/ 422694 h 2018581"/>
              <a:gd name="connsiteX1" fmla="*/ 404543 w 849567"/>
              <a:gd name="connsiteY1" fmla="*/ 2018581 h 2018581"/>
              <a:gd name="connsiteX2" fmla="*/ 849567 w 849567"/>
              <a:gd name="connsiteY2" fmla="*/ 1567626 h 2018581"/>
              <a:gd name="connsiteX3" fmla="*/ 465826 w 849567"/>
              <a:gd name="connsiteY3" fmla="*/ 0 h 2018581"/>
              <a:gd name="connsiteX4" fmla="*/ 0 w 849567"/>
              <a:gd name="connsiteY4" fmla="*/ 422694 h 2018581"/>
              <a:gd name="connsiteX0" fmla="*/ 0 w 849567"/>
              <a:gd name="connsiteY0" fmla="*/ 434600 h 2030487"/>
              <a:gd name="connsiteX1" fmla="*/ 404543 w 849567"/>
              <a:gd name="connsiteY1" fmla="*/ 2030487 h 2030487"/>
              <a:gd name="connsiteX2" fmla="*/ 849567 w 849567"/>
              <a:gd name="connsiteY2" fmla="*/ 1579532 h 2030487"/>
              <a:gd name="connsiteX3" fmla="*/ 449157 w 849567"/>
              <a:gd name="connsiteY3" fmla="*/ 0 h 2030487"/>
              <a:gd name="connsiteX4" fmla="*/ 0 w 849567"/>
              <a:gd name="connsiteY4" fmla="*/ 434600 h 2030487"/>
              <a:gd name="connsiteX0" fmla="*/ 0 w 849567"/>
              <a:gd name="connsiteY0" fmla="*/ 434600 h 2030487"/>
              <a:gd name="connsiteX1" fmla="*/ 404543 w 849567"/>
              <a:gd name="connsiteY1" fmla="*/ 2030487 h 2030487"/>
              <a:gd name="connsiteX2" fmla="*/ 849567 w 849567"/>
              <a:gd name="connsiteY2" fmla="*/ 1579532 h 2030487"/>
              <a:gd name="connsiteX3" fmla="*/ 449157 w 849567"/>
              <a:gd name="connsiteY3" fmla="*/ 0 h 2030487"/>
              <a:gd name="connsiteX4" fmla="*/ 0 w 849567"/>
              <a:gd name="connsiteY4" fmla="*/ 434600 h 2030487"/>
              <a:gd name="connsiteX0" fmla="*/ 0 w 849567"/>
              <a:gd name="connsiteY0" fmla="*/ 436981 h 2032868"/>
              <a:gd name="connsiteX1" fmla="*/ 404543 w 849567"/>
              <a:gd name="connsiteY1" fmla="*/ 2032868 h 2032868"/>
              <a:gd name="connsiteX2" fmla="*/ 849567 w 849567"/>
              <a:gd name="connsiteY2" fmla="*/ 1581913 h 2032868"/>
              <a:gd name="connsiteX3" fmla="*/ 442013 w 849567"/>
              <a:gd name="connsiteY3" fmla="*/ 0 h 2032868"/>
              <a:gd name="connsiteX4" fmla="*/ 0 w 849567"/>
              <a:gd name="connsiteY4" fmla="*/ 436981 h 2032868"/>
              <a:gd name="connsiteX0" fmla="*/ 0 w 851948"/>
              <a:gd name="connsiteY0" fmla="*/ 453650 h 2032868"/>
              <a:gd name="connsiteX1" fmla="*/ 406924 w 851948"/>
              <a:gd name="connsiteY1" fmla="*/ 2032868 h 2032868"/>
              <a:gd name="connsiteX2" fmla="*/ 851948 w 851948"/>
              <a:gd name="connsiteY2" fmla="*/ 1581913 h 2032868"/>
              <a:gd name="connsiteX3" fmla="*/ 444394 w 851948"/>
              <a:gd name="connsiteY3" fmla="*/ 0 h 2032868"/>
              <a:gd name="connsiteX4" fmla="*/ 0 w 851948"/>
              <a:gd name="connsiteY4" fmla="*/ 453650 h 2032868"/>
              <a:gd name="connsiteX0" fmla="*/ 0 w 844804"/>
              <a:gd name="connsiteY0" fmla="*/ 444125 h 2032868"/>
              <a:gd name="connsiteX1" fmla="*/ 399780 w 844804"/>
              <a:gd name="connsiteY1" fmla="*/ 2032868 h 2032868"/>
              <a:gd name="connsiteX2" fmla="*/ 844804 w 844804"/>
              <a:gd name="connsiteY2" fmla="*/ 1581913 h 2032868"/>
              <a:gd name="connsiteX3" fmla="*/ 437250 w 844804"/>
              <a:gd name="connsiteY3" fmla="*/ 0 h 2032868"/>
              <a:gd name="connsiteX4" fmla="*/ 0 w 844804"/>
              <a:gd name="connsiteY4" fmla="*/ 444125 h 2032868"/>
              <a:gd name="connsiteX0" fmla="*/ 0 w 844804"/>
              <a:gd name="connsiteY0" fmla="*/ 444125 h 2032868"/>
              <a:gd name="connsiteX1" fmla="*/ 399780 w 844804"/>
              <a:gd name="connsiteY1" fmla="*/ 2032868 h 2032868"/>
              <a:gd name="connsiteX2" fmla="*/ 844804 w 844804"/>
              <a:gd name="connsiteY2" fmla="*/ 1581913 h 2032868"/>
              <a:gd name="connsiteX3" fmla="*/ 437250 w 844804"/>
              <a:gd name="connsiteY3" fmla="*/ 0 h 2032868"/>
              <a:gd name="connsiteX4" fmla="*/ 0 w 844804"/>
              <a:gd name="connsiteY4" fmla="*/ 444125 h 2032868"/>
              <a:gd name="connsiteX0" fmla="*/ 0 w 856710"/>
              <a:gd name="connsiteY0" fmla="*/ 448888 h 2032868"/>
              <a:gd name="connsiteX1" fmla="*/ 411686 w 856710"/>
              <a:gd name="connsiteY1" fmla="*/ 2032868 h 2032868"/>
              <a:gd name="connsiteX2" fmla="*/ 856710 w 856710"/>
              <a:gd name="connsiteY2" fmla="*/ 1581913 h 2032868"/>
              <a:gd name="connsiteX3" fmla="*/ 449156 w 856710"/>
              <a:gd name="connsiteY3" fmla="*/ 0 h 2032868"/>
              <a:gd name="connsiteX4" fmla="*/ 0 w 856710"/>
              <a:gd name="connsiteY4" fmla="*/ 448888 h 20328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590010"/>
              <a:gd name="connsiteY0" fmla="*/ 486988 h 2070968"/>
              <a:gd name="connsiteX1" fmla="*/ 144986 w 590010"/>
              <a:gd name="connsiteY1" fmla="*/ 2070968 h 2070968"/>
              <a:gd name="connsiteX2" fmla="*/ 590010 w 590010"/>
              <a:gd name="connsiteY2" fmla="*/ 1620013 h 2070968"/>
              <a:gd name="connsiteX3" fmla="*/ 496781 w 590010"/>
              <a:gd name="connsiteY3" fmla="*/ 0 h 2070968"/>
              <a:gd name="connsiteX4" fmla="*/ 0 w 590010"/>
              <a:gd name="connsiteY4" fmla="*/ 486988 h 2070968"/>
              <a:gd name="connsiteX0" fmla="*/ 0 w 590010"/>
              <a:gd name="connsiteY0" fmla="*/ 515563 h 2070968"/>
              <a:gd name="connsiteX1" fmla="*/ 144986 w 590010"/>
              <a:gd name="connsiteY1" fmla="*/ 2070968 h 2070968"/>
              <a:gd name="connsiteX2" fmla="*/ 590010 w 590010"/>
              <a:gd name="connsiteY2" fmla="*/ 1620013 h 2070968"/>
              <a:gd name="connsiteX3" fmla="*/ 496781 w 590010"/>
              <a:gd name="connsiteY3" fmla="*/ 0 h 2070968"/>
              <a:gd name="connsiteX4" fmla="*/ 0 w 590010"/>
              <a:gd name="connsiteY4" fmla="*/ 515563 h 2070968"/>
              <a:gd name="connsiteX0" fmla="*/ 0 w 593089"/>
              <a:gd name="connsiteY0" fmla="*/ 487854 h 2070968"/>
              <a:gd name="connsiteX1" fmla="*/ 148065 w 593089"/>
              <a:gd name="connsiteY1" fmla="*/ 2070968 h 2070968"/>
              <a:gd name="connsiteX2" fmla="*/ 593089 w 593089"/>
              <a:gd name="connsiteY2" fmla="*/ 1620013 h 2070968"/>
              <a:gd name="connsiteX3" fmla="*/ 499860 w 593089"/>
              <a:gd name="connsiteY3" fmla="*/ 0 h 2070968"/>
              <a:gd name="connsiteX4" fmla="*/ 0 w 593089"/>
              <a:gd name="connsiteY4" fmla="*/ 487854 h 2070968"/>
              <a:gd name="connsiteX0" fmla="*/ 0 w 593089"/>
              <a:gd name="connsiteY0" fmla="*/ 494012 h 2077126"/>
              <a:gd name="connsiteX1" fmla="*/ 148065 w 593089"/>
              <a:gd name="connsiteY1" fmla="*/ 2077126 h 2077126"/>
              <a:gd name="connsiteX2" fmla="*/ 593089 w 593089"/>
              <a:gd name="connsiteY2" fmla="*/ 1626171 h 2077126"/>
              <a:gd name="connsiteX3" fmla="*/ 493702 w 593089"/>
              <a:gd name="connsiteY3" fmla="*/ 0 h 2077126"/>
              <a:gd name="connsiteX4" fmla="*/ 0 w 593089"/>
              <a:gd name="connsiteY4" fmla="*/ 494012 h 2077126"/>
              <a:gd name="connsiteX0" fmla="*/ 0 w 593089"/>
              <a:gd name="connsiteY0" fmla="*/ 494012 h 2077126"/>
              <a:gd name="connsiteX1" fmla="*/ 148065 w 593089"/>
              <a:gd name="connsiteY1" fmla="*/ 2077126 h 2077126"/>
              <a:gd name="connsiteX2" fmla="*/ 593089 w 593089"/>
              <a:gd name="connsiteY2" fmla="*/ 1626171 h 2077126"/>
              <a:gd name="connsiteX3" fmla="*/ 493702 w 593089"/>
              <a:gd name="connsiteY3" fmla="*/ 0 h 2077126"/>
              <a:gd name="connsiteX4" fmla="*/ 0 w 593089"/>
              <a:gd name="connsiteY4" fmla="*/ 494012 h 2077126"/>
              <a:gd name="connsiteX0" fmla="*/ 0 w 593089"/>
              <a:gd name="connsiteY0" fmla="*/ 494012 h 2123308"/>
              <a:gd name="connsiteX1" fmla="*/ 86489 w 593089"/>
              <a:gd name="connsiteY1" fmla="*/ 2123308 h 2123308"/>
              <a:gd name="connsiteX2" fmla="*/ 593089 w 593089"/>
              <a:gd name="connsiteY2" fmla="*/ 1626171 h 2123308"/>
              <a:gd name="connsiteX3" fmla="*/ 493702 w 593089"/>
              <a:gd name="connsiteY3" fmla="*/ 0 h 2123308"/>
              <a:gd name="connsiteX4" fmla="*/ 0 w 593089"/>
              <a:gd name="connsiteY4" fmla="*/ 494012 h 2123308"/>
              <a:gd name="connsiteX0" fmla="*/ 0 w 590010"/>
              <a:gd name="connsiteY0" fmla="*/ 503248 h 2123308"/>
              <a:gd name="connsiteX1" fmla="*/ 83410 w 590010"/>
              <a:gd name="connsiteY1" fmla="*/ 2123308 h 2123308"/>
              <a:gd name="connsiteX2" fmla="*/ 590010 w 590010"/>
              <a:gd name="connsiteY2" fmla="*/ 1626171 h 2123308"/>
              <a:gd name="connsiteX3" fmla="*/ 490623 w 590010"/>
              <a:gd name="connsiteY3" fmla="*/ 0 h 2123308"/>
              <a:gd name="connsiteX4" fmla="*/ 0 w 590010"/>
              <a:gd name="connsiteY4" fmla="*/ 503248 h 2123308"/>
              <a:gd name="connsiteX0" fmla="*/ 0 w 593089"/>
              <a:gd name="connsiteY0" fmla="*/ 497090 h 2123308"/>
              <a:gd name="connsiteX1" fmla="*/ 86489 w 593089"/>
              <a:gd name="connsiteY1" fmla="*/ 2123308 h 2123308"/>
              <a:gd name="connsiteX2" fmla="*/ 593089 w 593089"/>
              <a:gd name="connsiteY2" fmla="*/ 1626171 h 2123308"/>
              <a:gd name="connsiteX3" fmla="*/ 493702 w 593089"/>
              <a:gd name="connsiteY3" fmla="*/ 0 h 2123308"/>
              <a:gd name="connsiteX4" fmla="*/ 0 w 593089"/>
              <a:gd name="connsiteY4" fmla="*/ 497090 h 212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3089" h="2123308">
                <a:moveTo>
                  <a:pt x="0" y="497090"/>
                </a:moveTo>
                <a:lnTo>
                  <a:pt x="86489" y="2123308"/>
                </a:lnTo>
                <a:lnTo>
                  <a:pt x="593089" y="1626171"/>
                </a:lnTo>
                <a:cubicBezTo>
                  <a:pt x="571538" y="1060767"/>
                  <a:pt x="534303" y="813054"/>
                  <a:pt x="493702" y="0"/>
                </a:cubicBezTo>
                <a:cubicBezTo>
                  <a:pt x="339509" y="169088"/>
                  <a:pt x="149719" y="345079"/>
                  <a:pt x="0" y="497090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612" name="Freeform 2">
            <a:extLst>
              <a:ext uri="{FF2B5EF4-FFF2-40B4-BE49-F238E27FC236}">
                <a16:creationId xmlns:a16="http://schemas.microsoft.com/office/drawing/2014/main" id="{40C0F033-D1F9-4029-97D3-449DF5853AD7}"/>
              </a:ext>
            </a:extLst>
          </p:cNvPr>
          <p:cNvSpPr/>
          <p:nvPr/>
        </p:nvSpPr>
        <p:spPr>
          <a:xfrm>
            <a:off x="4487384" y="1639261"/>
            <a:ext cx="593089" cy="2123308"/>
          </a:xfrm>
          <a:custGeom>
            <a:avLst/>
            <a:gdLst>
              <a:gd name="connsiteX0" fmla="*/ 0 w 828136"/>
              <a:gd name="connsiteY0" fmla="*/ 422694 h 2018581"/>
              <a:gd name="connsiteX1" fmla="*/ 414068 w 828136"/>
              <a:gd name="connsiteY1" fmla="*/ 2018581 h 2018581"/>
              <a:gd name="connsiteX2" fmla="*/ 828136 w 828136"/>
              <a:gd name="connsiteY2" fmla="*/ 1570007 h 2018581"/>
              <a:gd name="connsiteX3" fmla="*/ 465826 w 828136"/>
              <a:gd name="connsiteY3" fmla="*/ 0 h 2018581"/>
              <a:gd name="connsiteX4" fmla="*/ 0 w 828136"/>
              <a:gd name="connsiteY4" fmla="*/ 422694 h 2018581"/>
              <a:gd name="connsiteX0" fmla="*/ 0 w 849567"/>
              <a:gd name="connsiteY0" fmla="*/ 422694 h 2018581"/>
              <a:gd name="connsiteX1" fmla="*/ 414068 w 849567"/>
              <a:gd name="connsiteY1" fmla="*/ 2018581 h 2018581"/>
              <a:gd name="connsiteX2" fmla="*/ 849567 w 849567"/>
              <a:gd name="connsiteY2" fmla="*/ 1567626 h 2018581"/>
              <a:gd name="connsiteX3" fmla="*/ 465826 w 849567"/>
              <a:gd name="connsiteY3" fmla="*/ 0 h 2018581"/>
              <a:gd name="connsiteX4" fmla="*/ 0 w 849567"/>
              <a:gd name="connsiteY4" fmla="*/ 422694 h 2018581"/>
              <a:gd name="connsiteX0" fmla="*/ 0 w 849567"/>
              <a:gd name="connsiteY0" fmla="*/ 422694 h 2018581"/>
              <a:gd name="connsiteX1" fmla="*/ 404543 w 849567"/>
              <a:gd name="connsiteY1" fmla="*/ 2018581 h 2018581"/>
              <a:gd name="connsiteX2" fmla="*/ 849567 w 849567"/>
              <a:gd name="connsiteY2" fmla="*/ 1567626 h 2018581"/>
              <a:gd name="connsiteX3" fmla="*/ 465826 w 849567"/>
              <a:gd name="connsiteY3" fmla="*/ 0 h 2018581"/>
              <a:gd name="connsiteX4" fmla="*/ 0 w 849567"/>
              <a:gd name="connsiteY4" fmla="*/ 422694 h 2018581"/>
              <a:gd name="connsiteX0" fmla="*/ 0 w 849567"/>
              <a:gd name="connsiteY0" fmla="*/ 434600 h 2030487"/>
              <a:gd name="connsiteX1" fmla="*/ 404543 w 849567"/>
              <a:gd name="connsiteY1" fmla="*/ 2030487 h 2030487"/>
              <a:gd name="connsiteX2" fmla="*/ 849567 w 849567"/>
              <a:gd name="connsiteY2" fmla="*/ 1579532 h 2030487"/>
              <a:gd name="connsiteX3" fmla="*/ 449157 w 849567"/>
              <a:gd name="connsiteY3" fmla="*/ 0 h 2030487"/>
              <a:gd name="connsiteX4" fmla="*/ 0 w 849567"/>
              <a:gd name="connsiteY4" fmla="*/ 434600 h 2030487"/>
              <a:gd name="connsiteX0" fmla="*/ 0 w 849567"/>
              <a:gd name="connsiteY0" fmla="*/ 434600 h 2030487"/>
              <a:gd name="connsiteX1" fmla="*/ 404543 w 849567"/>
              <a:gd name="connsiteY1" fmla="*/ 2030487 h 2030487"/>
              <a:gd name="connsiteX2" fmla="*/ 849567 w 849567"/>
              <a:gd name="connsiteY2" fmla="*/ 1579532 h 2030487"/>
              <a:gd name="connsiteX3" fmla="*/ 449157 w 849567"/>
              <a:gd name="connsiteY3" fmla="*/ 0 h 2030487"/>
              <a:gd name="connsiteX4" fmla="*/ 0 w 849567"/>
              <a:gd name="connsiteY4" fmla="*/ 434600 h 2030487"/>
              <a:gd name="connsiteX0" fmla="*/ 0 w 849567"/>
              <a:gd name="connsiteY0" fmla="*/ 436981 h 2032868"/>
              <a:gd name="connsiteX1" fmla="*/ 404543 w 849567"/>
              <a:gd name="connsiteY1" fmla="*/ 2032868 h 2032868"/>
              <a:gd name="connsiteX2" fmla="*/ 849567 w 849567"/>
              <a:gd name="connsiteY2" fmla="*/ 1581913 h 2032868"/>
              <a:gd name="connsiteX3" fmla="*/ 442013 w 849567"/>
              <a:gd name="connsiteY3" fmla="*/ 0 h 2032868"/>
              <a:gd name="connsiteX4" fmla="*/ 0 w 849567"/>
              <a:gd name="connsiteY4" fmla="*/ 436981 h 2032868"/>
              <a:gd name="connsiteX0" fmla="*/ 0 w 851948"/>
              <a:gd name="connsiteY0" fmla="*/ 453650 h 2032868"/>
              <a:gd name="connsiteX1" fmla="*/ 406924 w 851948"/>
              <a:gd name="connsiteY1" fmla="*/ 2032868 h 2032868"/>
              <a:gd name="connsiteX2" fmla="*/ 851948 w 851948"/>
              <a:gd name="connsiteY2" fmla="*/ 1581913 h 2032868"/>
              <a:gd name="connsiteX3" fmla="*/ 444394 w 851948"/>
              <a:gd name="connsiteY3" fmla="*/ 0 h 2032868"/>
              <a:gd name="connsiteX4" fmla="*/ 0 w 851948"/>
              <a:gd name="connsiteY4" fmla="*/ 453650 h 2032868"/>
              <a:gd name="connsiteX0" fmla="*/ 0 w 844804"/>
              <a:gd name="connsiteY0" fmla="*/ 444125 h 2032868"/>
              <a:gd name="connsiteX1" fmla="*/ 399780 w 844804"/>
              <a:gd name="connsiteY1" fmla="*/ 2032868 h 2032868"/>
              <a:gd name="connsiteX2" fmla="*/ 844804 w 844804"/>
              <a:gd name="connsiteY2" fmla="*/ 1581913 h 2032868"/>
              <a:gd name="connsiteX3" fmla="*/ 437250 w 844804"/>
              <a:gd name="connsiteY3" fmla="*/ 0 h 2032868"/>
              <a:gd name="connsiteX4" fmla="*/ 0 w 844804"/>
              <a:gd name="connsiteY4" fmla="*/ 444125 h 2032868"/>
              <a:gd name="connsiteX0" fmla="*/ 0 w 844804"/>
              <a:gd name="connsiteY0" fmla="*/ 444125 h 2032868"/>
              <a:gd name="connsiteX1" fmla="*/ 399780 w 844804"/>
              <a:gd name="connsiteY1" fmla="*/ 2032868 h 2032868"/>
              <a:gd name="connsiteX2" fmla="*/ 844804 w 844804"/>
              <a:gd name="connsiteY2" fmla="*/ 1581913 h 2032868"/>
              <a:gd name="connsiteX3" fmla="*/ 437250 w 844804"/>
              <a:gd name="connsiteY3" fmla="*/ 0 h 2032868"/>
              <a:gd name="connsiteX4" fmla="*/ 0 w 844804"/>
              <a:gd name="connsiteY4" fmla="*/ 444125 h 2032868"/>
              <a:gd name="connsiteX0" fmla="*/ 0 w 856710"/>
              <a:gd name="connsiteY0" fmla="*/ 448888 h 2032868"/>
              <a:gd name="connsiteX1" fmla="*/ 411686 w 856710"/>
              <a:gd name="connsiteY1" fmla="*/ 2032868 h 2032868"/>
              <a:gd name="connsiteX2" fmla="*/ 856710 w 856710"/>
              <a:gd name="connsiteY2" fmla="*/ 1581913 h 2032868"/>
              <a:gd name="connsiteX3" fmla="*/ 449156 w 856710"/>
              <a:gd name="connsiteY3" fmla="*/ 0 h 2032868"/>
              <a:gd name="connsiteX4" fmla="*/ 0 w 856710"/>
              <a:gd name="connsiteY4" fmla="*/ 448888 h 20328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590010"/>
              <a:gd name="connsiteY0" fmla="*/ 486988 h 2070968"/>
              <a:gd name="connsiteX1" fmla="*/ 144986 w 590010"/>
              <a:gd name="connsiteY1" fmla="*/ 2070968 h 2070968"/>
              <a:gd name="connsiteX2" fmla="*/ 590010 w 590010"/>
              <a:gd name="connsiteY2" fmla="*/ 1620013 h 2070968"/>
              <a:gd name="connsiteX3" fmla="*/ 496781 w 590010"/>
              <a:gd name="connsiteY3" fmla="*/ 0 h 2070968"/>
              <a:gd name="connsiteX4" fmla="*/ 0 w 590010"/>
              <a:gd name="connsiteY4" fmla="*/ 486988 h 2070968"/>
              <a:gd name="connsiteX0" fmla="*/ 0 w 590010"/>
              <a:gd name="connsiteY0" fmla="*/ 515563 h 2070968"/>
              <a:gd name="connsiteX1" fmla="*/ 144986 w 590010"/>
              <a:gd name="connsiteY1" fmla="*/ 2070968 h 2070968"/>
              <a:gd name="connsiteX2" fmla="*/ 590010 w 590010"/>
              <a:gd name="connsiteY2" fmla="*/ 1620013 h 2070968"/>
              <a:gd name="connsiteX3" fmla="*/ 496781 w 590010"/>
              <a:gd name="connsiteY3" fmla="*/ 0 h 2070968"/>
              <a:gd name="connsiteX4" fmla="*/ 0 w 590010"/>
              <a:gd name="connsiteY4" fmla="*/ 515563 h 2070968"/>
              <a:gd name="connsiteX0" fmla="*/ 0 w 593089"/>
              <a:gd name="connsiteY0" fmla="*/ 487854 h 2070968"/>
              <a:gd name="connsiteX1" fmla="*/ 148065 w 593089"/>
              <a:gd name="connsiteY1" fmla="*/ 2070968 h 2070968"/>
              <a:gd name="connsiteX2" fmla="*/ 593089 w 593089"/>
              <a:gd name="connsiteY2" fmla="*/ 1620013 h 2070968"/>
              <a:gd name="connsiteX3" fmla="*/ 499860 w 593089"/>
              <a:gd name="connsiteY3" fmla="*/ 0 h 2070968"/>
              <a:gd name="connsiteX4" fmla="*/ 0 w 593089"/>
              <a:gd name="connsiteY4" fmla="*/ 487854 h 2070968"/>
              <a:gd name="connsiteX0" fmla="*/ 0 w 593089"/>
              <a:gd name="connsiteY0" fmla="*/ 494012 h 2077126"/>
              <a:gd name="connsiteX1" fmla="*/ 148065 w 593089"/>
              <a:gd name="connsiteY1" fmla="*/ 2077126 h 2077126"/>
              <a:gd name="connsiteX2" fmla="*/ 593089 w 593089"/>
              <a:gd name="connsiteY2" fmla="*/ 1626171 h 2077126"/>
              <a:gd name="connsiteX3" fmla="*/ 493702 w 593089"/>
              <a:gd name="connsiteY3" fmla="*/ 0 h 2077126"/>
              <a:gd name="connsiteX4" fmla="*/ 0 w 593089"/>
              <a:gd name="connsiteY4" fmla="*/ 494012 h 2077126"/>
              <a:gd name="connsiteX0" fmla="*/ 0 w 593089"/>
              <a:gd name="connsiteY0" fmla="*/ 494012 h 2077126"/>
              <a:gd name="connsiteX1" fmla="*/ 148065 w 593089"/>
              <a:gd name="connsiteY1" fmla="*/ 2077126 h 2077126"/>
              <a:gd name="connsiteX2" fmla="*/ 593089 w 593089"/>
              <a:gd name="connsiteY2" fmla="*/ 1626171 h 2077126"/>
              <a:gd name="connsiteX3" fmla="*/ 493702 w 593089"/>
              <a:gd name="connsiteY3" fmla="*/ 0 h 2077126"/>
              <a:gd name="connsiteX4" fmla="*/ 0 w 593089"/>
              <a:gd name="connsiteY4" fmla="*/ 494012 h 2077126"/>
              <a:gd name="connsiteX0" fmla="*/ 0 w 593089"/>
              <a:gd name="connsiteY0" fmla="*/ 494012 h 2123308"/>
              <a:gd name="connsiteX1" fmla="*/ 86489 w 593089"/>
              <a:gd name="connsiteY1" fmla="*/ 2123308 h 2123308"/>
              <a:gd name="connsiteX2" fmla="*/ 593089 w 593089"/>
              <a:gd name="connsiteY2" fmla="*/ 1626171 h 2123308"/>
              <a:gd name="connsiteX3" fmla="*/ 493702 w 593089"/>
              <a:gd name="connsiteY3" fmla="*/ 0 h 2123308"/>
              <a:gd name="connsiteX4" fmla="*/ 0 w 593089"/>
              <a:gd name="connsiteY4" fmla="*/ 494012 h 2123308"/>
              <a:gd name="connsiteX0" fmla="*/ 0 w 590010"/>
              <a:gd name="connsiteY0" fmla="*/ 503248 h 2123308"/>
              <a:gd name="connsiteX1" fmla="*/ 83410 w 590010"/>
              <a:gd name="connsiteY1" fmla="*/ 2123308 h 2123308"/>
              <a:gd name="connsiteX2" fmla="*/ 590010 w 590010"/>
              <a:gd name="connsiteY2" fmla="*/ 1626171 h 2123308"/>
              <a:gd name="connsiteX3" fmla="*/ 490623 w 590010"/>
              <a:gd name="connsiteY3" fmla="*/ 0 h 2123308"/>
              <a:gd name="connsiteX4" fmla="*/ 0 w 590010"/>
              <a:gd name="connsiteY4" fmla="*/ 503248 h 2123308"/>
              <a:gd name="connsiteX0" fmla="*/ 0 w 593089"/>
              <a:gd name="connsiteY0" fmla="*/ 497090 h 2123308"/>
              <a:gd name="connsiteX1" fmla="*/ 86489 w 593089"/>
              <a:gd name="connsiteY1" fmla="*/ 2123308 h 2123308"/>
              <a:gd name="connsiteX2" fmla="*/ 593089 w 593089"/>
              <a:gd name="connsiteY2" fmla="*/ 1626171 h 2123308"/>
              <a:gd name="connsiteX3" fmla="*/ 493702 w 593089"/>
              <a:gd name="connsiteY3" fmla="*/ 0 h 2123308"/>
              <a:gd name="connsiteX4" fmla="*/ 0 w 593089"/>
              <a:gd name="connsiteY4" fmla="*/ 497090 h 212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3089" h="2123308">
                <a:moveTo>
                  <a:pt x="0" y="497090"/>
                </a:moveTo>
                <a:lnTo>
                  <a:pt x="86489" y="2123308"/>
                </a:lnTo>
                <a:lnTo>
                  <a:pt x="593089" y="1626171"/>
                </a:lnTo>
                <a:cubicBezTo>
                  <a:pt x="571538" y="1060767"/>
                  <a:pt x="534303" y="813054"/>
                  <a:pt x="493702" y="0"/>
                </a:cubicBezTo>
                <a:cubicBezTo>
                  <a:pt x="339509" y="169088"/>
                  <a:pt x="149719" y="345079"/>
                  <a:pt x="0" y="497090"/>
                </a:cubicBezTo>
                <a:close/>
              </a:path>
            </a:pathLst>
          </a:cu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613" name="Freeform 1">
            <a:extLst>
              <a:ext uri="{FF2B5EF4-FFF2-40B4-BE49-F238E27FC236}">
                <a16:creationId xmlns:a16="http://schemas.microsoft.com/office/drawing/2014/main" id="{54324EA7-23FC-4A30-81FE-A6C17B82D34D}"/>
              </a:ext>
            </a:extLst>
          </p:cNvPr>
          <p:cNvSpPr/>
          <p:nvPr/>
        </p:nvSpPr>
        <p:spPr>
          <a:xfrm>
            <a:off x="7378000" y="2447178"/>
            <a:ext cx="764934" cy="1313994"/>
          </a:xfrm>
          <a:custGeom>
            <a:avLst/>
            <a:gdLst>
              <a:gd name="connsiteX0" fmla="*/ 0 w 764934"/>
              <a:gd name="connsiteY0" fmla="*/ 0 h 1277049"/>
              <a:gd name="connsiteX1" fmla="*/ 564002 w 764934"/>
              <a:gd name="connsiteY1" fmla="*/ 0 h 1277049"/>
              <a:gd name="connsiteX2" fmla="*/ 764934 w 764934"/>
              <a:gd name="connsiteY2" fmla="*/ 779913 h 1277049"/>
              <a:gd name="connsiteX3" fmla="*/ 270649 w 764934"/>
              <a:gd name="connsiteY3" fmla="*/ 1277049 h 1277049"/>
              <a:gd name="connsiteX4" fmla="*/ 0 w 764934"/>
              <a:gd name="connsiteY4" fmla="*/ 0 h 1277049"/>
              <a:gd name="connsiteX0" fmla="*/ 0 w 764934"/>
              <a:gd name="connsiteY0" fmla="*/ 27709 h 1304758"/>
              <a:gd name="connsiteX1" fmla="*/ 640972 w 764934"/>
              <a:gd name="connsiteY1" fmla="*/ 0 h 1304758"/>
              <a:gd name="connsiteX2" fmla="*/ 764934 w 764934"/>
              <a:gd name="connsiteY2" fmla="*/ 807622 h 1304758"/>
              <a:gd name="connsiteX3" fmla="*/ 270649 w 764934"/>
              <a:gd name="connsiteY3" fmla="*/ 1304758 h 1304758"/>
              <a:gd name="connsiteX4" fmla="*/ 0 w 764934"/>
              <a:gd name="connsiteY4" fmla="*/ 27709 h 1304758"/>
              <a:gd name="connsiteX0" fmla="*/ 0 w 764934"/>
              <a:gd name="connsiteY0" fmla="*/ 36945 h 1313994"/>
              <a:gd name="connsiteX1" fmla="*/ 659445 w 764934"/>
              <a:gd name="connsiteY1" fmla="*/ 0 h 1313994"/>
              <a:gd name="connsiteX2" fmla="*/ 764934 w 764934"/>
              <a:gd name="connsiteY2" fmla="*/ 816858 h 1313994"/>
              <a:gd name="connsiteX3" fmla="*/ 270649 w 764934"/>
              <a:gd name="connsiteY3" fmla="*/ 1313994 h 1313994"/>
              <a:gd name="connsiteX4" fmla="*/ 0 w 764934"/>
              <a:gd name="connsiteY4" fmla="*/ 36945 h 1313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4934" h="1313994">
                <a:moveTo>
                  <a:pt x="0" y="36945"/>
                </a:moveTo>
                <a:lnTo>
                  <a:pt x="659445" y="0"/>
                </a:lnTo>
                <a:lnTo>
                  <a:pt x="764934" y="816858"/>
                </a:lnTo>
                <a:lnTo>
                  <a:pt x="270649" y="1313994"/>
                </a:lnTo>
                <a:cubicBezTo>
                  <a:pt x="164012" y="903705"/>
                  <a:pt x="106637" y="447234"/>
                  <a:pt x="0" y="36945"/>
                </a:cubicBezTo>
                <a:close/>
              </a:path>
            </a:pathLst>
          </a:cu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1614" name="Freeform 2">
            <a:extLst>
              <a:ext uri="{FF2B5EF4-FFF2-40B4-BE49-F238E27FC236}">
                <a16:creationId xmlns:a16="http://schemas.microsoft.com/office/drawing/2014/main" id="{1D58FAB8-21C2-47A9-B54D-18280872A6D2}"/>
              </a:ext>
            </a:extLst>
          </p:cNvPr>
          <p:cNvSpPr/>
          <p:nvPr/>
        </p:nvSpPr>
        <p:spPr>
          <a:xfrm>
            <a:off x="6018140" y="1637864"/>
            <a:ext cx="593089" cy="2123308"/>
          </a:xfrm>
          <a:custGeom>
            <a:avLst/>
            <a:gdLst>
              <a:gd name="connsiteX0" fmla="*/ 0 w 828136"/>
              <a:gd name="connsiteY0" fmla="*/ 422694 h 2018581"/>
              <a:gd name="connsiteX1" fmla="*/ 414068 w 828136"/>
              <a:gd name="connsiteY1" fmla="*/ 2018581 h 2018581"/>
              <a:gd name="connsiteX2" fmla="*/ 828136 w 828136"/>
              <a:gd name="connsiteY2" fmla="*/ 1570007 h 2018581"/>
              <a:gd name="connsiteX3" fmla="*/ 465826 w 828136"/>
              <a:gd name="connsiteY3" fmla="*/ 0 h 2018581"/>
              <a:gd name="connsiteX4" fmla="*/ 0 w 828136"/>
              <a:gd name="connsiteY4" fmla="*/ 422694 h 2018581"/>
              <a:gd name="connsiteX0" fmla="*/ 0 w 849567"/>
              <a:gd name="connsiteY0" fmla="*/ 422694 h 2018581"/>
              <a:gd name="connsiteX1" fmla="*/ 414068 w 849567"/>
              <a:gd name="connsiteY1" fmla="*/ 2018581 h 2018581"/>
              <a:gd name="connsiteX2" fmla="*/ 849567 w 849567"/>
              <a:gd name="connsiteY2" fmla="*/ 1567626 h 2018581"/>
              <a:gd name="connsiteX3" fmla="*/ 465826 w 849567"/>
              <a:gd name="connsiteY3" fmla="*/ 0 h 2018581"/>
              <a:gd name="connsiteX4" fmla="*/ 0 w 849567"/>
              <a:gd name="connsiteY4" fmla="*/ 422694 h 2018581"/>
              <a:gd name="connsiteX0" fmla="*/ 0 w 849567"/>
              <a:gd name="connsiteY0" fmla="*/ 422694 h 2018581"/>
              <a:gd name="connsiteX1" fmla="*/ 404543 w 849567"/>
              <a:gd name="connsiteY1" fmla="*/ 2018581 h 2018581"/>
              <a:gd name="connsiteX2" fmla="*/ 849567 w 849567"/>
              <a:gd name="connsiteY2" fmla="*/ 1567626 h 2018581"/>
              <a:gd name="connsiteX3" fmla="*/ 465826 w 849567"/>
              <a:gd name="connsiteY3" fmla="*/ 0 h 2018581"/>
              <a:gd name="connsiteX4" fmla="*/ 0 w 849567"/>
              <a:gd name="connsiteY4" fmla="*/ 422694 h 2018581"/>
              <a:gd name="connsiteX0" fmla="*/ 0 w 849567"/>
              <a:gd name="connsiteY0" fmla="*/ 434600 h 2030487"/>
              <a:gd name="connsiteX1" fmla="*/ 404543 w 849567"/>
              <a:gd name="connsiteY1" fmla="*/ 2030487 h 2030487"/>
              <a:gd name="connsiteX2" fmla="*/ 849567 w 849567"/>
              <a:gd name="connsiteY2" fmla="*/ 1579532 h 2030487"/>
              <a:gd name="connsiteX3" fmla="*/ 449157 w 849567"/>
              <a:gd name="connsiteY3" fmla="*/ 0 h 2030487"/>
              <a:gd name="connsiteX4" fmla="*/ 0 w 849567"/>
              <a:gd name="connsiteY4" fmla="*/ 434600 h 2030487"/>
              <a:gd name="connsiteX0" fmla="*/ 0 w 849567"/>
              <a:gd name="connsiteY0" fmla="*/ 434600 h 2030487"/>
              <a:gd name="connsiteX1" fmla="*/ 404543 w 849567"/>
              <a:gd name="connsiteY1" fmla="*/ 2030487 h 2030487"/>
              <a:gd name="connsiteX2" fmla="*/ 849567 w 849567"/>
              <a:gd name="connsiteY2" fmla="*/ 1579532 h 2030487"/>
              <a:gd name="connsiteX3" fmla="*/ 449157 w 849567"/>
              <a:gd name="connsiteY3" fmla="*/ 0 h 2030487"/>
              <a:gd name="connsiteX4" fmla="*/ 0 w 849567"/>
              <a:gd name="connsiteY4" fmla="*/ 434600 h 2030487"/>
              <a:gd name="connsiteX0" fmla="*/ 0 w 849567"/>
              <a:gd name="connsiteY0" fmla="*/ 436981 h 2032868"/>
              <a:gd name="connsiteX1" fmla="*/ 404543 w 849567"/>
              <a:gd name="connsiteY1" fmla="*/ 2032868 h 2032868"/>
              <a:gd name="connsiteX2" fmla="*/ 849567 w 849567"/>
              <a:gd name="connsiteY2" fmla="*/ 1581913 h 2032868"/>
              <a:gd name="connsiteX3" fmla="*/ 442013 w 849567"/>
              <a:gd name="connsiteY3" fmla="*/ 0 h 2032868"/>
              <a:gd name="connsiteX4" fmla="*/ 0 w 849567"/>
              <a:gd name="connsiteY4" fmla="*/ 436981 h 2032868"/>
              <a:gd name="connsiteX0" fmla="*/ 0 w 851948"/>
              <a:gd name="connsiteY0" fmla="*/ 453650 h 2032868"/>
              <a:gd name="connsiteX1" fmla="*/ 406924 w 851948"/>
              <a:gd name="connsiteY1" fmla="*/ 2032868 h 2032868"/>
              <a:gd name="connsiteX2" fmla="*/ 851948 w 851948"/>
              <a:gd name="connsiteY2" fmla="*/ 1581913 h 2032868"/>
              <a:gd name="connsiteX3" fmla="*/ 444394 w 851948"/>
              <a:gd name="connsiteY3" fmla="*/ 0 h 2032868"/>
              <a:gd name="connsiteX4" fmla="*/ 0 w 851948"/>
              <a:gd name="connsiteY4" fmla="*/ 453650 h 2032868"/>
              <a:gd name="connsiteX0" fmla="*/ 0 w 844804"/>
              <a:gd name="connsiteY0" fmla="*/ 444125 h 2032868"/>
              <a:gd name="connsiteX1" fmla="*/ 399780 w 844804"/>
              <a:gd name="connsiteY1" fmla="*/ 2032868 h 2032868"/>
              <a:gd name="connsiteX2" fmla="*/ 844804 w 844804"/>
              <a:gd name="connsiteY2" fmla="*/ 1581913 h 2032868"/>
              <a:gd name="connsiteX3" fmla="*/ 437250 w 844804"/>
              <a:gd name="connsiteY3" fmla="*/ 0 h 2032868"/>
              <a:gd name="connsiteX4" fmla="*/ 0 w 844804"/>
              <a:gd name="connsiteY4" fmla="*/ 444125 h 2032868"/>
              <a:gd name="connsiteX0" fmla="*/ 0 w 844804"/>
              <a:gd name="connsiteY0" fmla="*/ 444125 h 2032868"/>
              <a:gd name="connsiteX1" fmla="*/ 399780 w 844804"/>
              <a:gd name="connsiteY1" fmla="*/ 2032868 h 2032868"/>
              <a:gd name="connsiteX2" fmla="*/ 844804 w 844804"/>
              <a:gd name="connsiteY2" fmla="*/ 1581913 h 2032868"/>
              <a:gd name="connsiteX3" fmla="*/ 437250 w 844804"/>
              <a:gd name="connsiteY3" fmla="*/ 0 h 2032868"/>
              <a:gd name="connsiteX4" fmla="*/ 0 w 844804"/>
              <a:gd name="connsiteY4" fmla="*/ 444125 h 2032868"/>
              <a:gd name="connsiteX0" fmla="*/ 0 w 856710"/>
              <a:gd name="connsiteY0" fmla="*/ 448888 h 2032868"/>
              <a:gd name="connsiteX1" fmla="*/ 411686 w 856710"/>
              <a:gd name="connsiteY1" fmla="*/ 2032868 h 2032868"/>
              <a:gd name="connsiteX2" fmla="*/ 856710 w 856710"/>
              <a:gd name="connsiteY2" fmla="*/ 1581913 h 2032868"/>
              <a:gd name="connsiteX3" fmla="*/ 449156 w 856710"/>
              <a:gd name="connsiteY3" fmla="*/ 0 h 2032868"/>
              <a:gd name="connsiteX4" fmla="*/ 0 w 856710"/>
              <a:gd name="connsiteY4" fmla="*/ 448888 h 20328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856710"/>
              <a:gd name="connsiteY0" fmla="*/ 486988 h 2070968"/>
              <a:gd name="connsiteX1" fmla="*/ 411686 w 856710"/>
              <a:gd name="connsiteY1" fmla="*/ 2070968 h 2070968"/>
              <a:gd name="connsiteX2" fmla="*/ 856710 w 856710"/>
              <a:gd name="connsiteY2" fmla="*/ 1620013 h 2070968"/>
              <a:gd name="connsiteX3" fmla="*/ 763481 w 856710"/>
              <a:gd name="connsiteY3" fmla="*/ 0 h 2070968"/>
              <a:gd name="connsiteX4" fmla="*/ 0 w 856710"/>
              <a:gd name="connsiteY4" fmla="*/ 486988 h 2070968"/>
              <a:gd name="connsiteX0" fmla="*/ 0 w 590010"/>
              <a:gd name="connsiteY0" fmla="*/ 486988 h 2070968"/>
              <a:gd name="connsiteX1" fmla="*/ 144986 w 590010"/>
              <a:gd name="connsiteY1" fmla="*/ 2070968 h 2070968"/>
              <a:gd name="connsiteX2" fmla="*/ 590010 w 590010"/>
              <a:gd name="connsiteY2" fmla="*/ 1620013 h 2070968"/>
              <a:gd name="connsiteX3" fmla="*/ 496781 w 590010"/>
              <a:gd name="connsiteY3" fmla="*/ 0 h 2070968"/>
              <a:gd name="connsiteX4" fmla="*/ 0 w 590010"/>
              <a:gd name="connsiteY4" fmla="*/ 486988 h 2070968"/>
              <a:gd name="connsiteX0" fmla="*/ 0 w 590010"/>
              <a:gd name="connsiteY0" fmla="*/ 515563 h 2070968"/>
              <a:gd name="connsiteX1" fmla="*/ 144986 w 590010"/>
              <a:gd name="connsiteY1" fmla="*/ 2070968 h 2070968"/>
              <a:gd name="connsiteX2" fmla="*/ 590010 w 590010"/>
              <a:gd name="connsiteY2" fmla="*/ 1620013 h 2070968"/>
              <a:gd name="connsiteX3" fmla="*/ 496781 w 590010"/>
              <a:gd name="connsiteY3" fmla="*/ 0 h 2070968"/>
              <a:gd name="connsiteX4" fmla="*/ 0 w 590010"/>
              <a:gd name="connsiteY4" fmla="*/ 515563 h 2070968"/>
              <a:gd name="connsiteX0" fmla="*/ 0 w 593089"/>
              <a:gd name="connsiteY0" fmla="*/ 487854 h 2070968"/>
              <a:gd name="connsiteX1" fmla="*/ 148065 w 593089"/>
              <a:gd name="connsiteY1" fmla="*/ 2070968 h 2070968"/>
              <a:gd name="connsiteX2" fmla="*/ 593089 w 593089"/>
              <a:gd name="connsiteY2" fmla="*/ 1620013 h 2070968"/>
              <a:gd name="connsiteX3" fmla="*/ 499860 w 593089"/>
              <a:gd name="connsiteY3" fmla="*/ 0 h 2070968"/>
              <a:gd name="connsiteX4" fmla="*/ 0 w 593089"/>
              <a:gd name="connsiteY4" fmla="*/ 487854 h 2070968"/>
              <a:gd name="connsiteX0" fmla="*/ 0 w 593089"/>
              <a:gd name="connsiteY0" fmla="*/ 494012 h 2077126"/>
              <a:gd name="connsiteX1" fmla="*/ 148065 w 593089"/>
              <a:gd name="connsiteY1" fmla="*/ 2077126 h 2077126"/>
              <a:gd name="connsiteX2" fmla="*/ 593089 w 593089"/>
              <a:gd name="connsiteY2" fmla="*/ 1626171 h 2077126"/>
              <a:gd name="connsiteX3" fmla="*/ 493702 w 593089"/>
              <a:gd name="connsiteY3" fmla="*/ 0 h 2077126"/>
              <a:gd name="connsiteX4" fmla="*/ 0 w 593089"/>
              <a:gd name="connsiteY4" fmla="*/ 494012 h 2077126"/>
              <a:gd name="connsiteX0" fmla="*/ 0 w 593089"/>
              <a:gd name="connsiteY0" fmla="*/ 494012 h 2077126"/>
              <a:gd name="connsiteX1" fmla="*/ 148065 w 593089"/>
              <a:gd name="connsiteY1" fmla="*/ 2077126 h 2077126"/>
              <a:gd name="connsiteX2" fmla="*/ 593089 w 593089"/>
              <a:gd name="connsiteY2" fmla="*/ 1626171 h 2077126"/>
              <a:gd name="connsiteX3" fmla="*/ 493702 w 593089"/>
              <a:gd name="connsiteY3" fmla="*/ 0 h 2077126"/>
              <a:gd name="connsiteX4" fmla="*/ 0 w 593089"/>
              <a:gd name="connsiteY4" fmla="*/ 494012 h 2077126"/>
              <a:gd name="connsiteX0" fmla="*/ 0 w 593089"/>
              <a:gd name="connsiteY0" fmla="*/ 494012 h 2123308"/>
              <a:gd name="connsiteX1" fmla="*/ 86489 w 593089"/>
              <a:gd name="connsiteY1" fmla="*/ 2123308 h 2123308"/>
              <a:gd name="connsiteX2" fmla="*/ 593089 w 593089"/>
              <a:gd name="connsiteY2" fmla="*/ 1626171 h 2123308"/>
              <a:gd name="connsiteX3" fmla="*/ 493702 w 593089"/>
              <a:gd name="connsiteY3" fmla="*/ 0 h 2123308"/>
              <a:gd name="connsiteX4" fmla="*/ 0 w 593089"/>
              <a:gd name="connsiteY4" fmla="*/ 494012 h 2123308"/>
              <a:gd name="connsiteX0" fmla="*/ 0 w 590010"/>
              <a:gd name="connsiteY0" fmla="*/ 503248 h 2123308"/>
              <a:gd name="connsiteX1" fmla="*/ 83410 w 590010"/>
              <a:gd name="connsiteY1" fmla="*/ 2123308 h 2123308"/>
              <a:gd name="connsiteX2" fmla="*/ 590010 w 590010"/>
              <a:gd name="connsiteY2" fmla="*/ 1626171 h 2123308"/>
              <a:gd name="connsiteX3" fmla="*/ 490623 w 590010"/>
              <a:gd name="connsiteY3" fmla="*/ 0 h 2123308"/>
              <a:gd name="connsiteX4" fmla="*/ 0 w 590010"/>
              <a:gd name="connsiteY4" fmla="*/ 503248 h 2123308"/>
              <a:gd name="connsiteX0" fmla="*/ 0 w 593089"/>
              <a:gd name="connsiteY0" fmla="*/ 497090 h 2123308"/>
              <a:gd name="connsiteX1" fmla="*/ 86489 w 593089"/>
              <a:gd name="connsiteY1" fmla="*/ 2123308 h 2123308"/>
              <a:gd name="connsiteX2" fmla="*/ 593089 w 593089"/>
              <a:gd name="connsiteY2" fmla="*/ 1626171 h 2123308"/>
              <a:gd name="connsiteX3" fmla="*/ 493702 w 593089"/>
              <a:gd name="connsiteY3" fmla="*/ 0 h 2123308"/>
              <a:gd name="connsiteX4" fmla="*/ 0 w 593089"/>
              <a:gd name="connsiteY4" fmla="*/ 497090 h 21233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3089" h="2123308">
                <a:moveTo>
                  <a:pt x="0" y="497090"/>
                </a:moveTo>
                <a:lnTo>
                  <a:pt x="86489" y="2123308"/>
                </a:lnTo>
                <a:lnTo>
                  <a:pt x="593089" y="1626171"/>
                </a:lnTo>
                <a:cubicBezTo>
                  <a:pt x="571538" y="1060767"/>
                  <a:pt x="534303" y="813054"/>
                  <a:pt x="493702" y="0"/>
                </a:cubicBezTo>
                <a:cubicBezTo>
                  <a:pt x="339509" y="169088"/>
                  <a:pt x="149719" y="345079"/>
                  <a:pt x="0" y="497090"/>
                </a:cubicBez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/>
              </a:solidFill>
            </a:endParaRPr>
          </a:p>
        </p:txBody>
      </p:sp>
      <p:sp>
        <p:nvSpPr>
          <p:cNvPr id="1615" name="Right Arrow 8">
            <a:extLst>
              <a:ext uri="{FF2B5EF4-FFF2-40B4-BE49-F238E27FC236}">
                <a16:creationId xmlns:a16="http://schemas.microsoft.com/office/drawing/2014/main" id="{38F233AA-0ACF-47EA-B55E-1EB77F894DCC}"/>
              </a:ext>
            </a:extLst>
          </p:cNvPr>
          <p:cNvSpPr/>
          <p:nvPr/>
        </p:nvSpPr>
        <p:spPr>
          <a:xfrm>
            <a:off x="845708" y="1781577"/>
            <a:ext cx="8810625" cy="1647423"/>
          </a:xfrm>
          <a:prstGeom prst="rightArrow">
            <a:avLst>
              <a:gd name="adj1" fmla="val 50000"/>
              <a:gd name="adj2" fmla="val 62720"/>
            </a:avLst>
          </a:prstGeom>
          <a:solidFill>
            <a:schemeClr val="accent6">
              <a:lumMod val="40000"/>
              <a:lumOff val="6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16" name="Rectangle 1615">
            <a:extLst>
              <a:ext uri="{FF2B5EF4-FFF2-40B4-BE49-F238E27FC236}">
                <a16:creationId xmlns:a16="http://schemas.microsoft.com/office/drawing/2014/main" id="{736A1FE6-4B0E-4846-9497-A759CBDCFC91}"/>
              </a:ext>
            </a:extLst>
          </p:cNvPr>
          <p:cNvSpPr/>
          <p:nvPr/>
        </p:nvSpPr>
        <p:spPr>
          <a:xfrm rot="2700000">
            <a:off x="1361544" y="2374568"/>
            <a:ext cx="2244813" cy="647981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17" name="Rectangle 1616">
            <a:extLst>
              <a:ext uri="{FF2B5EF4-FFF2-40B4-BE49-F238E27FC236}">
                <a16:creationId xmlns:a16="http://schemas.microsoft.com/office/drawing/2014/main" id="{5AFBC210-6362-4777-960B-ECEA6548E708}"/>
              </a:ext>
            </a:extLst>
          </p:cNvPr>
          <p:cNvSpPr/>
          <p:nvPr/>
        </p:nvSpPr>
        <p:spPr>
          <a:xfrm rot="2700000">
            <a:off x="2892300" y="2374568"/>
            <a:ext cx="2244813" cy="647981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18" name="Rectangle 1617">
            <a:extLst>
              <a:ext uri="{FF2B5EF4-FFF2-40B4-BE49-F238E27FC236}">
                <a16:creationId xmlns:a16="http://schemas.microsoft.com/office/drawing/2014/main" id="{7CCE1765-E5DA-49D8-B608-96A96838C569}"/>
              </a:ext>
            </a:extLst>
          </p:cNvPr>
          <p:cNvSpPr/>
          <p:nvPr/>
        </p:nvSpPr>
        <p:spPr>
          <a:xfrm rot="2700000">
            <a:off x="4423056" y="2374568"/>
            <a:ext cx="2244813" cy="647981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19" name="Rectangle 1618">
            <a:extLst>
              <a:ext uri="{FF2B5EF4-FFF2-40B4-BE49-F238E27FC236}">
                <a16:creationId xmlns:a16="http://schemas.microsoft.com/office/drawing/2014/main" id="{4907C08C-A44E-4032-AFDE-0C4B9C240016}"/>
              </a:ext>
            </a:extLst>
          </p:cNvPr>
          <p:cNvSpPr/>
          <p:nvPr/>
        </p:nvSpPr>
        <p:spPr>
          <a:xfrm rot="2700000">
            <a:off x="5953812" y="2374568"/>
            <a:ext cx="2244813" cy="647981"/>
          </a:xfrm>
          <a:prstGeom prst="rect">
            <a:avLst/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620" name="TextBox 1619">
            <a:extLst>
              <a:ext uri="{FF2B5EF4-FFF2-40B4-BE49-F238E27FC236}">
                <a16:creationId xmlns:a16="http://schemas.microsoft.com/office/drawing/2014/main" id="{B8257EE3-6C57-4D0B-8D5C-5733F0495E9F}"/>
              </a:ext>
            </a:extLst>
          </p:cNvPr>
          <p:cNvSpPr txBox="1"/>
          <p:nvPr/>
        </p:nvSpPr>
        <p:spPr>
          <a:xfrm rot="2700000">
            <a:off x="1523551" y="2529280"/>
            <a:ext cx="1939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621" name="TextBox 1620">
            <a:extLst>
              <a:ext uri="{FF2B5EF4-FFF2-40B4-BE49-F238E27FC236}">
                <a16:creationId xmlns:a16="http://schemas.microsoft.com/office/drawing/2014/main" id="{37035F1E-DF9A-4AD9-A3AC-0806EBF7213D}"/>
              </a:ext>
            </a:extLst>
          </p:cNvPr>
          <p:cNvSpPr txBox="1"/>
          <p:nvPr/>
        </p:nvSpPr>
        <p:spPr>
          <a:xfrm rot="2700000">
            <a:off x="3047957" y="2529280"/>
            <a:ext cx="1939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622" name="TextBox 1621">
            <a:extLst>
              <a:ext uri="{FF2B5EF4-FFF2-40B4-BE49-F238E27FC236}">
                <a16:creationId xmlns:a16="http://schemas.microsoft.com/office/drawing/2014/main" id="{C2A72125-9855-45E4-8B51-DDA0267ACA71}"/>
              </a:ext>
            </a:extLst>
          </p:cNvPr>
          <p:cNvSpPr txBox="1"/>
          <p:nvPr/>
        </p:nvSpPr>
        <p:spPr>
          <a:xfrm rot="2700000">
            <a:off x="4572363" y="2529280"/>
            <a:ext cx="1939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623" name="TextBox 1622">
            <a:extLst>
              <a:ext uri="{FF2B5EF4-FFF2-40B4-BE49-F238E27FC236}">
                <a16:creationId xmlns:a16="http://schemas.microsoft.com/office/drawing/2014/main" id="{1356EA88-93A6-4491-9A3E-CEC99278F825}"/>
              </a:ext>
            </a:extLst>
          </p:cNvPr>
          <p:cNvSpPr txBox="1"/>
          <p:nvPr/>
        </p:nvSpPr>
        <p:spPr>
          <a:xfrm rot="2700000">
            <a:off x="6096769" y="2529280"/>
            <a:ext cx="19398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Your Text  Here</a:t>
            </a:r>
            <a:endParaRPr lang="ko-KR" altLang="en-US" sz="1600" b="1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1624" name="Freeform 32">
            <a:extLst>
              <a:ext uri="{FF2B5EF4-FFF2-40B4-BE49-F238E27FC236}">
                <a16:creationId xmlns:a16="http://schemas.microsoft.com/office/drawing/2014/main" id="{CFD42519-D140-4644-A62B-2DEBB59147C9}"/>
              </a:ext>
            </a:extLst>
          </p:cNvPr>
          <p:cNvSpPr/>
          <p:nvPr/>
        </p:nvSpPr>
        <p:spPr>
          <a:xfrm>
            <a:off x="9791350" y="1781577"/>
            <a:ext cx="1605299" cy="1470397"/>
          </a:xfrm>
          <a:custGeom>
            <a:avLst/>
            <a:gdLst/>
            <a:ahLst/>
            <a:cxnLst/>
            <a:rect l="l" t="t" r="r" b="b"/>
            <a:pathLst>
              <a:path w="3210745" h="2940925">
                <a:moveTo>
                  <a:pt x="340528" y="2526682"/>
                </a:moveTo>
                <a:cubicBezTo>
                  <a:pt x="280875" y="2526682"/>
                  <a:pt x="232516" y="2575041"/>
                  <a:pt x="232516" y="2634694"/>
                </a:cubicBezTo>
                <a:cubicBezTo>
                  <a:pt x="232516" y="2694347"/>
                  <a:pt x="280875" y="2742706"/>
                  <a:pt x="340528" y="2742706"/>
                </a:cubicBezTo>
                <a:cubicBezTo>
                  <a:pt x="400181" y="2742706"/>
                  <a:pt x="448540" y="2694347"/>
                  <a:pt x="448540" y="2634694"/>
                </a:cubicBezTo>
                <a:cubicBezTo>
                  <a:pt x="448540" y="2575041"/>
                  <a:pt x="400181" y="2526682"/>
                  <a:pt x="340528" y="2526682"/>
                </a:cubicBezTo>
                <a:close/>
                <a:moveTo>
                  <a:pt x="1821636" y="152"/>
                </a:moveTo>
                <a:cubicBezTo>
                  <a:pt x="1920275" y="-4956"/>
                  <a:pt x="2051571" y="119306"/>
                  <a:pt x="2102482" y="278737"/>
                </a:cubicBezTo>
                <a:cubicBezTo>
                  <a:pt x="2192513" y="649582"/>
                  <a:pt x="1575154" y="1213351"/>
                  <a:pt x="2006019" y="1236931"/>
                </a:cubicBezTo>
                <a:cubicBezTo>
                  <a:pt x="2310412" y="1206920"/>
                  <a:pt x="2473326" y="1176910"/>
                  <a:pt x="2803442" y="1166192"/>
                </a:cubicBezTo>
                <a:cubicBezTo>
                  <a:pt x="3103547" y="1170479"/>
                  <a:pt x="3152850" y="1361260"/>
                  <a:pt x="3002798" y="1564903"/>
                </a:cubicBezTo>
                <a:cubicBezTo>
                  <a:pt x="3191435" y="1575621"/>
                  <a:pt x="3347919" y="1869296"/>
                  <a:pt x="3022090" y="1989338"/>
                </a:cubicBezTo>
                <a:cubicBezTo>
                  <a:pt x="3332913" y="2182262"/>
                  <a:pt x="3154994" y="2426634"/>
                  <a:pt x="2977074" y="2471650"/>
                </a:cubicBezTo>
                <a:cubicBezTo>
                  <a:pt x="3127127" y="2606697"/>
                  <a:pt x="3109978" y="2709590"/>
                  <a:pt x="2957782" y="2793191"/>
                </a:cubicBezTo>
                <a:cubicBezTo>
                  <a:pt x="2620164" y="2932526"/>
                  <a:pt x="1747715" y="3028988"/>
                  <a:pt x="1253613" y="2818914"/>
                </a:cubicBezTo>
                <a:cubicBezTo>
                  <a:pt x="1018944" y="2738561"/>
                  <a:pt x="869067" y="2654318"/>
                  <a:pt x="700568" y="2648441"/>
                </a:cubicBezTo>
                <a:lnTo>
                  <a:pt x="700568" y="2796242"/>
                </a:lnTo>
                <a:cubicBezTo>
                  <a:pt x="700568" y="2860729"/>
                  <a:pt x="648291" y="2913006"/>
                  <a:pt x="583804" y="2913006"/>
                </a:cubicBezTo>
                <a:lnTo>
                  <a:pt x="0" y="2913006"/>
                </a:lnTo>
                <a:lnTo>
                  <a:pt x="0" y="1400838"/>
                </a:lnTo>
                <a:lnTo>
                  <a:pt x="583804" y="1400838"/>
                </a:lnTo>
                <a:cubicBezTo>
                  <a:pt x="648291" y="1400838"/>
                  <a:pt x="700568" y="1453115"/>
                  <a:pt x="700568" y="1517602"/>
                </a:cubicBezTo>
                <a:lnTo>
                  <a:pt x="700568" y="1571674"/>
                </a:lnTo>
                <a:cubicBezTo>
                  <a:pt x="721537" y="1568378"/>
                  <a:pt x="746526" y="1559634"/>
                  <a:pt x="784162" y="1539180"/>
                </a:cubicBezTo>
                <a:cubicBezTo>
                  <a:pt x="831321" y="1421281"/>
                  <a:pt x="890271" y="1323747"/>
                  <a:pt x="1034964" y="1191915"/>
                </a:cubicBezTo>
                <a:cubicBezTo>
                  <a:pt x="1257900" y="851081"/>
                  <a:pt x="1628744" y="677449"/>
                  <a:pt x="1703770" y="169413"/>
                </a:cubicBezTo>
                <a:cubicBezTo>
                  <a:pt x="1715024" y="52855"/>
                  <a:pt x="1762452" y="3217"/>
                  <a:pt x="1821636" y="152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625" name="TextBox 1624">
            <a:extLst>
              <a:ext uri="{FF2B5EF4-FFF2-40B4-BE49-F238E27FC236}">
                <a16:creationId xmlns:a16="http://schemas.microsoft.com/office/drawing/2014/main" id="{37600477-8F52-4470-AF7B-3DCC01B65945}"/>
              </a:ext>
            </a:extLst>
          </p:cNvPr>
          <p:cNvSpPr txBox="1"/>
          <p:nvPr/>
        </p:nvSpPr>
        <p:spPr>
          <a:xfrm>
            <a:off x="1362599" y="4071571"/>
            <a:ext cx="10154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5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626" name="TextBox 1625">
            <a:extLst>
              <a:ext uri="{FF2B5EF4-FFF2-40B4-BE49-F238E27FC236}">
                <a16:creationId xmlns:a16="http://schemas.microsoft.com/office/drawing/2014/main" id="{32F0714D-327C-4BBA-8CF0-7B68C003ADD0}"/>
              </a:ext>
            </a:extLst>
          </p:cNvPr>
          <p:cNvSpPr txBox="1"/>
          <p:nvPr/>
        </p:nvSpPr>
        <p:spPr>
          <a:xfrm>
            <a:off x="1362599" y="5370052"/>
            <a:ext cx="10154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5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627" name="TextBox 1626">
            <a:extLst>
              <a:ext uri="{FF2B5EF4-FFF2-40B4-BE49-F238E27FC236}">
                <a16:creationId xmlns:a16="http://schemas.microsoft.com/office/drawing/2014/main" id="{88FAF970-66F5-4E6A-A3B2-1FFB634A2919}"/>
              </a:ext>
            </a:extLst>
          </p:cNvPr>
          <p:cNvSpPr txBox="1"/>
          <p:nvPr/>
        </p:nvSpPr>
        <p:spPr>
          <a:xfrm>
            <a:off x="6121530" y="4071571"/>
            <a:ext cx="10154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5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1628" name="TextBox 1627">
            <a:extLst>
              <a:ext uri="{FF2B5EF4-FFF2-40B4-BE49-F238E27FC236}">
                <a16:creationId xmlns:a16="http://schemas.microsoft.com/office/drawing/2014/main" id="{16A639B6-6F31-4B28-B608-36F2080694D4}"/>
              </a:ext>
            </a:extLst>
          </p:cNvPr>
          <p:cNvSpPr txBox="1"/>
          <p:nvPr/>
        </p:nvSpPr>
        <p:spPr>
          <a:xfrm>
            <a:off x="6121530" y="5370052"/>
            <a:ext cx="10154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b="1" dirty="0">
                <a:solidFill>
                  <a:schemeClr val="accent4"/>
                </a:solidFill>
                <a:cs typeface="Arial" pitchFamily="34" charset="0"/>
              </a:rPr>
              <a:t>04</a:t>
            </a:r>
            <a:endParaRPr lang="ko-KR" altLang="en-US" sz="54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1629" name="Group 1628">
            <a:extLst>
              <a:ext uri="{FF2B5EF4-FFF2-40B4-BE49-F238E27FC236}">
                <a16:creationId xmlns:a16="http://schemas.microsoft.com/office/drawing/2014/main" id="{342A0EFA-568D-4404-8280-461D3B8B6F45}"/>
              </a:ext>
            </a:extLst>
          </p:cNvPr>
          <p:cNvGrpSpPr/>
          <p:nvPr/>
        </p:nvGrpSpPr>
        <p:grpSpPr>
          <a:xfrm>
            <a:off x="2350614" y="4071570"/>
            <a:ext cx="3770918" cy="923330"/>
            <a:chOff x="2551705" y="4283314"/>
            <a:chExt cx="2152229" cy="923330"/>
          </a:xfrm>
        </p:grpSpPr>
        <p:sp>
          <p:nvSpPr>
            <p:cNvPr id="1630" name="TextBox 1629">
              <a:extLst>
                <a:ext uri="{FF2B5EF4-FFF2-40B4-BE49-F238E27FC236}">
                  <a16:creationId xmlns:a16="http://schemas.microsoft.com/office/drawing/2014/main" id="{73ABE57E-49C5-4276-B1E5-5FFF73987F0A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31" name="TextBox 1630">
              <a:extLst>
                <a:ext uri="{FF2B5EF4-FFF2-40B4-BE49-F238E27FC236}">
                  <a16:creationId xmlns:a16="http://schemas.microsoft.com/office/drawing/2014/main" id="{DBC16A1C-98F8-4D3B-9195-AB16155370D7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32" name="Group 1631">
            <a:extLst>
              <a:ext uri="{FF2B5EF4-FFF2-40B4-BE49-F238E27FC236}">
                <a16:creationId xmlns:a16="http://schemas.microsoft.com/office/drawing/2014/main" id="{6A8EF225-531B-4FA9-8D17-33293A0490D3}"/>
              </a:ext>
            </a:extLst>
          </p:cNvPr>
          <p:cNvGrpSpPr/>
          <p:nvPr/>
        </p:nvGrpSpPr>
        <p:grpSpPr>
          <a:xfrm>
            <a:off x="7109544" y="4071570"/>
            <a:ext cx="3770918" cy="923330"/>
            <a:chOff x="2551705" y="4283314"/>
            <a:chExt cx="2152229" cy="923330"/>
          </a:xfrm>
        </p:grpSpPr>
        <p:sp>
          <p:nvSpPr>
            <p:cNvPr id="1633" name="TextBox 1632">
              <a:extLst>
                <a:ext uri="{FF2B5EF4-FFF2-40B4-BE49-F238E27FC236}">
                  <a16:creationId xmlns:a16="http://schemas.microsoft.com/office/drawing/2014/main" id="{55CB2251-EE68-4D2C-9372-8A5E378573CF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34" name="TextBox 1633">
              <a:extLst>
                <a:ext uri="{FF2B5EF4-FFF2-40B4-BE49-F238E27FC236}">
                  <a16:creationId xmlns:a16="http://schemas.microsoft.com/office/drawing/2014/main" id="{068B295E-FF19-4C04-8D13-B917CC27B983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35" name="Group 1634">
            <a:extLst>
              <a:ext uri="{FF2B5EF4-FFF2-40B4-BE49-F238E27FC236}">
                <a16:creationId xmlns:a16="http://schemas.microsoft.com/office/drawing/2014/main" id="{5FFE7E22-79FB-4664-A1C6-30C909E55AE3}"/>
              </a:ext>
            </a:extLst>
          </p:cNvPr>
          <p:cNvGrpSpPr/>
          <p:nvPr/>
        </p:nvGrpSpPr>
        <p:grpSpPr>
          <a:xfrm>
            <a:off x="2350614" y="5370051"/>
            <a:ext cx="3770918" cy="923330"/>
            <a:chOff x="2551705" y="4283314"/>
            <a:chExt cx="2152229" cy="923330"/>
          </a:xfrm>
        </p:grpSpPr>
        <p:sp>
          <p:nvSpPr>
            <p:cNvPr id="1636" name="TextBox 1635">
              <a:extLst>
                <a:ext uri="{FF2B5EF4-FFF2-40B4-BE49-F238E27FC236}">
                  <a16:creationId xmlns:a16="http://schemas.microsoft.com/office/drawing/2014/main" id="{3EF747B4-44D3-456A-B6B0-195F7131665B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37" name="TextBox 1636">
              <a:extLst>
                <a:ext uri="{FF2B5EF4-FFF2-40B4-BE49-F238E27FC236}">
                  <a16:creationId xmlns:a16="http://schemas.microsoft.com/office/drawing/2014/main" id="{C28B949E-B6E5-4BB3-A05A-3CD3AD4B8664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38" name="Group 1637">
            <a:extLst>
              <a:ext uri="{FF2B5EF4-FFF2-40B4-BE49-F238E27FC236}">
                <a16:creationId xmlns:a16="http://schemas.microsoft.com/office/drawing/2014/main" id="{50A433AE-F3A4-42F7-A872-994BB947734D}"/>
              </a:ext>
            </a:extLst>
          </p:cNvPr>
          <p:cNvGrpSpPr/>
          <p:nvPr/>
        </p:nvGrpSpPr>
        <p:grpSpPr>
          <a:xfrm>
            <a:off x="7109544" y="5370051"/>
            <a:ext cx="3770918" cy="923330"/>
            <a:chOff x="2551705" y="4283314"/>
            <a:chExt cx="2152229" cy="923330"/>
          </a:xfrm>
        </p:grpSpPr>
        <p:sp>
          <p:nvSpPr>
            <p:cNvPr id="1639" name="TextBox 1638">
              <a:extLst>
                <a:ext uri="{FF2B5EF4-FFF2-40B4-BE49-F238E27FC236}">
                  <a16:creationId xmlns:a16="http://schemas.microsoft.com/office/drawing/2014/main" id="{CB86F748-EB16-4EDD-B363-EE4CAC08064C}"/>
                </a:ext>
              </a:extLst>
            </p:cNvPr>
            <p:cNvSpPr txBox="1"/>
            <p:nvPr/>
          </p:nvSpPr>
          <p:spPr>
            <a:xfrm>
              <a:off x="2551706" y="4560313"/>
              <a:ext cx="215222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40" name="TextBox 1639">
              <a:extLst>
                <a:ext uri="{FF2B5EF4-FFF2-40B4-BE49-F238E27FC236}">
                  <a16:creationId xmlns:a16="http://schemas.microsoft.com/office/drawing/2014/main" id="{1C795E65-CE16-4EE1-A7B7-E7D7271BF589}"/>
                </a:ext>
              </a:extLst>
            </p:cNvPr>
            <p:cNvSpPr txBox="1"/>
            <p:nvPr/>
          </p:nvSpPr>
          <p:spPr>
            <a:xfrm>
              <a:off x="2551705" y="4283314"/>
              <a:ext cx="21339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11221</TotalTime>
  <Words>152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51</cp:revision>
  <dcterms:created xsi:type="dcterms:W3CDTF">2018-02-18T19:39:47Z</dcterms:created>
  <dcterms:modified xsi:type="dcterms:W3CDTF">2019-04-25T07:20:39Z</dcterms:modified>
</cp:coreProperties>
</file>