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6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04" name="Group 1603">
            <a:extLst>
              <a:ext uri="{FF2B5EF4-FFF2-40B4-BE49-F238E27FC236}">
                <a16:creationId xmlns:a16="http://schemas.microsoft.com/office/drawing/2014/main" id="{1BAA4551-C0C5-4D61-A398-CD128FF6C695}"/>
              </a:ext>
            </a:extLst>
          </p:cNvPr>
          <p:cNvGrpSpPr/>
          <p:nvPr/>
        </p:nvGrpSpPr>
        <p:grpSpPr>
          <a:xfrm>
            <a:off x="137279" y="4894486"/>
            <a:ext cx="7422020" cy="761778"/>
            <a:chOff x="3686398" y="4267905"/>
            <a:chExt cx="4760612" cy="679086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1605" name="Freeform: Shape 1604">
              <a:extLst>
                <a:ext uri="{FF2B5EF4-FFF2-40B4-BE49-F238E27FC236}">
                  <a16:creationId xmlns:a16="http://schemas.microsoft.com/office/drawing/2014/main" id="{EFAC48F6-3BB8-414D-A19B-37222AC5BC4A}"/>
                </a:ext>
              </a:extLst>
            </p:cNvPr>
            <p:cNvSpPr/>
            <p:nvPr/>
          </p:nvSpPr>
          <p:spPr>
            <a:xfrm>
              <a:off x="7255458" y="4273456"/>
              <a:ext cx="1191552" cy="672919"/>
            </a:xfrm>
            <a:custGeom>
              <a:avLst/>
              <a:gdLst>
                <a:gd name="connsiteX0" fmla="*/ 2252186 w 2257425"/>
                <a:gd name="connsiteY0" fmla="*/ 1188244 h 1190625"/>
                <a:gd name="connsiteX1" fmla="*/ 7144 w 2257425"/>
                <a:gd name="connsiteY1" fmla="*/ 1188244 h 1190625"/>
                <a:gd name="connsiteX2" fmla="*/ 7144 w 2257425"/>
                <a:gd name="connsiteY2" fmla="*/ 7144 h 1190625"/>
                <a:gd name="connsiteX3" fmla="*/ 2252186 w 2257425"/>
                <a:gd name="connsiteY3" fmla="*/ 7144 h 1190625"/>
                <a:gd name="connsiteX4" fmla="*/ 1729264 w 2257425"/>
                <a:gd name="connsiteY4" fmla="*/ 597694 h 11906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257425" h="1190625">
                  <a:moveTo>
                    <a:pt x="2252186" y="1188244"/>
                  </a:moveTo>
                  <a:lnTo>
                    <a:pt x="7144" y="1188244"/>
                  </a:lnTo>
                  <a:lnTo>
                    <a:pt x="7144" y="7144"/>
                  </a:lnTo>
                  <a:lnTo>
                    <a:pt x="2252186" y="7144"/>
                  </a:lnTo>
                  <a:lnTo>
                    <a:pt x="1729264" y="597694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06" name="Freeform: Shape 1605">
              <a:extLst>
                <a:ext uri="{FF2B5EF4-FFF2-40B4-BE49-F238E27FC236}">
                  <a16:creationId xmlns:a16="http://schemas.microsoft.com/office/drawing/2014/main" id="{D29298DB-0CC3-40D0-BB02-84857208ADFD}"/>
                </a:ext>
              </a:extLst>
            </p:cNvPr>
            <p:cNvSpPr/>
            <p:nvPr/>
          </p:nvSpPr>
          <p:spPr>
            <a:xfrm>
              <a:off x="7255458" y="4552282"/>
              <a:ext cx="659904" cy="394709"/>
            </a:xfrm>
            <a:custGeom>
              <a:avLst/>
              <a:gdLst>
                <a:gd name="connsiteX0" fmla="*/ 7144 w 1019175"/>
                <a:gd name="connsiteY0" fmla="*/ 7144 h 609600"/>
                <a:gd name="connsiteX1" fmla="*/ 1012984 w 1019175"/>
                <a:gd name="connsiteY1" fmla="*/ 15716 h 609600"/>
                <a:gd name="connsiteX2" fmla="*/ 7144 w 1019175"/>
                <a:gd name="connsiteY2" fmla="*/ 606266 h 609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019175" h="609600">
                  <a:moveTo>
                    <a:pt x="7144" y="7144"/>
                  </a:moveTo>
                  <a:lnTo>
                    <a:pt x="1012984" y="15716"/>
                  </a:lnTo>
                  <a:lnTo>
                    <a:pt x="7144" y="606266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07" name="Freeform: Shape 1606">
              <a:extLst>
                <a:ext uri="{FF2B5EF4-FFF2-40B4-BE49-F238E27FC236}">
                  <a16:creationId xmlns:a16="http://schemas.microsoft.com/office/drawing/2014/main" id="{500D316B-C983-46CB-9F79-3C4D095739C3}"/>
                </a:ext>
              </a:extLst>
            </p:cNvPr>
            <p:cNvSpPr/>
            <p:nvPr/>
          </p:nvSpPr>
          <p:spPr>
            <a:xfrm>
              <a:off x="3686398" y="4267905"/>
              <a:ext cx="1191553" cy="672919"/>
            </a:xfrm>
            <a:custGeom>
              <a:avLst/>
              <a:gdLst>
                <a:gd name="connsiteX0" fmla="*/ 7144 w 2257425"/>
                <a:gd name="connsiteY0" fmla="*/ 1188244 h 1190625"/>
                <a:gd name="connsiteX1" fmla="*/ 2252186 w 2257425"/>
                <a:gd name="connsiteY1" fmla="*/ 1188244 h 1190625"/>
                <a:gd name="connsiteX2" fmla="*/ 2252186 w 2257425"/>
                <a:gd name="connsiteY2" fmla="*/ 7144 h 1190625"/>
                <a:gd name="connsiteX3" fmla="*/ 7144 w 2257425"/>
                <a:gd name="connsiteY3" fmla="*/ 7144 h 1190625"/>
                <a:gd name="connsiteX4" fmla="*/ 531019 w 2257425"/>
                <a:gd name="connsiteY4" fmla="*/ 597694 h 11906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257425" h="1190625">
                  <a:moveTo>
                    <a:pt x="7144" y="1188244"/>
                  </a:moveTo>
                  <a:lnTo>
                    <a:pt x="2252186" y="1188244"/>
                  </a:lnTo>
                  <a:lnTo>
                    <a:pt x="2252186" y="7144"/>
                  </a:lnTo>
                  <a:lnTo>
                    <a:pt x="7144" y="7144"/>
                  </a:lnTo>
                  <a:lnTo>
                    <a:pt x="531019" y="597694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08" name="Freeform: Shape 1607">
              <a:extLst>
                <a:ext uri="{FF2B5EF4-FFF2-40B4-BE49-F238E27FC236}">
                  <a16:creationId xmlns:a16="http://schemas.microsoft.com/office/drawing/2014/main" id="{F1E486E0-04DE-428F-B514-A3793014F13C}"/>
                </a:ext>
              </a:extLst>
            </p:cNvPr>
            <p:cNvSpPr/>
            <p:nvPr/>
          </p:nvSpPr>
          <p:spPr>
            <a:xfrm>
              <a:off x="4276637" y="4546731"/>
              <a:ext cx="598231" cy="394709"/>
            </a:xfrm>
            <a:custGeom>
              <a:avLst/>
              <a:gdLst>
                <a:gd name="connsiteX0" fmla="*/ 923449 w 923925"/>
                <a:gd name="connsiteY0" fmla="*/ 7144 h 609600"/>
                <a:gd name="connsiteX1" fmla="*/ 7144 w 923925"/>
                <a:gd name="connsiteY1" fmla="*/ 15716 h 609600"/>
                <a:gd name="connsiteX2" fmla="*/ 923449 w 923925"/>
                <a:gd name="connsiteY2" fmla="*/ 606266 h 609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23925" h="609600">
                  <a:moveTo>
                    <a:pt x="923449" y="7144"/>
                  </a:moveTo>
                  <a:lnTo>
                    <a:pt x="7144" y="15716"/>
                  </a:lnTo>
                  <a:lnTo>
                    <a:pt x="923449" y="606266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1008" name="Rectangle 6">
            <a:extLst>
              <a:ext uri="{FF2B5EF4-FFF2-40B4-BE49-F238E27FC236}">
                <a16:creationId xmlns:a16="http://schemas.microsoft.com/office/drawing/2014/main" id="{ADBDE621-A139-4F7D-94CD-6CA4277D9B7B}"/>
              </a:ext>
            </a:extLst>
          </p:cNvPr>
          <p:cNvSpPr/>
          <p:nvPr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200177"/>
            <a:ext cx="12191999" cy="775778"/>
          </a:xfrm>
        </p:spPr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1999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1577" name="Rectangle 1576">
            <a:extLst>
              <a:ext uri="{FF2B5EF4-FFF2-40B4-BE49-F238E27FC236}">
                <a16:creationId xmlns:a16="http://schemas.microsoft.com/office/drawing/2014/main" id="{D0FD9843-15AD-4DD7-A609-C94D5EEB0577}"/>
              </a:ext>
            </a:extLst>
          </p:cNvPr>
          <p:cNvSpPr/>
          <p:nvPr/>
        </p:nvSpPr>
        <p:spPr>
          <a:xfrm>
            <a:off x="1743692" y="2073463"/>
            <a:ext cx="4209194" cy="401458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2700"/>
          </a:p>
        </p:txBody>
      </p:sp>
      <p:grpSp>
        <p:nvGrpSpPr>
          <p:cNvPr id="1578" name="Group 1577">
            <a:extLst>
              <a:ext uri="{FF2B5EF4-FFF2-40B4-BE49-F238E27FC236}">
                <a16:creationId xmlns:a16="http://schemas.microsoft.com/office/drawing/2014/main" id="{C160636A-25F2-40DE-993B-B77D111B4392}"/>
              </a:ext>
            </a:extLst>
          </p:cNvPr>
          <p:cNvGrpSpPr/>
          <p:nvPr/>
        </p:nvGrpSpPr>
        <p:grpSpPr>
          <a:xfrm>
            <a:off x="1015852" y="4468176"/>
            <a:ext cx="5664874" cy="754861"/>
            <a:chOff x="3798414" y="4347016"/>
            <a:chExt cx="4670224" cy="621436"/>
          </a:xfrm>
        </p:grpSpPr>
        <p:sp>
          <p:nvSpPr>
            <p:cNvPr id="1579" name="Freeform: Shape 1578">
              <a:extLst>
                <a:ext uri="{FF2B5EF4-FFF2-40B4-BE49-F238E27FC236}">
                  <a16:creationId xmlns:a16="http://schemas.microsoft.com/office/drawing/2014/main" id="{8DB02F01-22DF-4510-A59B-8FC325AD015E}"/>
                </a:ext>
              </a:extLst>
            </p:cNvPr>
            <p:cNvSpPr/>
            <p:nvPr/>
          </p:nvSpPr>
          <p:spPr>
            <a:xfrm>
              <a:off x="3798414" y="4347016"/>
              <a:ext cx="4670224" cy="621436"/>
            </a:xfrm>
            <a:custGeom>
              <a:avLst/>
              <a:gdLst>
                <a:gd name="connsiteX0" fmla="*/ 7144 w 5619750"/>
                <a:gd name="connsiteY0" fmla="*/ 7144 h 1190625"/>
                <a:gd name="connsiteX1" fmla="*/ 5613559 w 5619750"/>
                <a:gd name="connsiteY1" fmla="*/ 7144 h 1190625"/>
                <a:gd name="connsiteX2" fmla="*/ 5613559 w 5619750"/>
                <a:gd name="connsiteY2" fmla="*/ 1188244 h 1190625"/>
                <a:gd name="connsiteX3" fmla="*/ 7143 w 5619750"/>
                <a:gd name="connsiteY3" fmla="*/ 1188244 h 11906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619750" h="1190625">
                  <a:moveTo>
                    <a:pt x="7144" y="7144"/>
                  </a:moveTo>
                  <a:lnTo>
                    <a:pt x="5613559" y="7144"/>
                  </a:lnTo>
                  <a:lnTo>
                    <a:pt x="5613559" y="1188244"/>
                  </a:lnTo>
                  <a:lnTo>
                    <a:pt x="7143" y="1188244"/>
                  </a:lnTo>
                  <a:close/>
                </a:path>
              </a:pathLst>
            </a:custGeom>
            <a:solidFill>
              <a:schemeClr val="accent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580" name="TextBox 1579">
              <a:extLst>
                <a:ext uri="{FF2B5EF4-FFF2-40B4-BE49-F238E27FC236}">
                  <a16:creationId xmlns:a16="http://schemas.microsoft.com/office/drawing/2014/main" id="{CF7DABCD-205B-4465-A064-76DDEA37521E}"/>
                </a:ext>
              </a:extLst>
            </p:cNvPr>
            <p:cNvSpPr txBox="1"/>
            <p:nvPr/>
          </p:nvSpPr>
          <p:spPr>
            <a:xfrm>
              <a:off x="4398458" y="4388809"/>
              <a:ext cx="3470136" cy="532089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3600" b="1" dirty="0">
                  <a:solidFill>
                    <a:schemeClr val="bg1"/>
                  </a:solidFill>
                  <a:ea typeface="Adobe Song Std L" panose="02020300000000000000" pitchFamily="18" charset="-128"/>
                  <a:cs typeface="Arial" pitchFamily="34" charset="0"/>
                </a:rPr>
                <a:t>ORGANIC FOOD</a:t>
              </a:r>
            </a:p>
          </p:txBody>
        </p:sp>
      </p:grpSp>
      <p:sp>
        <p:nvSpPr>
          <p:cNvPr id="1581" name="Rectangle 1580">
            <a:extLst>
              <a:ext uri="{FF2B5EF4-FFF2-40B4-BE49-F238E27FC236}">
                <a16:creationId xmlns:a16="http://schemas.microsoft.com/office/drawing/2014/main" id="{8F46C000-D801-44BD-BAB0-4DBC131C3D97}"/>
              </a:ext>
            </a:extLst>
          </p:cNvPr>
          <p:cNvSpPr/>
          <p:nvPr/>
        </p:nvSpPr>
        <p:spPr>
          <a:xfrm>
            <a:off x="2190303" y="2723976"/>
            <a:ext cx="331597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schemeClr val="accent5"/>
                </a:solidFill>
              </a:rPr>
              <a:t>Benefits Of Vegetables</a:t>
            </a:r>
          </a:p>
        </p:txBody>
      </p:sp>
      <p:sp>
        <p:nvSpPr>
          <p:cNvPr id="1582" name="Rectangle 1581">
            <a:extLst>
              <a:ext uri="{FF2B5EF4-FFF2-40B4-BE49-F238E27FC236}">
                <a16:creationId xmlns:a16="http://schemas.microsoft.com/office/drawing/2014/main" id="{F588D68D-BD43-435C-B9E1-BED8180B8F5F}"/>
              </a:ext>
            </a:extLst>
          </p:cNvPr>
          <p:cNvSpPr/>
          <p:nvPr/>
        </p:nvSpPr>
        <p:spPr>
          <a:xfrm>
            <a:off x="2435018" y="5556583"/>
            <a:ext cx="282654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Eating With A Conscience</a:t>
            </a:r>
          </a:p>
        </p:txBody>
      </p:sp>
      <p:sp>
        <p:nvSpPr>
          <p:cNvPr id="1583" name="TextBox 1582">
            <a:extLst>
              <a:ext uri="{FF2B5EF4-FFF2-40B4-BE49-F238E27FC236}">
                <a16:creationId xmlns:a16="http://schemas.microsoft.com/office/drawing/2014/main" id="{A1491853-2C13-44C3-B644-0192BA27A191}"/>
              </a:ext>
            </a:extLst>
          </p:cNvPr>
          <p:cNvSpPr txBox="1"/>
          <p:nvPr/>
        </p:nvSpPr>
        <p:spPr>
          <a:xfrm>
            <a:off x="2225856" y="3389740"/>
            <a:ext cx="3280419" cy="1015663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GB" altLang="ko-KR" sz="2000" dirty="0">
                <a:solidFill>
                  <a:schemeClr val="accent3"/>
                </a:solidFill>
                <a:cs typeface="Arial" pitchFamily="34" charset="0"/>
              </a:rPr>
              <a:t>ALLPPT</a:t>
            </a:r>
            <a:r>
              <a:rPr lang="en-GB" altLang="ko-KR" sz="2000" dirty="0">
                <a:cs typeface="Arial" pitchFamily="34" charset="0"/>
              </a:rPr>
              <a:t> Layout</a:t>
            </a:r>
          </a:p>
          <a:p>
            <a:r>
              <a:rPr lang="en-GB" altLang="ko-KR" sz="2000" dirty="0">
                <a:cs typeface="Arial" pitchFamily="34" charset="0"/>
              </a:rPr>
              <a:t>Clean Text Slide for your Presentation</a:t>
            </a:r>
            <a:endParaRPr lang="ko-KR" altLang="en-US" sz="2000" dirty="0">
              <a:cs typeface="Arial" pitchFamily="34" charset="0"/>
            </a:endParaRPr>
          </a:p>
        </p:txBody>
      </p:sp>
      <p:sp>
        <p:nvSpPr>
          <p:cNvPr id="1584" name="Freeform: Shape 1583">
            <a:extLst>
              <a:ext uri="{FF2B5EF4-FFF2-40B4-BE49-F238E27FC236}">
                <a16:creationId xmlns:a16="http://schemas.microsoft.com/office/drawing/2014/main" id="{33B9CA69-485A-4873-A381-2357716F5EFA}"/>
              </a:ext>
            </a:extLst>
          </p:cNvPr>
          <p:cNvSpPr/>
          <p:nvPr/>
        </p:nvSpPr>
        <p:spPr>
          <a:xfrm rot="5400000">
            <a:off x="1765058" y="2126046"/>
            <a:ext cx="1568701" cy="1552820"/>
          </a:xfrm>
          <a:custGeom>
            <a:avLst/>
            <a:gdLst>
              <a:gd name="connsiteX0" fmla="*/ 989322 w 2099794"/>
              <a:gd name="connsiteY0" fmla="*/ 1788413 h 2078537"/>
              <a:gd name="connsiteX1" fmla="*/ 991189 w 2099794"/>
              <a:gd name="connsiteY1" fmla="*/ 1789658 h 2078537"/>
              <a:gd name="connsiteX2" fmla="*/ 992849 w 2099794"/>
              <a:gd name="connsiteY2" fmla="*/ 1788205 h 2078537"/>
              <a:gd name="connsiteX3" fmla="*/ 991189 w 2099794"/>
              <a:gd name="connsiteY3" fmla="*/ 1786754 h 2078537"/>
              <a:gd name="connsiteX4" fmla="*/ 989322 w 2099794"/>
              <a:gd name="connsiteY4" fmla="*/ 1788413 h 2078537"/>
              <a:gd name="connsiteX5" fmla="*/ 424025 w 2099794"/>
              <a:gd name="connsiteY5" fmla="*/ 1472262 h 2078537"/>
              <a:gd name="connsiteX6" fmla="*/ 424855 w 2099794"/>
              <a:gd name="connsiteY6" fmla="*/ 1472262 h 2078537"/>
              <a:gd name="connsiteX7" fmla="*/ 425270 w 2099794"/>
              <a:gd name="connsiteY7" fmla="*/ 1470810 h 2078537"/>
              <a:gd name="connsiteX8" fmla="*/ 424025 w 2099794"/>
              <a:gd name="connsiteY8" fmla="*/ 1470187 h 2078537"/>
              <a:gd name="connsiteX9" fmla="*/ 424025 w 2099794"/>
              <a:gd name="connsiteY9" fmla="*/ 1472262 h 2078537"/>
              <a:gd name="connsiteX10" fmla="*/ 209514 w 2099794"/>
              <a:gd name="connsiteY10" fmla="*/ 1889738 h 2078537"/>
              <a:gd name="connsiteX11" fmla="*/ 231210 w 2099794"/>
              <a:gd name="connsiteY11" fmla="*/ 1864027 h 2078537"/>
              <a:gd name="connsiteX12" fmla="*/ 227571 w 2099794"/>
              <a:gd name="connsiteY12" fmla="*/ 1869318 h 2078537"/>
              <a:gd name="connsiteX13" fmla="*/ 197595 w 2099794"/>
              <a:gd name="connsiteY13" fmla="*/ 1924756 h 2078537"/>
              <a:gd name="connsiteX14" fmla="*/ 294784 w 2099794"/>
              <a:gd name="connsiteY14" fmla="*/ 1858272 h 2078537"/>
              <a:gd name="connsiteX15" fmla="*/ 400583 w 2099794"/>
              <a:gd name="connsiteY15" fmla="*/ 1803142 h 2078537"/>
              <a:gd name="connsiteX16" fmla="*/ 470078 w 2099794"/>
              <a:gd name="connsiteY16" fmla="*/ 1775551 h 2078537"/>
              <a:gd name="connsiteX17" fmla="*/ 526919 w 2099794"/>
              <a:gd name="connsiteY17" fmla="*/ 1758333 h 2078537"/>
              <a:gd name="connsiteX18" fmla="*/ 563015 w 2099794"/>
              <a:gd name="connsiteY18" fmla="*/ 1748790 h 2078537"/>
              <a:gd name="connsiteX19" fmla="*/ 623590 w 2099794"/>
              <a:gd name="connsiteY19" fmla="*/ 1739248 h 2078537"/>
              <a:gd name="connsiteX20" fmla="*/ 625872 w 2099794"/>
              <a:gd name="connsiteY20" fmla="*/ 1738418 h 2078537"/>
              <a:gd name="connsiteX21" fmla="*/ 629191 w 2099794"/>
              <a:gd name="connsiteY21" fmla="*/ 1738211 h 2078537"/>
              <a:gd name="connsiteX22" fmla="*/ 653878 w 2099794"/>
              <a:gd name="connsiteY22" fmla="*/ 1735099 h 2078537"/>
              <a:gd name="connsiteX23" fmla="*/ 660516 w 2099794"/>
              <a:gd name="connsiteY23" fmla="*/ 1734891 h 2078537"/>
              <a:gd name="connsiteX24" fmla="*/ 709889 w 2099794"/>
              <a:gd name="connsiteY24" fmla="*/ 1731780 h 2078537"/>
              <a:gd name="connsiteX25" fmla="*/ 741214 w 2099794"/>
              <a:gd name="connsiteY25" fmla="*/ 1731780 h 2078537"/>
              <a:gd name="connsiteX26" fmla="*/ 790586 w 2099794"/>
              <a:gd name="connsiteY26" fmla="*/ 1734891 h 2078537"/>
              <a:gd name="connsiteX27" fmla="*/ 795565 w 2099794"/>
              <a:gd name="connsiteY27" fmla="*/ 1735099 h 2078537"/>
              <a:gd name="connsiteX28" fmla="*/ 844316 w 2099794"/>
              <a:gd name="connsiteY28" fmla="*/ 1741944 h 2078537"/>
              <a:gd name="connsiteX29" fmla="*/ 882690 w 2099794"/>
              <a:gd name="connsiteY29" fmla="*/ 1748134 h 2078537"/>
              <a:gd name="connsiteX30" fmla="*/ 882901 w 2099794"/>
              <a:gd name="connsiteY30" fmla="*/ 1748375 h 2078537"/>
              <a:gd name="connsiteX31" fmla="*/ 882901 w 2099794"/>
              <a:gd name="connsiteY31" fmla="*/ 1749205 h 2078537"/>
              <a:gd name="connsiteX32" fmla="*/ 883938 w 2099794"/>
              <a:gd name="connsiteY32" fmla="*/ 1748998 h 2078537"/>
              <a:gd name="connsiteX33" fmla="*/ 882901 w 2099794"/>
              <a:gd name="connsiteY33" fmla="*/ 1748375 h 2078537"/>
              <a:gd name="connsiteX34" fmla="*/ 882901 w 2099794"/>
              <a:gd name="connsiteY34" fmla="*/ 1748168 h 2078537"/>
              <a:gd name="connsiteX35" fmla="*/ 882690 w 2099794"/>
              <a:gd name="connsiteY35" fmla="*/ 1748134 h 2078537"/>
              <a:gd name="connsiteX36" fmla="*/ 877092 w 2099794"/>
              <a:gd name="connsiteY36" fmla="*/ 1741737 h 2078537"/>
              <a:gd name="connsiteX37" fmla="*/ 868587 w 2099794"/>
              <a:gd name="connsiteY37" fmla="*/ 1727631 h 2078537"/>
              <a:gd name="connsiteX38" fmla="*/ 874188 w 2099794"/>
              <a:gd name="connsiteY38" fmla="*/ 1696306 h 2078537"/>
              <a:gd name="connsiteX39" fmla="*/ 909869 w 2099794"/>
              <a:gd name="connsiteY39" fmla="*/ 1662699 h 2078537"/>
              <a:gd name="connsiteX40" fmla="*/ 951359 w 2099794"/>
              <a:gd name="connsiteY40" fmla="*/ 1647555 h 2078537"/>
              <a:gd name="connsiteX41" fmla="*/ 1017535 w 2099794"/>
              <a:gd name="connsiteY41" fmla="*/ 1641124 h 2078537"/>
              <a:gd name="connsiteX42" fmla="*/ 1027493 w 2099794"/>
              <a:gd name="connsiteY42" fmla="*/ 1641124 h 2078537"/>
              <a:gd name="connsiteX43" fmla="*/ 1040562 w 2099794"/>
              <a:gd name="connsiteY43" fmla="*/ 1641332 h 2078537"/>
              <a:gd name="connsiteX44" fmla="*/ 997620 w 2099794"/>
              <a:gd name="connsiteY44" fmla="*/ 1780737 h 2078537"/>
              <a:gd name="connsiteX45" fmla="*/ 1033301 w 2099794"/>
              <a:gd name="connsiteY45" fmla="*/ 1792562 h 2078537"/>
              <a:gd name="connsiteX46" fmla="*/ 1137025 w 2099794"/>
              <a:gd name="connsiteY46" fmla="*/ 1830525 h 2078537"/>
              <a:gd name="connsiteX47" fmla="*/ 1181627 w 2099794"/>
              <a:gd name="connsiteY47" fmla="*/ 1846914 h 2078537"/>
              <a:gd name="connsiteX48" fmla="*/ 1186191 w 2099794"/>
              <a:gd name="connsiteY48" fmla="*/ 1847536 h 2078537"/>
              <a:gd name="connsiteX49" fmla="*/ 1183494 w 2099794"/>
              <a:gd name="connsiteY49" fmla="*/ 1845254 h 2078537"/>
              <a:gd name="connsiteX50" fmla="*/ 1186813 w 2099794"/>
              <a:gd name="connsiteY50" fmla="*/ 1794429 h 2078537"/>
              <a:gd name="connsiteX51" fmla="*/ 1250915 w 2099794"/>
              <a:gd name="connsiteY51" fmla="*/ 1771195 h 2078537"/>
              <a:gd name="connsiteX52" fmla="*/ 1286596 w 2099794"/>
              <a:gd name="connsiteY52" fmla="*/ 1768705 h 2078537"/>
              <a:gd name="connsiteX53" fmla="*/ 1293649 w 2099794"/>
              <a:gd name="connsiteY53" fmla="*/ 1775759 h 2078537"/>
              <a:gd name="connsiteX54" fmla="*/ 1285766 w 2099794"/>
              <a:gd name="connsiteY54" fmla="*/ 1821397 h 2078537"/>
              <a:gd name="connsiteX55" fmla="*/ 1258175 w 2099794"/>
              <a:gd name="connsiteY55" fmla="*/ 1872845 h 2078537"/>
              <a:gd name="connsiteX56" fmla="*/ 1260665 w 2099794"/>
              <a:gd name="connsiteY56" fmla="*/ 1874712 h 2078537"/>
              <a:gd name="connsiteX57" fmla="*/ 1313564 w 2099794"/>
              <a:gd name="connsiteY57" fmla="*/ 1890063 h 2078537"/>
              <a:gd name="connsiteX58" fmla="*/ 1335761 w 2099794"/>
              <a:gd name="connsiteY58" fmla="*/ 1896494 h 2078537"/>
              <a:gd name="connsiteX59" fmla="*/ 1397166 w 2099794"/>
              <a:gd name="connsiteY59" fmla="*/ 1908526 h 2078537"/>
              <a:gd name="connsiteX60" fmla="*/ 1512922 w 2099794"/>
              <a:gd name="connsiteY60" fmla="*/ 1909563 h 2078537"/>
              <a:gd name="connsiteX61" fmla="*/ 1608971 w 2099794"/>
              <a:gd name="connsiteY61" fmla="*/ 1876579 h 2078537"/>
              <a:gd name="connsiteX62" fmla="*/ 1614987 w 2099794"/>
              <a:gd name="connsiteY62" fmla="*/ 1868696 h 2078537"/>
              <a:gd name="connsiteX63" fmla="*/ 1625774 w 2099794"/>
              <a:gd name="connsiteY63" fmla="*/ 1853344 h 2078537"/>
              <a:gd name="connsiteX64" fmla="*/ 1633035 w 2099794"/>
              <a:gd name="connsiteY64" fmla="*/ 1844424 h 2078537"/>
              <a:gd name="connsiteX65" fmla="*/ 1670791 w 2099794"/>
              <a:gd name="connsiteY65" fmla="*/ 1828658 h 2078537"/>
              <a:gd name="connsiteX66" fmla="*/ 1681163 w 2099794"/>
              <a:gd name="connsiteY66" fmla="*/ 1825754 h 2078537"/>
              <a:gd name="connsiteX67" fmla="*/ 1756674 w 2099794"/>
              <a:gd name="connsiteY67" fmla="*/ 1743189 h 2078537"/>
              <a:gd name="connsiteX68" fmla="*/ 1777212 w 2099794"/>
              <a:gd name="connsiteY68" fmla="*/ 1713524 h 2078537"/>
              <a:gd name="connsiteX69" fmla="*/ 1780116 w 2099794"/>
              <a:gd name="connsiteY69" fmla="*/ 1715391 h 2078537"/>
              <a:gd name="connsiteX70" fmla="*/ 1711243 w 2099794"/>
              <a:gd name="connsiteY70" fmla="*/ 1808743 h 2078537"/>
              <a:gd name="connsiteX71" fmla="*/ 1687179 w 2099794"/>
              <a:gd name="connsiteY71" fmla="*/ 1831562 h 2078537"/>
              <a:gd name="connsiteX72" fmla="*/ 1686142 w 2099794"/>
              <a:gd name="connsiteY72" fmla="*/ 1840690 h 2078537"/>
              <a:gd name="connsiteX73" fmla="*/ 1707924 w 2099794"/>
              <a:gd name="connsiteY73" fmla="*/ 1909148 h 2078537"/>
              <a:gd name="connsiteX74" fmla="*/ 1704397 w 2099794"/>
              <a:gd name="connsiteY74" fmla="*/ 1913090 h 2078537"/>
              <a:gd name="connsiteX75" fmla="*/ 1638636 w 2099794"/>
              <a:gd name="connsiteY75" fmla="*/ 1902510 h 2078537"/>
              <a:gd name="connsiteX76" fmla="*/ 1620381 w 2099794"/>
              <a:gd name="connsiteY76" fmla="*/ 1886536 h 2078537"/>
              <a:gd name="connsiteX77" fmla="*/ 1612705 w 2099794"/>
              <a:gd name="connsiteY77" fmla="*/ 1884254 h 2078537"/>
              <a:gd name="connsiteX78" fmla="*/ 1554205 w 2099794"/>
              <a:gd name="connsiteY78" fmla="*/ 1910185 h 2078537"/>
              <a:gd name="connsiteX79" fmla="*/ 1526821 w 2099794"/>
              <a:gd name="connsiteY79" fmla="*/ 1915994 h 2078537"/>
              <a:gd name="connsiteX80" fmla="*/ 1385341 w 2099794"/>
              <a:gd name="connsiteY80" fmla="*/ 1914957 h 2078537"/>
              <a:gd name="connsiteX81" fmla="*/ 1328915 w 2099794"/>
              <a:gd name="connsiteY81" fmla="*/ 1904169 h 2078537"/>
              <a:gd name="connsiteX82" fmla="*/ 1264814 w 2099794"/>
              <a:gd name="connsiteY82" fmla="*/ 1884877 h 2078537"/>
              <a:gd name="connsiteX83" fmla="*/ 1237846 w 2099794"/>
              <a:gd name="connsiteY83" fmla="*/ 1883839 h 2078537"/>
              <a:gd name="connsiteX84" fmla="*/ 1214819 w 2099794"/>
              <a:gd name="connsiteY84" fmla="*/ 1877616 h 2078537"/>
              <a:gd name="connsiteX85" fmla="*/ 1149265 w 2099794"/>
              <a:gd name="connsiteY85" fmla="*/ 1844632 h 2078537"/>
              <a:gd name="connsiteX86" fmla="*/ 1117110 w 2099794"/>
              <a:gd name="connsiteY86" fmla="*/ 1831355 h 2078537"/>
              <a:gd name="connsiteX87" fmla="*/ 1007785 w 2099794"/>
              <a:gd name="connsiteY87" fmla="*/ 1791525 h 2078537"/>
              <a:gd name="connsiteX88" fmla="*/ 999902 w 2099794"/>
              <a:gd name="connsiteY88" fmla="*/ 1789450 h 2078537"/>
              <a:gd name="connsiteX89" fmla="*/ 998242 w 2099794"/>
              <a:gd name="connsiteY89" fmla="*/ 1789035 h 2078537"/>
              <a:gd name="connsiteX90" fmla="*/ 994923 w 2099794"/>
              <a:gd name="connsiteY90" fmla="*/ 1788205 h 2078537"/>
              <a:gd name="connsiteX91" fmla="*/ 994508 w 2099794"/>
              <a:gd name="connsiteY91" fmla="*/ 1790695 h 2078537"/>
              <a:gd name="connsiteX92" fmla="*/ 999695 w 2099794"/>
              <a:gd name="connsiteY92" fmla="*/ 1793184 h 2078537"/>
              <a:gd name="connsiteX93" fmla="*/ 1057573 w 2099794"/>
              <a:gd name="connsiteY93" fmla="*/ 1820360 h 2078537"/>
              <a:gd name="connsiteX94" fmla="*/ 1127690 w 2099794"/>
              <a:gd name="connsiteY94" fmla="*/ 1855419 h 2078537"/>
              <a:gd name="connsiteX95" fmla="*/ 1204031 w 2099794"/>
              <a:gd name="connsiteY95" fmla="*/ 1892760 h 2078537"/>
              <a:gd name="connsiteX96" fmla="*/ 1312112 w 2099794"/>
              <a:gd name="connsiteY96" fmla="*/ 1939436 h 2078537"/>
              <a:gd name="connsiteX97" fmla="*/ 1354432 w 2099794"/>
              <a:gd name="connsiteY97" fmla="*/ 1953750 h 2078537"/>
              <a:gd name="connsiteX98" fmla="*/ 1417911 w 2099794"/>
              <a:gd name="connsiteY98" fmla="*/ 1970345 h 2078537"/>
              <a:gd name="connsiteX99" fmla="*/ 1421852 w 2099794"/>
              <a:gd name="connsiteY99" fmla="*/ 1969723 h 2078537"/>
              <a:gd name="connsiteX100" fmla="*/ 1439486 w 2099794"/>
              <a:gd name="connsiteY100" fmla="*/ 1950016 h 2078537"/>
              <a:gd name="connsiteX101" fmla="*/ 1491763 w 2099794"/>
              <a:gd name="connsiteY101" fmla="*/ 1951260 h 2078537"/>
              <a:gd name="connsiteX102" fmla="*/ 1514997 w 2099794"/>
              <a:gd name="connsiteY102" fmla="*/ 1979473 h 2078537"/>
              <a:gd name="connsiteX103" fmla="*/ 1525577 w 2099794"/>
              <a:gd name="connsiteY103" fmla="*/ 1986319 h 2078537"/>
              <a:gd name="connsiteX104" fmla="*/ 1758126 w 2099794"/>
              <a:gd name="connsiteY104" fmla="*/ 1972835 h 2078537"/>
              <a:gd name="connsiteX105" fmla="*/ 1766217 w 2099794"/>
              <a:gd name="connsiteY105" fmla="*/ 1968063 h 2078537"/>
              <a:gd name="connsiteX106" fmla="*/ 1778041 w 2099794"/>
              <a:gd name="connsiteY106" fmla="*/ 1960803 h 2078537"/>
              <a:gd name="connsiteX107" fmla="*/ 1802935 w 2099794"/>
              <a:gd name="connsiteY107" fmla="*/ 1953335 h 2078537"/>
              <a:gd name="connsiteX108" fmla="*/ 1837164 w 2099794"/>
              <a:gd name="connsiteY108" fmla="*/ 1955202 h 2078537"/>
              <a:gd name="connsiteX109" fmla="*/ 1844633 w 2099794"/>
              <a:gd name="connsiteY109" fmla="*/ 1956446 h 2078537"/>
              <a:gd name="connsiteX110" fmla="*/ 1866829 w 2099794"/>
              <a:gd name="connsiteY110" fmla="*/ 1951468 h 2078537"/>
              <a:gd name="connsiteX111" fmla="*/ 1903340 w 2099794"/>
              <a:gd name="connsiteY111" fmla="*/ 1942340 h 2078537"/>
              <a:gd name="connsiteX112" fmla="*/ 1946282 w 2099794"/>
              <a:gd name="connsiteY112" fmla="*/ 1931138 h 2078537"/>
              <a:gd name="connsiteX113" fmla="*/ 1982586 w 2099794"/>
              <a:gd name="connsiteY113" fmla="*/ 1920765 h 2078537"/>
              <a:gd name="connsiteX114" fmla="*/ 2035278 w 2099794"/>
              <a:gd name="connsiteY114" fmla="*/ 1903962 h 2078537"/>
              <a:gd name="connsiteX115" fmla="*/ 2081954 w 2099794"/>
              <a:gd name="connsiteY115" fmla="*/ 1887158 h 2078537"/>
              <a:gd name="connsiteX116" fmla="*/ 2099794 w 2099794"/>
              <a:gd name="connsiteY116" fmla="*/ 1883425 h 2078537"/>
              <a:gd name="connsiteX117" fmla="*/ 2092741 w 2099794"/>
              <a:gd name="connsiteY117" fmla="*/ 1887781 h 2078537"/>
              <a:gd name="connsiteX118" fmla="*/ 1944415 w 2099794"/>
              <a:gd name="connsiteY118" fmla="*/ 1940058 h 2078537"/>
              <a:gd name="connsiteX119" fmla="*/ 1852100 w 2099794"/>
              <a:gd name="connsiteY119" fmla="*/ 1963500 h 2078537"/>
              <a:gd name="connsiteX120" fmla="*/ 1847744 w 2099794"/>
              <a:gd name="connsiteY120" fmla="*/ 1970760 h 2078537"/>
              <a:gd name="connsiteX121" fmla="*/ 1850026 w 2099794"/>
              <a:gd name="connsiteY121" fmla="*/ 2004782 h 2078537"/>
              <a:gd name="connsiteX122" fmla="*/ 1833430 w 2099794"/>
              <a:gd name="connsiteY122" fmla="*/ 2056022 h 2078537"/>
              <a:gd name="connsiteX123" fmla="*/ 1826170 w 2099794"/>
              <a:gd name="connsiteY123" fmla="*/ 2058719 h 2078537"/>
              <a:gd name="connsiteX124" fmla="*/ 1779286 w 2099794"/>
              <a:gd name="connsiteY124" fmla="*/ 2023038 h 2078537"/>
              <a:gd name="connsiteX125" fmla="*/ 1761861 w 2099794"/>
              <a:gd name="connsiteY125" fmla="*/ 1985074 h 2078537"/>
              <a:gd name="connsiteX126" fmla="*/ 1755015 w 2099794"/>
              <a:gd name="connsiteY126" fmla="*/ 1981755 h 2078537"/>
              <a:gd name="connsiteX127" fmla="*/ 1597976 w 2099794"/>
              <a:gd name="connsiteY127" fmla="*/ 1995654 h 2078537"/>
              <a:gd name="connsiteX128" fmla="*/ 1535534 w 2099794"/>
              <a:gd name="connsiteY128" fmla="*/ 1994617 h 2078537"/>
              <a:gd name="connsiteX129" fmla="*/ 1522880 w 2099794"/>
              <a:gd name="connsiteY129" fmla="*/ 1994617 h 2078537"/>
              <a:gd name="connsiteX130" fmla="*/ 1539476 w 2099794"/>
              <a:gd name="connsiteY130" fmla="*/ 2078219 h 2078537"/>
              <a:gd name="connsiteX131" fmla="*/ 1446124 w 2099794"/>
              <a:gd name="connsiteY131" fmla="*/ 2068054 h 2078537"/>
              <a:gd name="connsiteX132" fmla="*/ 1402352 w 2099794"/>
              <a:gd name="connsiteY132" fmla="*/ 2040256 h 2078537"/>
              <a:gd name="connsiteX133" fmla="*/ 1414799 w 2099794"/>
              <a:gd name="connsiteY133" fmla="*/ 1982170 h 2078537"/>
              <a:gd name="connsiteX134" fmla="*/ 1416251 w 2099794"/>
              <a:gd name="connsiteY134" fmla="*/ 1980510 h 2078537"/>
              <a:gd name="connsiteX135" fmla="*/ 1414177 w 2099794"/>
              <a:gd name="connsiteY135" fmla="*/ 1978229 h 2078537"/>
              <a:gd name="connsiteX136" fmla="*/ 1183079 w 2099794"/>
              <a:gd name="connsiteY136" fmla="*/ 1890893 h 2078537"/>
              <a:gd name="connsiteX137" fmla="*/ 989945 w 2099794"/>
              <a:gd name="connsiteY137" fmla="*/ 1796504 h 2078537"/>
              <a:gd name="connsiteX138" fmla="*/ 976460 w 2099794"/>
              <a:gd name="connsiteY138" fmla="*/ 1796711 h 2078537"/>
              <a:gd name="connsiteX139" fmla="*/ 929162 w 2099794"/>
              <a:gd name="connsiteY139" fmla="*/ 1794014 h 2078537"/>
              <a:gd name="connsiteX140" fmla="*/ 906965 w 2099794"/>
              <a:gd name="connsiteY140" fmla="*/ 1771195 h 2078537"/>
              <a:gd name="connsiteX141" fmla="*/ 891614 w 2099794"/>
              <a:gd name="connsiteY141" fmla="*/ 1760407 h 2078537"/>
              <a:gd name="connsiteX142" fmla="*/ 691634 w 2099794"/>
              <a:gd name="connsiteY142" fmla="*/ 1739040 h 2078537"/>
              <a:gd name="connsiteX143" fmla="*/ 213257 w 2099794"/>
              <a:gd name="connsiteY143" fmla="*/ 1914957 h 2078537"/>
              <a:gd name="connsiteX144" fmla="*/ 205530 w 2099794"/>
              <a:gd name="connsiteY144" fmla="*/ 1921388 h 2078537"/>
              <a:gd name="connsiteX145" fmla="*/ 196246 w 2099794"/>
              <a:gd name="connsiteY145" fmla="*/ 1925329 h 2078537"/>
              <a:gd name="connsiteX146" fmla="*/ 197595 w 2099794"/>
              <a:gd name="connsiteY146" fmla="*/ 1924756 h 2078537"/>
              <a:gd name="connsiteX147" fmla="*/ 196454 w 2099794"/>
              <a:gd name="connsiteY147" fmla="*/ 1925537 h 2078537"/>
              <a:gd name="connsiteX148" fmla="*/ 196246 w 2099794"/>
              <a:gd name="connsiteY148" fmla="*/ 1925329 h 2078537"/>
              <a:gd name="connsiteX149" fmla="*/ 170523 w 2099794"/>
              <a:gd name="connsiteY149" fmla="*/ 1933834 h 2078537"/>
              <a:gd name="connsiteX150" fmla="*/ 209514 w 2099794"/>
              <a:gd name="connsiteY150" fmla="*/ 1889738 h 2078537"/>
              <a:gd name="connsiteX151" fmla="*/ 176331 w 2099794"/>
              <a:gd name="connsiteY151" fmla="*/ 1929063 h 2078537"/>
              <a:gd name="connsiteX152" fmla="*/ 170523 w 2099794"/>
              <a:gd name="connsiteY152" fmla="*/ 1933834 h 2078537"/>
              <a:gd name="connsiteX153" fmla="*/ 154965 w 2099794"/>
              <a:gd name="connsiteY153" fmla="*/ 1964538 h 2078537"/>
              <a:gd name="connsiteX154" fmla="*/ 197492 w 2099794"/>
              <a:gd name="connsiteY154" fmla="*/ 1937154 h 2078537"/>
              <a:gd name="connsiteX155" fmla="*/ 550569 w 2099794"/>
              <a:gd name="connsiteY155" fmla="*/ 1811856 h 2078537"/>
              <a:gd name="connsiteX156" fmla="*/ 715283 w 2099794"/>
              <a:gd name="connsiteY156" fmla="*/ 1804595 h 2078537"/>
              <a:gd name="connsiteX157" fmla="*/ 725863 w 2099794"/>
              <a:gd name="connsiteY157" fmla="*/ 1799409 h 2078537"/>
              <a:gd name="connsiteX158" fmla="*/ 796810 w 2099794"/>
              <a:gd name="connsiteY158" fmla="*/ 1798372 h 2078537"/>
              <a:gd name="connsiteX159" fmla="*/ 825646 w 2099794"/>
              <a:gd name="connsiteY159" fmla="*/ 1816419 h 2078537"/>
              <a:gd name="connsiteX160" fmla="*/ 907588 w 2099794"/>
              <a:gd name="connsiteY160" fmla="*/ 1839031 h 2078537"/>
              <a:gd name="connsiteX161" fmla="*/ 929370 w 2099794"/>
              <a:gd name="connsiteY161" fmla="*/ 1852101 h 2078537"/>
              <a:gd name="connsiteX162" fmla="*/ 930407 w 2099794"/>
              <a:gd name="connsiteY162" fmla="*/ 1902096 h 2078537"/>
              <a:gd name="connsiteX163" fmla="*/ 912152 w 2099794"/>
              <a:gd name="connsiteY163" fmla="*/ 1914750 h 2078537"/>
              <a:gd name="connsiteX164" fmla="*/ 753661 w 2099794"/>
              <a:gd name="connsiteY164" fmla="*/ 1956032 h 2078537"/>
              <a:gd name="connsiteX165" fmla="*/ 764863 w 2099794"/>
              <a:gd name="connsiteY165" fmla="*/ 1950431 h 2078537"/>
              <a:gd name="connsiteX166" fmla="*/ 857178 w 2099794"/>
              <a:gd name="connsiteY166" fmla="*/ 1927612 h 2078537"/>
              <a:gd name="connsiteX167" fmla="*/ 916508 w 2099794"/>
              <a:gd name="connsiteY167" fmla="*/ 1901888 h 2078537"/>
              <a:gd name="connsiteX168" fmla="*/ 915471 w 2099794"/>
              <a:gd name="connsiteY168" fmla="*/ 1852723 h 2078537"/>
              <a:gd name="connsiteX169" fmla="*/ 832491 w 2099794"/>
              <a:gd name="connsiteY169" fmla="*/ 1825547 h 2078537"/>
              <a:gd name="connsiteX170" fmla="*/ 809672 w 2099794"/>
              <a:gd name="connsiteY170" fmla="*/ 1821606 h 2078537"/>
              <a:gd name="connsiteX171" fmla="*/ 821497 w 2099794"/>
              <a:gd name="connsiteY171" fmla="*/ 1877409 h 2078537"/>
              <a:gd name="connsiteX172" fmla="*/ 811747 w 2099794"/>
              <a:gd name="connsiteY172" fmla="*/ 1887989 h 2078537"/>
              <a:gd name="connsiteX173" fmla="*/ 743081 w 2099794"/>
              <a:gd name="connsiteY173" fmla="*/ 1878239 h 2078537"/>
              <a:gd name="connsiteX174" fmla="*/ 713831 w 2099794"/>
              <a:gd name="connsiteY174" fmla="*/ 1860606 h 2078537"/>
              <a:gd name="connsiteX175" fmla="*/ 711549 w 2099794"/>
              <a:gd name="connsiteY175" fmla="*/ 1812271 h 2078537"/>
              <a:gd name="connsiteX176" fmla="*/ 639979 w 2099794"/>
              <a:gd name="connsiteY176" fmla="*/ 1811441 h 2078537"/>
              <a:gd name="connsiteX177" fmla="*/ 225497 w 2099794"/>
              <a:gd name="connsiteY177" fmla="*/ 1923463 h 2078537"/>
              <a:gd name="connsiteX178" fmla="*/ 162225 w 2099794"/>
              <a:gd name="connsiteY178" fmla="*/ 1961426 h 2078537"/>
              <a:gd name="connsiteX179" fmla="*/ 154965 w 2099794"/>
              <a:gd name="connsiteY179" fmla="*/ 1964538 h 2078537"/>
              <a:gd name="connsiteX180" fmla="*/ 0 w 2099794"/>
              <a:gd name="connsiteY180" fmla="*/ 771708 h 2078537"/>
              <a:gd name="connsiteX181" fmla="*/ 0 w 2099794"/>
              <a:gd name="connsiteY181" fmla="*/ 753660 h 2078537"/>
              <a:gd name="connsiteX182" fmla="*/ 3319 w 2099794"/>
              <a:gd name="connsiteY182" fmla="*/ 742665 h 2078537"/>
              <a:gd name="connsiteX183" fmla="*/ 38378 w 2099794"/>
              <a:gd name="connsiteY183" fmla="*/ 660101 h 2078537"/>
              <a:gd name="connsiteX184" fmla="*/ 54559 w 2099794"/>
              <a:gd name="connsiteY184" fmla="*/ 648691 h 2078537"/>
              <a:gd name="connsiteX185" fmla="*/ 64517 w 2099794"/>
              <a:gd name="connsiteY185" fmla="*/ 645579 h 2078537"/>
              <a:gd name="connsiteX186" fmla="*/ 74267 w 2099794"/>
              <a:gd name="connsiteY186" fmla="*/ 645164 h 2078537"/>
              <a:gd name="connsiteX187" fmla="*/ 85676 w 2099794"/>
              <a:gd name="connsiteY187" fmla="*/ 648484 h 2078537"/>
              <a:gd name="connsiteX188" fmla="*/ 96671 w 2099794"/>
              <a:gd name="connsiteY188" fmla="*/ 655329 h 2078537"/>
              <a:gd name="connsiteX189" fmla="*/ 108911 w 2099794"/>
              <a:gd name="connsiteY189" fmla="*/ 666117 h 2078537"/>
              <a:gd name="connsiteX190" fmla="*/ 107873 w 2099794"/>
              <a:gd name="connsiteY190" fmla="*/ 610728 h 2078537"/>
              <a:gd name="connsiteX191" fmla="*/ 106836 w 2099794"/>
              <a:gd name="connsiteY191" fmla="*/ 523807 h 2078537"/>
              <a:gd name="connsiteX192" fmla="*/ 106836 w 2099794"/>
              <a:gd name="connsiteY192" fmla="*/ 518828 h 2078537"/>
              <a:gd name="connsiteX193" fmla="*/ 105591 w 2099794"/>
              <a:gd name="connsiteY193" fmla="*/ 474434 h 2078537"/>
              <a:gd name="connsiteX194" fmla="*/ 104969 w 2099794"/>
              <a:gd name="connsiteY194" fmla="*/ 448088 h 2078537"/>
              <a:gd name="connsiteX195" fmla="*/ 103932 w 2099794"/>
              <a:gd name="connsiteY195" fmla="*/ 439998 h 2078537"/>
              <a:gd name="connsiteX196" fmla="*/ 79038 w 2099794"/>
              <a:gd name="connsiteY196" fmla="*/ 446636 h 2078537"/>
              <a:gd name="connsiteX197" fmla="*/ 69081 w 2099794"/>
              <a:gd name="connsiteY197" fmla="*/ 446636 h 2078537"/>
              <a:gd name="connsiteX198" fmla="*/ 13277 w 2099794"/>
              <a:gd name="connsiteY198" fmla="*/ 433360 h 2078537"/>
              <a:gd name="connsiteX199" fmla="*/ 9128 w 2099794"/>
              <a:gd name="connsiteY199" fmla="*/ 428588 h 2078537"/>
              <a:gd name="connsiteX200" fmla="*/ 15351 w 2099794"/>
              <a:gd name="connsiteY200" fmla="*/ 416141 h 2078537"/>
              <a:gd name="connsiteX201" fmla="*/ 70947 w 2099794"/>
              <a:gd name="connsiteY201" fmla="*/ 360960 h 2078537"/>
              <a:gd name="connsiteX202" fmla="*/ 90448 w 2099794"/>
              <a:gd name="connsiteY202" fmla="*/ 363035 h 2078537"/>
              <a:gd name="connsiteX203" fmla="*/ 101235 w 2099794"/>
              <a:gd name="connsiteY203" fmla="*/ 371540 h 2078537"/>
              <a:gd name="connsiteX204" fmla="*/ 98953 w 2099794"/>
              <a:gd name="connsiteY204" fmla="*/ 349135 h 2078537"/>
              <a:gd name="connsiteX205" fmla="*/ 98331 w 2099794"/>
              <a:gd name="connsiteY205" fmla="*/ 339178 h 2078537"/>
              <a:gd name="connsiteX206" fmla="*/ 95634 w 2099794"/>
              <a:gd name="connsiteY206" fmla="*/ 316151 h 2078537"/>
              <a:gd name="connsiteX207" fmla="*/ 94804 w 2099794"/>
              <a:gd name="connsiteY207" fmla="*/ 307853 h 2078537"/>
              <a:gd name="connsiteX208" fmla="*/ 91900 w 2099794"/>
              <a:gd name="connsiteY208" fmla="*/ 288146 h 2078537"/>
              <a:gd name="connsiteX209" fmla="*/ 91693 w 2099794"/>
              <a:gd name="connsiteY209" fmla="*/ 286486 h 2078537"/>
              <a:gd name="connsiteX210" fmla="*/ 78001 w 2099794"/>
              <a:gd name="connsiteY210" fmla="*/ 230890 h 2078537"/>
              <a:gd name="connsiteX211" fmla="*/ 48543 w 2099794"/>
              <a:gd name="connsiteY211" fmla="*/ 227985 h 2078537"/>
              <a:gd name="connsiteX212" fmla="*/ 20538 w 2099794"/>
              <a:gd name="connsiteY212" fmla="*/ 287938 h 2078537"/>
              <a:gd name="connsiteX213" fmla="*/ 18671 w 2099794"/>
              <a:gd name="connsiteY213" fmla="*/ 292709 h 2078537"/>
              <a:gd name="connsiteX214" fmla="*/ 17633 w 2099794"/>
              <a:gd name="connsiteY214" fmla="*/ 296236 h 2078537"/>
              <a:gd name="connsiteX215" fmla="*/ 15766 w 2099794"/>
              <a:gd name="connsiteY215" fmla="*/ 301215 h 2078537"/>
              <a:gd name="connsiteX216" fmla="*/ 9958 w 2099794"/>
              <a:gd name="connsiteY216" fmla="*/ 317811 h 2078537"/>
              <a:gd name="connsiteX217" fmla="*/ 7883 w 2099794"/>
              <a:gd name="connsiteY217" fmla="*/ 317811 h 2078537"/>
              <a:gd name="connsiteX218" fmla="*/ 9128 w 2099794"/>
              <a:gd name="connsiteY218" fmla="*/ 309928 h 2078537"/>
              <a:gd name="connsiteX219" fmla="*/ 9543 w 2099794"/>
              <a:gd name="connsiteY219" fmla="*/ 306401 h 2078537"/>
              <a:gd name="connsiteX220" fmla="*/ 15766 w 2099794"/>
              <a:gd name="connsiteY220" fmla="*/ 283789 h 2078537"/>
              <a:gd name="connsiteX221" fmla="*/ 16181 w 2099794"/>
              <a:gd name="connsiteY221" fmla="*/ 281922 h 2078537"/>
              <a:gd name="connsiteX222" fmla="*/ 18048 w 2099794"/>
              <a:gd name="connsiteY222" fmla="*/ 277566 h 2078537"/>
              <a:gd name="connsiteX223" fmla="*/ 48336 w 2099794"/>
              <a:gd name="connsiteY223" fmla="*/ 216368 h 2078537"/>
              <a:gd name="connsiteX224" fmla="*/ 49373 w 2099794"/>
              <a:gd name="connsiteY224" fmla="*/ 215331 h 2078537"/>
              <a:gd name="connsiteX225" fmla="*/ 70533 w 2099794"/>
              <a:gd name="connsiteY225" fmla="*/ 209315 h 2078537"/>
              <a:gd name="connsiteX226" fmla="*/ 70740 w 2099794"/>
              <a:gd name="connsiteY226" fmla="*/ 209730 h 2078537"/>
              <a:gd name="connsiteX227" fmla="*/ 71155 w 2099794"/>
              <a:gd name="connsiteY227" fmla="*/ 209730 h 2078537"/>
              <a:gd name="connsiteX228" fmla="*/ 80075 w 2099794"/>
              <a:gd name="connsiteY228" fmla="*/ 218028 h 2078537"/>
              <a:gd name="connsiteX229" fmla="*/ 88996 w 2099794"/>
              <a:gd name="connsiteY229" fmla="*/ 235661 h 2078537"/>
              <a:gd name="connsiteX230" fmla="*/ 89411 w 2099794"/>
              <a:gd name="connsiteY230" fmla="*/ 237735 h 2078537"/>
              <a:gd name="connsiteX231" fmla="*/ 94804 w 2099794"/>
              <a:gd name="connsiteY231" fmla="*/ 255784 h 2078537"/>
              <a:gd name="connsiteX232" fmla="*/ 95841 w 2099794"/>
              <a:gd name="connsiteY232" fmla="*/ 260555 h 2078537"/>
              <a:gd name="connsiteX233" fmla="*/ 98538 w 2099794"/>
              <a:gd name="connsiteY233" fmla="*/ 272172 h 2078537"/>
              <a:gd name="connsiteX234" fmla="*/ 98953 w 2099794"/>
              <a:gd name="connsiteY234" fmla="*/ 275491 h 2078537"/>
              <a:gd name="connsiteX235" fmla="*/ 101857 w 2099794"/>
              <a:gd name="connsiteY235" fmla="*/ 291880 h 2078537"/>
              <a:gd name="connsiteX236" fmla="*/ 102272 w 2099794"/>
              <a:gd name="connsiteY236" fmla="*/ 296858 h 2078537"/>
              <a:gd name="connsiteX237" fmla="*/ 104969 w 2099794"/>
              <a:gd name="connsiteY237" fmla="*/ 316566 h 2078537"/>
              <a:gd name="connsiteX238" fmla="*/ 105591 w 2099794"/>
              <a:gd name="connsiteY238" fmla="*/ 324864 h 2078537"/>
              <a:gd name="connsiteX239" fmla="*/ 108288 w 2099794"/>
              <a:gd name="connsiteY239" fmla="*/ 349550 h 2078537"/>
              <a:gd name="connsiteX240" fmla="*/ 108911 w 2099794"/>
              <a:gd name="connsiteY240" fmla="*/ 360960 h 2078537"/>
              <a:gd name="connsiteX241" fmla="*/ 111400 w 2099794"/>
              <a:gd name="connsiteY241" fmla="*/ 393944 h 2078537"/>
              <a:gd name="connsiteX242" fmla="*/ 115964 w 2099794"/>
              <a:gd name="connsiteY242" fmla="*/ 405769 h 2078537"/>
              <a:gd name="connsiteX243" fmla="*/ 114304 w 2099794"/>
              <a:gd name="connsiteY243" fmla="*/ 432322 h 2078537"/>
              <a:gd name="connsiteX244" fmla="*/ 113267 w 2099794"/>
              <a:gd name="connsiteY244" fmla="*/ 436886 h 2078537"/>
              <a:gd name="connsiteX245" fmla="*/ 115757 w 2099794"/>
              <a:gd name="connsiteY245" fmla="*/ 518828 h 2078537"/>
              <a:gd name="connsiteX246" fmla="*/ 130485 w 2099794"/>
              <a:gd name="connsiteY246" fmla="*/ 441657 h 2078537"/>
              <a:gd name="connsiteX247" fmla="*/ 131522 w 2099794"/>
              <a:gd name="connsiteY247" fmla="*/ 436471 h 2078537"/>
              <a:gd name="connsiteX248" fmla="*/ 137746 w 2099794"/>
              <a:gd name="connsiteY248" fmla="*/ 410333 h 2078537"/>
              <a:gd name="connsiteX249" fmla="*/ 137954 w 2099794"/>
              <a:gd name="connsiteY249" fmla="*/ 408673 h 2078537"/>
              <a:gd name="connsiteX250" fmla="*/ 144177 w 2099794"/>
              <a:gd name="connsiteY250" fmla="*/ 383779 h 2078537"/>
              <a:gd name="connsiteX251" fmla="*/ 144799 w 2099794"/>
              <a:gd name="connsiteY251" fmla="*/ 380460 h 2078537"/>
              <a:gd name="connsiteX252" fmla="*/ 150608 w 2099794"/>
              <a:gd name="connsiteY252" fmla="*/ 359508 h 2078537"/>
              <a:gd name="connsiteX253" fmla="*/ 151853 w 2099794"/>
              <a:gd name="connsiteY253" fmla="*/ 354529 h 2078537"/>
              <a:gd name="connsiteX254" fmla="*/ 151853 w 2099794"/>
              <a:gd name="connsiteY254" fmla="*/ 337726 h 2078537"/>
              <a:gd name="connsiteX255" fmla="*/ 150608 w 2099794"/>
              <a:gd name="connsiteY255" fmla="*/ 326731 h 2078537"/>
              <a:gd name="connsiteX256" fmla="*/ 151438 w 2099794"/>
              <a:gd name="connsiteY256" fmla="*/ 323204 h 2078537"/>
              <a:gd name="connsiteX257" fmla="*/ 153097 w 2099794"/>
              <a:gd name="connsiteY257" fmla="*/ 320092 h 2078537"/>
              <a:gd name="connsiteX258" fmla="*/ 156831 w 2099794"/>
              <a:gd name="connsiteY258" fmla="*/ 315529 h 2078537"/>
              <a:gd name="connsiteX259" fmla="*/ 166374 w 2099794"/>
              <a:gd name="connsiteY259" fmla="*/ 306193 h 2078537"/>
              <a:gd name="connsiteX260" fmla="*/ 199773 w 2099794"/>
              <a:gd name="connsiteY260" fmla="*/ 206618 h 2078537"/>
              <a:gd name="connsiteX261" fmla="*/ 200810 w 2099794"/>
              <a:gd name="connsiteY261" fmla="*/ 203092 h 2078537"/>
              <a:gd name="connsiteX262" fmla="*/ 218651 w 2099794"/>
              <a:gd name="connsiteY262" fmla="*/ 157660 h 2078537"/>
              <a:gd name="connsiteX263" fmla="*/ 179443 w 2099794"/>
              <a:gd name="connsiteY263" fmla="*/ 157660 h 2078537"/>
              <a:gd name="connsiteX264" fmla="*/ 172598 w 2099794"/>
              <a:gd name="connsiteY264" fmla="*/ 156831 h 2078537"/>
              <a:gd name="connsiteX265" fmla="*/ 165959 w 2099794"/>
              <a:gd name="connsiteY265" fmla="*/ 155378 h 2078537"/>
              <a:gd name="connsiteX266" fmla="*/ 165129 w 2099794"/>
              <a:gd name="connsiteY266" fmla="*/ 148948 h 2078537"/>
              <a:gd name="connsiteX267" fmla="*/ 189608 w 2099794"/>
              <a:gd name="connsiteY267" fmla="*/ 96671 h 2078537"/>
              <a:gd name="connsiteX268" fmla="*/ 202677 w 2099794"/>
              <a:gd name="connsiteY268" fmla="*/ 85261 h 2078537"/>
              <a:gd name="connsiteX269" fmla="*/ 210561 w 2099794"/>
              <a:gd name="connsiteY269" fmla="*/ 81942 h 2078537"/>
              <a:gd name="connsiteX270" fmla="*/ 220103 w 2099794"/>
              <a:gd name="connsiteY270" fmla="*/ 81734 h 2078537"/>
              <a:gd name="connsiteX271" fmla="*/ 224667 w 2099794"/>
              <a:gd name="connsiteY271" fmla="*/ 83394 h 2078537"/>
              <a:gd name="connsiteX272" fmla="*/ 229853 w 2099794"/>
              <a:gd name="connsiteY272" fmla="*/ 87335 h 2078537"/>
              <a:gd name="connsiteX273" fmla="*/ 230683 w 2099794"/>
              <a:gd name="connsiteY273" fmla="*/ 88373 h 2078537"/>
              <a:gd name="connsiteX274" fmla="*/ 240848 w 2099794"/>
              <a:gd name="connsiteY274" fmla="*/ 104139 h 2078537"/>
              <a:gd name="connsiteX275" fmla="*/ 287731 w 2099794"/>
              <a:gd name="connsiteY275" fmla="*/ 2489 h 2078537"/>
              <a:gd name="connsiteX276" fmla="*/ 289598 w 2099794"/>
              <a:gd name="connsiteY276" fmla="*/ 0 h 2078537"/>
              <a:gd name="connsiteX277" fmla="*/ 290428 w 2099794"/>
              <a:gd name="connsiteY277" fmla="*/ 6638 h 2078537"/>
              <a:gd name="connsiteX278" fmla="*/ 289598 w 2099794"/>
              <a:gd name="connsiteY278" fmla="*/ 6016 h 2078537"/>
              <a:gd name="connsiteX279" fmla="*/ 283997 w 2099794"/>
              <a:gd name="connsiteY279" fmla="*/ 20329 h 2078537"/>
              <a:gd name="connsiteX280" fmla="*/ 246242 w 2099794"/>
              <a:gd name="connsiteY280" fmla="*/ 109325 h 2078537"/>
              <a:gd name="connsiteX281" fmla="*/ 246034 w 2099794"/>
              <a:gd name="connsiteY281" fmla="*/ 114511 h 2078537"/>
              <a:gd name="connsiteX282" fmla="*/ 237114 w 2099794"/>
              <a:gd name="connsiteY282" fmla="*/ 149362 h 2078537"/>
              <a:gd name="connsiteX283" fmla="*/ 222800 w 2099794"/>
              <a:gd name="connsiteY283" fmla="*/ 167825 h 2078537"/>
              <a:gd name="connsiteX284" fmla="*/ 183592 w 2099794"/>
              <a:gd name="connsiteY284" fmla="*/ 279225 h 2078537"/>
              <a:gd name="connsiteX285" fmla="*/ 181518 w 2099794"/>
              <a:gd name="connsiteY285" fmla="*/ 286278 h 2078537"/>
              <a:gd name="connsiteX286" fmla="*/ 213257 w 2099794"/>
              <a:gd name="connsiteY286" fmla="*/ 283582 h 2078537"/>
              <a:gd name="connsiteX287" fmla="*/ 236077 w 2099794"/>
              <a:gd name="connsiteY287" fmla="*/ 306608 h 2078537"/>
              <a:gd name="connsiteX288" fmla="*/ 254332 w 2099794"/>
              <a:gd name="connsiteY288" fmla="*/ 363242 h 2078537"/>
              <a:gd name="connsiteX289" fmla="*/ 251220 w 2099794"/>
              <a:gd name="connsiteY289" fmla="*/ 368428 h 2078537"/>
              <a:gd name="connsiteX290" fmla="*/ 172390 w 2099794"/>
              <a:gd name="connsiteY290" fmla="*/ 358470 h 2078537"/>
              <a:gd name="connsiteX291" fmla="*/ 161603 w 2099794"/>
              <a:gd name="connsiteY291" fmla="*/ 351832 h 2078537"/>
              <a:gd name="connsiteX292" fmla="*/ 147081 w 2099794"/>
              <a:gd name="connsiteY292" fmla="*/ 408258 h 2078537"/>
              <a:gd name="connsiteX293" fmla="*/ 116586 w 2099794"/>
              <a:gd name="connsiteY293" fmla="*/ 609276 h 2078537"/>
              <a:gd name="connsiteX294" fmla="*/ 117831 w 2099794"/>
              <a:gd name="connsiteY294" fmla="*/ 676489 h 2078537"/>
              <a:gd name="connsiteX295" fmla="*/ 123225 w 2099794"/>
              <a:gd name="connsiteY295" fmla="*/ 685410 h 2078537"/>
              <a:gd name="connsiteX296" fmla="*/ 132560 w 2099794"/>
              <a:gd name="connsiteY296" fmla="*/ 731878 h 2078537"/>
              <a:gd name="connsiteX297" fmla="*/ 130693 w 2099794"/>
              <a:gd name="connsiteY297" fmla="*/ 743910 h 2078537"/>
              <a:gd name="connsiteX298" fmla="*/ 206619 w 2099794"/>
              <a:gd name="connsiteY298" fmla="*/ 905097 h 2078537"/>
              <a:gd name="connsiteX299" fmla="*/ 327769 w 2099794"/>
              <a:gd name="connsiteY299" fmla="*/ 1078732 h 2078537"/>
              <a:gd name="connsiteX300" fmla="*/ 376934 w 2099794"/>
              <a:gd name="connsiteY300" fmla="*/ 1155488 h 2078537"/>
              <a:gd name="connsiteX301" fmla="*/ 378594 w 2099794"/>
              <a:gd name="connsiteY301" fmla="*/ 1158392 h 2078537"/>
              <a:gd name="connsiteX302" fmla="*/ 380668 w 2099794"/>
              <a:gd name="connsiteY302" fmla="*/ 1161919 h 2078537"/>
              <a:gd name="connsiteX303" fmla="*/ 380046 w 2099794"/>
              <a:gd name="connsiteY303" fmla="*/ 1157147 h 2078537"/>
              <a:gd name="connsiteX304" fmla="*/ 378801 w 2099794"/>
              <a:gd name="connsiteY304" fmla="*/ 1153413 h 2078537"/>
              <a:gd name="connsiteX305" fmla="*/ 324865 w 2099794"/>
              <a:gd name="connsiteY305" fmla="*/ 1032886 h 2078537"/>
              <a:gd name="connsiteX306" fmla="*/ 323413 w 2099794"/>
              <a:gd name="connsiteY306" fmla="*/ 1029981 h 2078537"/>
              <a:gd name="connsiteX307" fmla="*/ 294370 w 2099794"/>
              <a:gd name="connsiteY307" fmla="*/ 1003013 h 2078537"/>
              <a:gd name="connsiteX308" fmla="*/ 278396 w 2099794"/>
              <a:gd name="connsiteY308" fmla="*/ 995130 h 2078537"/>
              <a:gd name="connsiteX309" fmla="*/ 272588 w 2099794"/>
              <a:gd name="connsiteY309" fmla="*/ 949491 h 2078537"/>
              <a:gd name="connsiteX310" fmla="*/ 276529 w 2099794"/>
              <a:gd name="connsiteY310" fmla="*/ 923975 h 2078537"/>
              <a:gd name="connsiteX311" fmla="*/ 250805 w 2099794"/>
              <a:gd name="connsiteY311" fmla="*/ 835187 h 2078537"/>
              <a:gd name="connsiteX312" fmla="*/ 248109 w 2099794"/>
              <a:gd name="connsiteY312" fmla="*/ 814028 h 2078537"/>
              <a:gd name="connsiteX313" fmla="*/ 227364 w 2099794"/>
              <a:gd name="connsiteY313" fmla="*/ 817762 h 2078537"/>
              <a:gd name="connsiteX314" fmla="*/ 186497 w 2099794"/>
              <a:gd name="connsiteY314" fmla="*/ 814857 h 2078537"/>
              <a:gd name="connsiteX315" fmla="*/ 182555 w 2099794"/>
              <a:gd name="connsiteY315" fmla="*/ 808841 h 2078537"/>
              <a:gd name="connsiteX316" fmla="*/ 206619 w 2099794"/>
              <a:gd name="connsiteY316" fmla="*/ 757187 h 2078537"/>
              <a:gd name="connsiteX317" fmla="*/ 215954 w 2099794"/>
              <a:gd name="connsiteY317" fmla="*/ 748059 h 2078537"/>
              <a:gd name="connsiteX318" fmla="*/ 253502 w 2099794"/>
              <a:gd name="connsiteY318" fmla="*/ 755734 h 2078537"/>
              <a:gd name="connsiteX319" fmla="*/ 257444 w 2099794"/>
              <a:gd name="connsiteY319" fmla="*/ 763617 h 2078537"/>
              <a:gd name="connsiteX320" fmla="*/ 360338 w 2099794"/>
              <a:gd name="connsiteY320" fmla="*/ 707606 h 2078537"/>
              <a:gd name="connsiteX321" fmla="*/ 361168 w 2099794"/>
              <a:gd name="connsiteY321" fmla="*/ 709681 h 2078537"/>
              <a:gd name="connsiteX322" fmla="*/ 335652 w 2099794"/>
              <a:gd name="connsiteY322" fmla="*/ 716942 h 2078537"/>
              <a:gd name="connsiteX323" fmla="*/ 286279 w 2099794"/>
              <a:gd name="connsiteY323" fmla="*/ 740383 h 2078537"/>
              <a:gd name="connsiteX324" fmla="*/ 268854 w 2099794"/>
              <a:gd name="connsiteY324" fmla="*/ 759883 h 2078537"/>
              <a:gd name="connsiteX325" fmla="*/ 266987 w 2099794"/>
              <a:gd name="connsiteY325" fmla="*/ 780421 h 2078537"/>
              <a:gd name="connsiteX326" fmla="*/ 261800 w 2099794"/>
              <a:gd name="connsiteY326" fmla="*/ 803240 h 2078537"/>
              <a:gd name="connsiteX327" fmla="*/ 256822 w 2099794"/>
              <a:gd name="connsiteY327" fmla="*/ 812990 h 2078537"/>
              <a:gd name="connsiteX328" fmla="*/ 282960 w 2099794"/>
              <a:gd name="connsiteY328" fmla="*/ 916507 h 2078537"/>
              <a:gd name="connsiteX329" fmla="*/ 285449 w 2099794"/>
              <a:gd name="connsiteY329" fmla="*/ 913395 h 2078537"/>
              <a:gd name="connsiteX330" fmla="*/ 342705 w 2099794"/>
              <a:gd name="connsiteY330" fmla="*/ 895347 h 2078537"/>
              <a:gd name="connsiteX331" fmla="*/ 373408 w 2099794"/>
              <a:gd name="connsiteY331" fmla="*/ 916922 h 2078537"/>
              <a:gd name="connsiteX332" fmla="*/ 415934 w 2099794"/>
              <a:gd name="connsiteY332" fmla="*/ 978742 h 2078537"/>
              <a:gd name="connsiteX333" fmla="*/ 417387 w 2099794"/>
              <a:gd name="connsiteY333" fmla="*/ 984135 h 2078537"/>
              <a:gd name="connsiteX334" fmla="*/ 365525 w 2099794"/>
              <a:gd name="connsiteY334" fmla="*/ 1001768 h 2078537"/>
              <a:gd name="connsiteX335" fmla="*/ 329844 w 2099794"/>
              <a:gd name="connsiteY335" fmla="*/ 1007162 h 2078537"/>
              <a:gd name="connsiteX336" fmla="*/ 325487 w 2099794"/>
              <a:gd name="connsiteY336" fmla="*/ 1014423 h 2078537"/>
              <a:gd name="connsiteX337" fmla="*/ 383988 w 2099794"/>
              <a:gd name="connsiteY337" fmla="*/ 1143663 h 2078537"/>
              <a:gd name="connsiteX338" fmla="*/ 431286 w 2099794"/>
              <a:gd name="connsiteY338" fmla="*/ 1296968 h 2078537"/>
              <a:gd name="connsiteX339" fmla="*/ 433153 w 2099794"/>
              <a:gd name="connsiteY339" fmla="*/ 1397788 h 2078537"/>
              <a:gd name="connsiteX340" fmla="*/ 425477 w 2099794"/>
              <a:gd name="connsiteY340" fmla="*/ 1462097 h 2078537"/>
              <a:gd name="connsiteX341" fmla="*/ 425685 w 2099794"/>
              <a:gd name="connsiteY341" fmla="*/ 1468320 h 2078537"/>
              <a:gd name="connsiteX342" fmla="*/ 430041 w 2099794"/>
              <a:gd name="connsiteY342" fmla="*/ 1464171 h 2078537"/>
              <a:gd name="connsiteX343" fmla="*/ 493106 w 2099794"/>
              <a:gd name="connsiteY343" fmla="*/ 1440729 h 2078537"/>
              <a:gd name="connsiteX344" fmla="*/ 548494 w 2099794"/>
              <a:gd name="connsiteY344" fmla="*/ 1469772 h 2078537"/>
              <a:gd name="connsiteX345" fmla="*/ 627740 w 2099794"/>
              <a:gd name="connsiteY345" fmla="*/ 1579098 h 2078537"/>
              <a:gd name="connsiteX346" fmla="*/ 624420 w 2099794"/>
              <a:gd name="connsiteY346" fmla="*/ 1586358 h 2078537"/>
              <a:gd name="connsiteX347" fmla="*/ 563431 w 2099794"/>
              <a:gd name="connsiteY347" fmla="*/ 1609385 h 2078537"/>
              <a:gd name="connsiteX348" fmla="*/ 468004 w 2099794"/>
              <a:gd name="connsiteY348" fmla="*/ 1621417 h 2078537"/>
              <a:gd name="connsiteX349" fmla="*/ 413653 w 2099794"/>
              <a:gd name="connsiteY349" fmla="*/ 1604199 h 2078537"/>
              <a:gd name="connsiteX350" fmla="*/ 394982 w 2099794"/>
              <a:gd name="connsiteY350" fmla="*/ 1584699 h 2078537"/>
              <a:gd name="connsiteX351" fmla="*/ 392285 w 2099794"/>
              <a:gd name="connsiteY351" fmla="*/ 1589885 h 2078537"/>
              <a:gd name="connsiteX352" fmla="*/ 356397 w 2099794"/>
              <a:gd name="connsiteY352" fmla="*/ 1676184 h 2078537"/>
              <a:gd name="connsiteX353" fmla="*/ 276788 w 2099794"/>
              <a:gd name="connsiteY353" fmla="*/ 1810014 h 2078537"/>
              <a:gd name="connsiteX354" fmla="*/ 231210 w 2099794"/>
              <a:gd name="connsiteY354" fmla="*/ 1864027 h 2078537"/>
              <a:gd name="connsiteX355" fmla="*/ 320404 w 2099794"/>
              <a:gd name="connsiteY355" fmla="*/ 1734347 h 2078537"/>
              <a:gd name="connsiteX356" fmla="*/ 387722 w 2099794"/>
              <a:gd name="connsiteY356" fmla="*/ 1584906 h 2078537"/>
              <a:gd name="connsiteX357" fmla="*/ 390626 w 2099794"/>
              <a:gd name="connsiteY357" fmla="*/ 1567273 h 2078537"/>
              <a:gd name="connsiteX358" fmla="*/ 396227 w 2099794"/>
              <a:gd name="connsiteY358" fmla="*/ 1542794 h 2078537"/>
              <a:gd name="connsiteX359" fmla="*/ 411786 w 2099794"/>
              <a:gd name="connsiteY359" fmla="*/ 1496533 h 2078537"/>
              <a:gd name="connsiteX360" fmla="*/ 427552 w 2099794"/>
              <a:gd name="connsiteY360" fmla="*/ 1352356 h 2078537"/>
              <a:gd name="connsiteX361" fmla="*/ 416764 w 2099794"/>
              <a:gd name="connsiteY361" fmla="*/ 1313978 h 2078537"/>
              <a:gd name="connsiteX362" fmla="*/ 328599 w 2099794"/>
              <a:gd name="connsiteY362" fmla="*/ 1192828 h 2078537"/>
              <a:gd name="connsiteX363" fmla="*/ 223007 w 2099794"/>
              <a:gd name="connsiteY363" fmla="*/ 1107567 h 2078537"/>
              <a:gd name="connsiteX364" fmla="*/ 177784 w 2099794"/>
              <a:gd name="connsiteY364" fmla="*/ 1091179 h 2078537"/>
              <a:gd name="connsiteX365" fmla="*/ 114927 w 2099794"/>
              <a:gd name="connsiteY365" fmla="*/ 1119599 h 2078537"/>
              <a:gd name="connsiteX366" fmla="*/ 94597 w 2099794"/>
              <a:gd name="connsiteY366" fmla="*/ 1200297 h 2078537"/>
              <a:gd name="connsiteX367" fmla="*/ 100198 w 2099794"/>
              <a:gd name="connsiteY367" fmla="*/ 1195318 h 2078537"/>
              <a:gd name="connsiteX368" fmla="*/ 170108 w 2099794"/>
              <a:gd name="connsiteY368" fmla="*/ 1195110 h 2078537"/>
              <a:gd name="connsiteX369" fmla="*/ 200188 w 2099794"/>
              <a:gd name="connsiteY369" fmla="*/ 1263568 h 2078537"/>
              <a:gd name="connsiteX370" fmla="*/ 204544 w 2099794"/>
              <a:gd name="connsiteY370" fmla="*/ 1296138 h 2078537"/>
              <a:gd name="connsiteX371" fmla="*/ 198529 w 2099794"/>
              <a:gd name="connsiteY371" fmla="*/ 1302569 h 2078537"/>
              <a:gd name="connsiteX372" fmla="*/ 95011 w 2099794"/>
              <a:gd name="connsiteY372" fmla="*/ 1283898 h 2078537"/>
              <a:gd name="connsiteX373" fmla="*/ 100820 w 2099794"/>
              <a:gd name="connsiteY373" fmla="*/ 1338457 h 2078537"/>
              <a:gd name="connsiteX374" fmla="*/ 118246 w 2099794"/>
              <a:gd name="connsiteY374" fmla="*/ 1444671 h 2078537"/>
              <a:gd name="connsiteX375" fmla="*/ 125507 w 2099794"/>
              <a:gd name="connsiteY375" fmla="*/ 1455458 h 2078537"/>
              <a:gd name="connsiteX376" fmla="*/ 134012 w 2099794"/>
              <a:gd name="connsiteY376" fmla="*/ 1495081 h 2078537"/>
              <a:gd name="connsiteX377" fmla="*/ 131522 w 2099794"/>
              <a:gd name="connsiteY377" fmla="*/ 1508565 h 2078537"/>
              <a:gd name="connsiteX378" fmla="*/ 150400 w 2099794"/>
              <a:gd name="connsiteY378" fmla="*/ 1595901 h 2078537"/>
              <a:gd name="connsiteX379" fmla="*/ 123639 w 2099794"/>
              <a:gd name="connsiteY379" fmla="*/ 1507735 h 2078537"/>
              <a:gd name="connsiteX380" fmla="*/ 25724 w 2099794"/>
              <a:gd name="connsiteY380" fmla="*/ 1532214 h 2078537"/>
              <a:gd name="connsiteX381" fmla="*/ 18048 w 2099794"/>
              <a:gd name="connsiteY381" fmla="*/ 1524539 h 2078537"/>
              <a:gd name="connsiteX382" fmla="*/ 37963 w 2099794"/>
              <a:gd name="connsiteY382" fmla="*/ 1449650 h 2078537"/>
              <a:gd name="connsiteX383" fmla="*/ 56634 w 2099794"/>
              <a:gd name="connsiteY383" fmla="*/ 1427038 h 2078537"/>
              <a:gd name="connsiteX384" fmla="*/ 100820 w 2099794"/>
              <a:gd name="connsiteY384" fmla="*/ 1427453 h 2078537"/>
              <a:gd name="connsiteX385" fmla="*/ 107666 w 2099794"/>
              <a:gd name="connsiteY385" fmla="*/ 1433261 h 2078537"/>
              <a:gd name="connsiteX386" fmla="*/ 99575 w 2099794"/>
              <a:gd name="connsiteY386" fmla="*/ 1387000 h 2078537"/>
              <a:gd name="connsiteX387" fmla="*/ 86921 w 2099794"/>
              <a:gd name="connsiteY387" fmla="*/ 1284314 h 2078537"/>
              <a:gd name="connsiteX388" fmla="*/ 81942 w 2099794"/>
              <a:gd name="connsiteY388" fmla="*/ 1273733 h 2078537"/>
              <a:gd name="connsiteX389" fmla="*/ 72192 w 2099794"/>
              <a:gd name="connsiteY389" fmla="*/ 1262738 h 2078537"/>
              <a:gd name="connsiteX390" fmla="*/ 80490 w 2099794"/>
              <a:gd name="connsiteY390" fmla="*/ 1218344 h 2078537"/>
              <a:gd name="connsiteX391" fmla="*/ 85676 w 2099794"/>
              <a:gd name="connsiteY391" fmla="*/ 1208387 h 2078537"/>
              <a:gd name="connsiteX392" fmla="*/ 100405 w 2099794"/>
              <a:gd name="connsiteY392" fmla="*/ 1131424 h 2078537"/>
              <a:gd name="connsiteX393" fmla="*/ 157246 w 2099794"/>
              <a:gd name="connsiteY393" fmla="*/ 1082880 h 2078537"/>
              <a:gd name="connsiteX394" fmla="*/ 203922 w 2099794"/>
              <a:gd name="connsiteY394" fmla="*/ 1090349 h 2078537"/>
              <a:gd name="connsiteX395" fmla="*/ 288769 w 2099794"/>
              <a:gd name="connsiteY395" fmla="*/ 1144285 h 2078537"/>
              <a:gd name="connsiteX396" fmla="*/ 419254 w 2099794"/>
              <a:gd name="connsiteY396" fmla="*/ 1302569 h 2078537"/>
              <a:gd name="connsiteX397" fmla="*/ 425270 w 2099794"/>
              <a:gd name="connsiteY397" fmla="*/ 1313148 h 2078537"/>
              <a:gd name="connsiteX398" fmla="*/ 414690 w 2099794"/>
              <a:gd name="connsiteY398" fmla="*/ 1258382 h 2078537"/>
              <a:gd name="connsiteX399" fmla="*/ 340838 w 2099794"/>
              <a:gd name="connsiteY399" fmla="*/ 1111509 h 2078537"/>
              <a:gd name="connsiteX400" fmla="*/ 227571 w 2099794"/>
              <a:gd name="connsiteY400" fmla="*/ 951358 h 2078537"/>
              <a:gd name="connsiteX401" fmla="*/ 134219 w 2099794"/>
              <a:gd name="connsiteY401" fmla="*/ 781251 h 2078537"/>
              <a:gd name="connsiteX402" fmla="*/ 123639 w 2099794"/>
              <a:gd name="connsiteY402" fmla="*/ 749303 h 2078537"/>
              <a:gd name="connsiteX403" fmla="*/ 118661 w 2099794"/>
              <a:gd name="connsiteY403" fmla="*/ 746607 h 2078537"/>
              <a:gd name="connsiteX404" fmla="*/ 23857 w 2099794"/>
              <a:gd name="connsiteY404" fmla="*/ 771293 h 2078537"/>
              <a:gd name="connsiteX405" fmla="*/ 0 w 2099794"/>
              <a:gd name="connsiteY405" fmla="*/ 771708 h 20785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</a:cxnLst>
            <a:rect l="l" t="t" r="r" b="b"/>
            <a:pathLst>
              <a:path w="2099794" h="2078537">
                <a:moveTo>
                  <a:pt x="989322" y="1788413"/>
                </a:moveTo>
                <a:cubicBezTo>
                  <a:pt x="989945" y="1788828"/>
                  <a:pt x="990567" y="1789450"/>
                  <a:pt x="991189" y="1789658"/>
                </a:cubicBezTo>
                <a:cubicBezTo>
                  <a:pt x="992641" y="1790072"/>
                  <a:pt x="993056" y="1789243"/>
                  <a:pt x="992849" y="1788205"/>
                </a:cubicBezTo>
                <a:cubicBezTo>
                  <a:pt x="992641" y="1787791"/>
                  <a:pt x="991811" y="1787376"/>
                  <a:pt x="991189" y="1786754"/>
                </a:cubicBezTo>
                <a:cubicBezTo>
                  <a:pt x="990359" y="1787376"/>
                  <a:pt x="989945" y="1787998"/>
                  <a:pt x="989322" y="1788413"/>
                </a:cubicBezTo>
                <a:close/>
                <a:moveTo>
                  <a:pt x="424025" y="1472262"/>
                </a:moveTo>
                <a:cubicBezTo>
                  <a:pt x="424233" y="1473092"/>
                  <a:pt x="424648" y="1473092"/>
                  <a:pt x="424855" y="1472262"/>
                </a:cubicBezTo>
                <a:cubicBezTo>
                  <a:pt x="425062" y="1471847"/>
                  <a:pt x="425270" y="1471432"/>
                  <a:pt x="425270" y="1470810"/>
                </a:cubicBezTo>
                <a:cubicBezTo>
                  <a:pt x="425477" y="1470810"/>
                  <a:pt x="424855" y="1470602"/>
                  <a:pt x="424025" y="1470187"/>
                </a:cubicBezTo>
                <a:cubicBezTo>
                  <a:pt x="424025" y="1471017"/>
                  <a:pt x="423818" y="1471639"/>
                  <a:pt x="424025" y="1472262"/>
                </a:cubicBezTo>
                <a:close/>
                <a:moveTo>
                  <a:pt x="209514" y="1889738"/>
                </a:moveTo>
                <a:lnTo>
                  <a:pt x="231210" y="1864027"/>
                </a:lnTo>
                <a:lnTo>
                  <a:pt x="227571" y="1869318"/>
                </a:lnTo>
                <a:close/>
                <a:moveTo>
                  <a:pt x="197595" y="1924756"/>
                </a:moveTo>
                <a:lnTo>
                  <a:pt x="294784" y="1858272"/>
                </a:lnTo>
                <a:cubicBezTo>
                  <a:pt x="328806" y="1837890"/>
                  <a:pt x="364072" y="1819530"/>
                  <a:pt x="400583" y="1803142"/>
                </a:cubicBezTo>
                <a:cubicBezTo>
                  <a:pt x="423402" y="1792977"/>
                  <a:pt x="446637" y="1784057"/>
                  <a:pt x="470078" y="1775551"/>
                </a:cubicBezTo>
                <a:cubicBezTo>
                  <a:pt x="488749" y="1768913"/>
                  <a:pt x="507626" y="1763104"/>
                  <a:pt x="526919" y="1758333"/>
                </a:cubicBezTo>
                <a:cubicBezTo>
                  <a:pt x="538951" y="1755429"/>
                  <a:pt x="550776" y="1750035"/>
                  <a:pt x="563015" y="1748790"/>
                </a:cubicBezTo>
                <a:cubicBezTo>
                  <a:pt x="583345" y="1746508"/>
                  <a:pt x="603260" y="1741115"/>
                  <a:pt x="623590" y="1739248"/>
                </a:cubicBezTo>
                <a:cubicBezTo>
                  <a:pt x="624420" y="1739248"/>
                  <a:pt x="625042" y="1738625"/>
                  <a:pt x="625872" y="1738418"/>
                </a:cubicBezTo>
                <a:cubicBezTo>
                  <a:pt x="626909" y="1738418"/>
                  <a:pt x="628154" y="1738211"/>
                  <a:pt x="629191" y="1738211"/>
                </a:cubicBezTo>
                <a:cubicBezTo>
                  <a:pt x="637489" y="1737381"/>
                  <a:pt x="645787" y="1737173"/>
                  <a:pt x="653878" y="1735099"/>
                </a:cubicBezTo>
                <a:cubicBezTo>
                  <a:pt x="656160" y="1735099"/>
                  <a:pt x="658234" y="1734891"/>
                  <a:pt x="660516" y="1734891"/>
                </a:cubicBezTo>
                <a:cubicBezTo>
                  <a:pt x="676905" y="1733854"/>
                  <a:pt x="693293" y="1732817"/>
                  <a:pt x="709889" y="1731780"/>
                </a:cubicBezTo>
                <a:cubicBezTo>
                  <a:pt x="720261" y="1731780"/>
                  <a:pt x="730634" y="1731780"/>
                  <a:pt x="741214" y="1731780"/>
                </a:cubicBezTo>
                <a:cubicBezTo>
                  <a:pt x="757602" y="1732817"/>
                  <a:pt x="773991" y="1733854"/>
                  <a:pt x="790586" y="1734891"/>
                </a:cubicBezTo>
                <a:cubicBezTo>
                  <a:pt x="792246" y="1734891"/>
                  <a:pt x="793906" y="1734891"/>
                  <a:pt x="795565" y="1735099"/>
                </a:cubicBezTo>
                <a:cubicBezTo>
                  <a:pt x="811746" y="1737381"/>
                  <a:pt x="828134" y="1739870"/>
                  <a:pt x="844316" y="1741944"/>
                </a:cubicBezTo>
                <a:lnTo>
                  <a:pt x="882690" y="1748134"/>
                </a:lnTo>
                <a:lnTo>
                  <a:pt x="882901" y="1748375"/>
                </a:lnTo>
                <a:lnTo>
                  <a:pt x="882901" y="1749205"/>
                </a:lnTo>
                <a:cubicBezTo>
                  <a:pt x="883316" y="1749205"/>
                  <a:pt x="883523" y="1748998"/>
                  <a:pt x="883938" y="1748998"/>
                </a:cubicBezTo>
                <a:cubicBezTo>
                  <a:pt x="883523" y="1748790"/>
                  <a:pt x="883109" y="1748583"/>
                  <a:pt x="882901" y="1748375"/>
                </a:cubicBezTo>
                <a:lnTo>
                  <a:pt x="882901" y="1748168"/>
                </a:lnTo>
                <a:lnTo>
                  <a:pt x="882690" y="1748134"/>
                </a:lnTo>
                <a:lnTo>
                  <a:pt x="877092" y="1741737"/>
                </a:lnTo>
                <a:cubicBezTo>
                  <a:pt x="873566" y="1737381"/>
                  <a:pt x="869624" y="1733024"/>
                  <a:pt x="868587" y="1727631"/>
                </a:cubicBezTo>
                <a:cubicBezTo>
                  <a:pt x="866305" y="1716636"/>
                  <a:pt x="867757" y="1705849"/>
                  <a:pt x="874188" y="1696306"/>
                </a:cubicBezTo>
                <a:cubicBezTo>
                  <a:pt x="883523" y="1682407"/>
                  <a:pt x="894311" y="1670375"/>
                  <a:pt x="909869" y="1662699"/>
                </a:cubicBezTo>
                <a:cubicBezTo>
                  <a:pt x="923353" y="1656061"/>
                  <a:pt x="937252" y="1650252"/>
                  <a:pt x="951359" y="1647555"/>
                </a:cubicBezTo>
                <a:cubicBezTo>
                  <a:pt x="972934" y="1643407"/>
                  <a:pt x="995338" y="1641747"/>
                  <a:pt x="1017535" y="1641124"/>
                </a:cubicBezTo>
                <a:cubicBezTo>
                  <a:pt x="1020854" y="1641124"/>
                  <a:pt x="1024174" y="1641124"/>
                  <a:pt x="1027493" y="1641124"/>
                </a:cubicBezTo>
                <a:cubicBezTo>
                  <a:pt x="1031849" y="1641124"/>
                  <a:pt x="1036206" y="1641332"/>
                  <a:pt x="1040562" y="1641332"/>
                </a:cubicBezTo>
                <a:cubicBezTo>
                  <a:pt x="1038487" y="1691120"/>
                  <a:pt x="1028945" y="1738625"/>
                  <a:pt x="997620" y="1780737"/>
                </a:cubicBezTo>
                <a:cubicBezTo>
                  <a:pt x="1010067" y="1783642"/>
                  <a:pt x="1021477" y="1788413"/>
                  <a:pt x="1033301" y="1792562"/>
                </a:cubicBezTo>
                <a:cubicBezTo>
                  <a:pt x="1067945" y="1805216"/>
                  <a:pt x="1102174" y="1818493"/>
                  <a:pt x="1137025" y="1830525"/>
                </a:cubicBezTo>
                <a:cubicBezTo>
                  <a:pt x="1151962" y="1835711"/>
                  <a:pt x="1166276" y="1843179"/>
                  <a:pt x="1181627" y="1846914"/>
                </a:cubicBezTo>
                <a:cubicBezTo>
                  <a:pt x="1183079" y="1848365"/>
                  <a:pt x="1184946" y="1849403"/>
                  <a:pt x="1186191" y="1847536"/>
                </a:cubicBezTo>
                <a:cubicBezTo>
                  <a:pt x="1186813" y="1846706"/>
                  <a:pt x="1184738" y="1845669"/>
                  <a:pt x="1183494" y="1845254"/>
                </a:cubicBezTo>
                <a:cubicBezTo>
                  <a:pt x="1165238" y="1828865"/>
                  <a:pt x="1170425" y="1808743"/>
                  <a:pt x="1186813" y="1794429"/>
                </a:cubicBezTo>
                <a:cubicBezTo>
                  <a:pt x="1205483" y="1778248"/>
                  <a:pt x="1228096" y="1774721"/>
                  <a:pt x="1250915" y="1771195"/>
                </a:cubicBezTo>
                <a:cubicBezTo>
                  <a:pt x="1262739" y="1769328"/>
                  <a:pt x="1274771" y="1770780"/>
                  <a:pt x="1286596" y="1768705"/>
                </a:cubicBezTo>
                <a:cubicBezTo>
                  <a:pt x="1289708" y="1768083"/>
                  <a:pt x="1294271" y="1769535"/>
                  <a:pt x="1293649" y="1775759"/>
                </a:cubicBezTo>
                <a:cubicBezTo>
                  <a:pt x="1291989" y="1791110"/>
                  <a:pt x="1289500" y="1806254"/>
                  <a:pt x="1285766" y="1821397"/>
                </a:cubicBezTo>
                <a:cubicBezTo>
                  <a:pt x="1280995" y="1841105"/>
                  <a:pt x="1271660" y="1858116"/>
                  <a:pt x="1258175" y="1872845"/>
                </a:cubicBezTo>
                <a:cubicBezTo>
                  <a:pt x="1257553" y="1875541"/>
                  <a:pt x="1259628" y="1874504"/>
                  <a:pt x="1260665" y="1874712"/>
                </a:cubicBezTo>
                <a:cubicBezTo>
                  <a:pt x="1278090" y="1880728"/>
                  <a:pt x="1295309" y="1886744"/>
                  <a:pt x="1313564" y="1890063"/>
                </a:cubicBezTo>
                <a:cubicBezTo>
                  <a:pt x="1320825" y="1891515"/>
                  <a:pt x="1328085" y="1895041"/>
                  <a:pt x="1335761" y="1896494"/>
                </a:cubicBezTo>
                <a:cubicBezTo>
                  <a:pt x="1356299" y="1900435"/>
                  <a:pt x="1376421" y="1906037"/>
                  <a:pt x="1397166" y="1908526"/>
                </a:cubicBezTo>
                <a:cubicBezTo>
                  <a:pt x="1435751" y="1913090"/>
                  <a:pt x="1474337" y="1916409"/>
                  <a:pt x="1512922" y="1909563"/>
                </a:cubicBezTo>
                <a:cubicBezTo>
                  <a:pt x="1546736" y="1903547"/>
                  <a:pt x="1578683" y="1892552"/>
                  <a:pt x="1608971" y="1876579"/>
                </a:cubicBezTo>
                <a:cubicBezTo>
                  <a:pt x="1612290" y="1874712"/>
                  <a:pt x="1614157" y="1872845"/>
                  <a:pt x="1614987" y="1868696"/>
                </a:cubicBezTo>
                <a:cubicBezTo>
                  <a:pt x="1616232" y="1862472"/>
                  <a:pt x="1619136" y="1856664"/>
                  <a:pt x="1625774" y="1853344"/>
                </a:cubicBezTo>
                <a:cubicBezTo>
                  <a:pt x="1629301" y="1851685"/>
                  <a:pt x="1630961" y="1847743"/>
                  <a:pt x="1633035" y="1844424"/>
                </a:cubicBezTo>
                <a:cubicBezTo>
                  <a:pt x="1643200" y="1828865"/>
                  <a:pt x="1652328" y="1825132"/>
                  <a:pt x="1670791" y="1828658"/>
                </a:cubicBezTo>
                <a:cubicBezTo>
                  <a:pt x="1674732" y="1829488"/>
                  <a:pt x="1678259" y="1828243"/>
                  <a:pt x="1681163" y="1825754"/>
                </a:cubicBezTo>
                <a:cubicBezTo>
                  <a:pt x="1709376" y="1801067"/>
                  <a:pt x="1734477" y="1773477"/>
                  <a:pt x="1756674" y="1743189"/>
                </a:cubicBezTo>
                <a:cubicBezTo>
                  <a:pt x="1763728" y="1733439"/>
                  <a:pt x="1770366" y="1723482"/>
                  <a:pt x="1777212" y="1713524"/>
                </a:cubicBezTo>
                <a:cubicBezTo>
                  <a:pt x="1778249" y="1714146"/>
                  <a:pt x="1779079" y="1714769"/>
                  <a:pt x="1780116" y="1715391"/>
                </a:cubicBezTo>
                <a:cubicBezTo>
                  <a:pt x="1761861" y="1750035"/>
                  <a:pt x="1737797" y="1780322"/>
                  <a:pt x="1711243" y="1808743"/>
                </a:cubicBezTo>
                <a:cubicBezTo>
                  <a:pt x="1703568" y="1816833"/>
                  <a:pt x="1695477" y="1824094"/>
                  <a:pt x="1687179" y="1831562"/>
                </a:cubicBezTo>
                <a:cubicBezTo>
                  <a:pt x="1683860" y="1834467"/>
                  <a:pt x="1682823" y="1836334"/>
                  <a:pt x="1686142" y="1840690"/>
                </a:cubicBezTo>
                <a:cubicBezTo>
                  <a:pt x="1701493" y="1860812"/>
                  <a:pt x="1705850" y="1884669"/>
                  <a:pt x="1707924" y="1909148"/>
                </a:cubicBezTo>
                <a:cubicBezTo>
                  <a:pt x="1708131" y="1912052"/>
                  <a:pt x="1707094" y="1913090"/>
                  <a:pt x="1704397" y="1913090"/>
                </a:cubicBezTo>
                <a:cubicBezTo>
                  <a:pt x="1681786" y="1913297"/>
                  <a:pt x="1659588" y="1912260"/>
                  <a:pt x="1638636" y="1902510"/>
                </a:cubicBezTo>
                <a:cubicBezTo>
                  <a:pt x="1630961" y="1898983"/>
                  <a:pt x="1624322" y="1894419"/>
                  <a:pt x="1620381" y="1886536"/>
                </a:cubicBezTo>
                <a:cubicBezTo>
                  <a:pt x="1618721" y="1883010"/>
                  <a:pt x="1616647" y="1881765"/>
                  <a:pt x="1612705" y="1884254"/>
                </a:cubicBezTo>
                <a:cubicBezTo>
                  <a:pt x="1594242" y="1895249"/>
                  <a:pt x="1573705" y="1901887"/>
                  <a:pt x="1554205" y="1910185"/>
                </a:cubicBezTo>
                <a:cubicBezTo>
                  <a:pt x="1545699" y="1913712"/>
                  <a:pt x="1535949" y="1914127"/>
                  <a:pt x="1526821" y="1915994"/>
                </a:cubicBezTo>
                <a:cubicBezTo>
                  <a:pt x="1479523" y="1926159"/>
                  <a:pt x="1432432" y="1922632"/>
                  <a:pt x="1385341" y="1914957"/>
                </a:cubicBezTo>
                <a:cubicBezTo>
                  <a:pt x="1366464" y="1911845"/>
                  <a:pt x="1347171" y="1910393"/>
                  <a:pt x="1328915" y="1904169"/>
                </a:cubicBezTo>
                <a:cubicBezTo>
                  <a:pt x="1307756" y="1896909"/>
                  <a:pt x="1285766" y="1892760"/>
                  <a:pt x="1264814" y="1884877"/>
                </a:cubicBezTo>
                <a:cubicBezTo>
                  <a:pt x="1256308" y="1881765"/>
                  <a:pt x="1247803" y="1879898"/>
                  <a:pt x="1237846" y="1883839"/>
                </a:cubicBezTo>
                <a:cubicBezTo>
                  <a:pt x="1230170" y="1886951"/>
                  <a:pt x="1220420" y="1883632"/>
                  <a:pt x="1214819" y="1877616"/>
                </a:cubicBezTo>
                <a:cubicBezTo>
                  <a:pt x="1196771" y="1858323"/>
                  <a:pt x="1172706" y="1852307"/>
                  <a:pt x="1149265" y="1844632"/>
                </a:cubicBezTo>
                <a:cubicBezTo>
                  <a:pt x="1138270" y="1841105"/>
                  <a:pt x="1128105" y="1835296"/>
                  <a:pt x="1117110" y="1831355"/>
                </a:cubicBezTo>
                <a:cubicBezTo>
                  <a:pt x="1080599" y="1818493"/>
                  <a:pt x="1044711" y="1803349"/>
                  <a:pt x="1007785" y="1791525"/>
                </a:cubicBezTo>
                <a:cubicBezTo>
                  <a:pt x="1005295" y="1790695"/>
                  <a:pt x="1002599" y="1790072"/>
                  <a:pt x="999902" y="1789450"/>
                </a:cubicBezTo>
                <a:cubicBezTo>
                  <a:pt x="999280" y="1789243"/>
                  <a:pt x="998865" y="1789243"/>
                  <a:pt x="998242" y="1789035"/>
                </a:cubicBezTo>
                <a:cubicBezTo>
                  <a:pt x="997205" y="1788205"/>
                  <a:pt x="996168" y="1787583"/>
                  <a:pt x="994923" y="1788205"/>
                </a:cubicBezTo>
                <a:cubicBezTo>
                  <a:pt x="993886" y="1788828"/>
                  <a:pt x="994093" y="1789865"/>
                  <a:pt x="994508" y="1790695"/>
                </a:cubicBezTo>
                <a:cubicBezTo>
                  <a:pt x="996168" y="1791525"/>
                  <a:pt x="998035" y="1792354"/>
                  <a:pt x="999695" y="1793184"/>
                </a:cubicBezTo>
                <a:cubicBezTo>
                  <a:pt x="1018987" y="1802312"/>
                  <a:pt x="1038280" y="1811025"/>
                  <a:pt x="1057573" y="1820360"/>
                </a:cubicBezTo>
                <a:cubicBezTo>
                  <a:pt x="1081014" y="1831770"/>
                  <a:pt x="1104249" y="1843802"/>
                  <a:pt x="1127690" y="1855419"/>
                </a:cubicBezTo>
                <a:cubicBezTo>
                  <a:pt x="1152999" y="1868073"/>
                  <a:pt x="1178308" y="1880728"/>
                  <a:pt x="1204031" y="1892760"/>
                </a:cubicBezTo>
                <a:cubicBezTo>
                  <a:pt x="1239505" y="1909563"/>
                  <a:pt x="1275186" y="1925951"/>
                  <a:pt x="1312112" y="1939436"/>
                </a:cubicBezTo>
                <a:cubicBezTo>
                  <a:pt x="1326011" y="1944622"/>
                  <a:pt x="1340118" y="1950223"/>
                  <a:pt x="1354432" y="1953750"/>
                </a:cubicBezTo>
                <a:cubicBezTo>
                  <a:pt x="1375591" y="1958936"/>
                  <a:pt x="1395921" y="1967648"/>
                  <a:pt x="1417911" y="1970345"/>
                </a:cubicBezTo>
                <a:cubicBezTo>
                  <a:pt x="1419570" y="1971798"/>
                  <a:pt x="1420815" y="1972005"/>
                  <a:pt x="1421852" y="1969723"/>
                </a:cubicBezTo>
                <a:cubicBezTo>
                  <a:pt x="1428283" y="1963500"/>
                  <a:pt x="1431602" y="1955202"/>
                  <a:pt x="1439486" y="1950016"/>
                </a:cubicBezTo>
                <a:cubicBezTo>
                  <a:pt x="1457741" y="1937984"/>
                  <a:pt x="1474752" y="1937984"/>
                  <a:pt x="1491763" y="1951260"/>
                </a:cubicBezTo>
                <a:cubicBezTo>
                  <a:pt x="1501720" y="1958936"/>
                  <a:pt x="1509396" y="1968478"/>
                  <a:pt x="1514997" y="1979473"/>
                </a:cubicBezTo>
                <a:cubicBezTo>
                  <a:pt x="1517486" y="1984244"/>
                  <a:pt x="1520183" y="1985904"/>
                  <a:pt x="1525577" y="1986319"/>
                </a:cubicBezTo>
                <a:cubicBezTo>
                  <a:pt x="1603577" y="1990883"/>
                  <a:pt x="1680956" y="1984452"/>
                  <a:pt x="1758126" y="1972835"/>
                </a:cubicBezTo>
                <a:cubicBezTo>
                  <a:pt x="1761446" y="1972420"/>
                  <a:pt x="1764557" y="1971590"/>
                  <a:pt x="1766217" y="1968063"/>
                </a:cubicBezTo>
                <a:cubicBezTo>
                  <a:pt x="1768706" y="1963085"/>
                  <a:pt x="1773270" y="1960803"/>
                  <a:pt x="1778041" y="1960803"/>
                </a:cubicBezTo>
                <a:cubicBezTo>
                  <a:pt x="1787377" y="1961010"/>
                  <a:pt x="1794845" y="1956654"/>
                  <a:pt x="1802935" y="1953335"/>
                </a:cubicBezTo>
                <a:cubicBezTo>
                  <a:pt x="1814553" y="1948563"/>
                  <a:pt x="1826170" y="1947319"/>
                  <a:pt x="1837164" y="1955202"/>
                </a:cubicBezTo>
                <a:cubicBezTo>
                  <a:pt x="1839446" y="1956861"/>
                  <a:pt x="1842558" y="1957276"/>
                  <a:pt x="1844633" y="1956446"/>
                </a:cubicBezTo>
                <a:cubicBezTo>
                  <a:pt x="1851686" y="1953335"/>
                  <a:pt x="1859361" y="1953127"/>
                  <a:pt x="1866829" y="1951468"/>
                </a:cubicBezTo>
                <a:cubicBezTo>
                  <a:pt x="1879069" y="1948356"/>
                  <a:pt x="1890893" y="1944829"/>
                  <a:pt x="1903340" y="1942340"/>
                </a:cubicBezTo>
                <a:cubicBezTo>
                  <a:pt x="1917862" y="1939228"/>
                  <a:pt x="1931968" y="1934872"/>
                  <a:pt x="1946282" y="1931138"/>
                </a:cubicBezTo>
                <a:cubicBezTo>
                  <a:pt x="1958314" y="1927819"/>
                  <a:pt x="1970554" y="1924499"/>
                  <a:pt x="1982586" y="1920765"/>
                </a:cubicBezTo>
                <a:cubicBezTo>
                  <a:pt x="2000219" y="1915372"/>
                  <a:pt x="2018059" y="1910393"/>
                  <a:pt x="2035278" y="1903962"/>
                </a:cubicBezTo>
                <a:cubicBezTo>
                  <a:pt x="2050629" y="1898153"/>
                  <a:pt x="2066810" y="1894004"/>
                  <a:pt x="2081954" y="1887158"/>
                </a:cubicBezTo>
                <a:cubicBezTo>
                  <a:pt x="2086725" y="1884877"/>
                  <a:pt x="2092741" y="1880313"/>
                  <a:pt x="2099794" y="1883425"/>
                </a:cubicBezTo>
                <a:cubicBezTo>
                  <a:pt x="2098550" y="1886329"/>
                  <a:pt x="2095230" y="1886744"/>
                  <a:pt x="2092741" y="1887781"/>
                </a:cubicBezTo>
                <a:cubicBezTo>
                  <a:pt x="2044820" y="1909770"/>
                  <a:pt x="1994825" y="1925537"/>
                  <a:pt x="1944415" y="1940058"/>
                </a:cubicBezTo>
                <a:cubicBezTo>
                  <a:pt x="1913920" y="1948771"/>
                  <a:pt x="1883218" y="1956654"/>
                  <a:pt x="1852100" y="1963500"/>
                </a:cubicBezTo>
                <a:cubicBezTo>
                  <a:pt x="1847744" y="1964537"/>
                  <a:pt x="1845462" y="1965367"/>
                  <a:pt x="1847744" y="1970760"/>
                </a:cubicBezTo>
                <a:cubicBezTo>
                  <a:pt x="1852308" y="1981755"/>
                  <a:pt x="1851478" y="1993372"/>
                  <a:pt x="1850026" y="2004782"/>
                </a:cubicBezTo>
                <a:cubicBezTo>
                  <a:pt x="1847537" y="2022830"/>
                  <a:pt x="1841521" y="2039841"/>
                  <a:pt x="1833430" y="2056022"/>
                </a:cubicBezTo>
                <a:cubicBezTo>
                  <a:pt x="1831771" y="2059341"/>
                  <a:pt x="1830526" y="2061415"/>
                  <a:pt x="1826170" y="2058719"/>
                </a:cubicBezTo>
                <a:cubicBezTo>
                  <a:pt x="1809159" y="2048761"/>
                  <a:pt x="1792770" y="2037974"/>
                  <a:pt x="1779286" y="2023038"/>
                </a:cubicBezTo>
                <a:cubicBezTo>
                  <a:pt x="1769536" y="2012043"/>
                  <a:pt x="1762483" y="2000011"/>
                  <a:pt x="1761861" y="1985074"/>
                </a:cubicBezTo>
                <a:cubicBezTo>
                  <a:pt x="1761653" y="1978851"/>
                  <a:pt x="1757711" y="1981340"/>
                  <a:pt x="1755015" y="1981755"/>
                </a:cubicBezTo>
                <a:cubicBezTo>
                  <a:pt x="1702945" y="1989846"/>
                  <a:pt x="1650668" y="1994617"/>
                  <a:pt x="1597976" y="1995654"/>
                </a:cubicBezTo>
                <a:cubicBezTo>
                  <a:pt x="1577231" y="1996069"/>
                  <a:pt x="1556279" y="1996069"/>
                  <a:pt x="1535534" y="1994617"/>
                </a:cubicBezTo>
                <a:cubicBezTo>
                  <a:pt x="1531593" y="1994409"/>
                  <a:pt x="1527444" y="1994617"/>
                  <a:pt x="1522880" y="1994617"/>
                </a:cubicBezTo>
                <a:cubicBezTo>
                  <a:pt x="1533045" y="2021793"/>
                  <a:pt x="1538439" y="2049591"/>
                  <a:pt x="1539476" y="2078219"/>
                </a:cubicBezTo>
                <a:cubicBezTo>
                  <a:pt x="1507943" y="2079256"/>
                  <a:pt x="1476411" y="2078219"/>
                  <a:pt x="1446124" y="2068054"/>
                </a:cubicBezTo>
                <a:cubicBezTo>
                  <a:pt x="1429321" y="2062453"/>
                  <a:pt x="1413969" y="2054155"/>
                  <a:pt x="1402352" y="2040256"/>
                </a:cubicBezTo>
                <a:cubicBezTo>
                  <a:pt x="1383474" y="2017436"/>
                  <a:pt x="1388246" y="1995239"/>
                  <a:pt x="1414799" y="1982170"/>
                </a:cubicBezTo>
                <a:cubicBezTo>
                  <a:pt x="1415421" y="1981755"/>
                  <a:pt x="1415836" y="1981133"/>
                  <a:pt x="1416251" y="1980510"/>
                </a:cubicBezTo>
                <a:cubicBezTo>
                  <a:pt x="1416251" y="1979058"/>
                  <a:pt x="1415214" y="1978436"/>
                  <a:pt x="1414177" y="1978229"/>
                </a:cubicBezTo>
                <a:cubicBezTo>
                  <a:pt x="1333064" y="1959766"/>
                  <a:pt x="1257346" y="1927196"/>
                  <a:pt x="1183079" y="1890893"/>
                </a:cubicBezTo>
                <a:cubicBezTo>
                  <a:pt x="1118770" y="1859361"/>
                  <a:pt x="1055913" y="1824924"/>
                  <a:pt x="989945" y="1796504"/>
                </a:cubicBezTo>
                <a:cubicBezTo>
                  <a:pt x="985173" y="1794429"/>
                  <a:pt x="981439" y="1794014"/>
                  <a:pt x="976460" y="1796711"/>
                </a:cubicBezTo>
                <a:cubicBezTo>
                  <a:pt x="960279" y="1805631"/>
                  <a:pt x="944306" y="1803972"/>
                  <a:pt x="929162" y="1794014"/>
                </a:cubicBezTo>
                <a:cubicBezTo>
                  <a:pt x="920034" y="1787998"/>
                  <a:pt x="912566" y="1780322"/>
                  <a:pt x="906965" y="1771195"/>
                </a:cubicBezTo>
                <a:cubicBezTo>
                  <a:pt x="903231" y="1764971"/>
                  <a:pt x="898252" y="1762275"/>
                  <a:pt x="891614" y="1760407"/>
                </a:cubicBezTo>
                <a:cubicBezTo>
                  <a:pt x="826267" y="1741529"/>
                  <a:pt x="759469" y="1735929"/>
                  <a:pt x="691634" y="1739040"/>
                </a:cubicBezTo>
                <a:cubicBezTo>
                  <a:pt x="512813" y="1747338"/>
                  <a:pt x="356397" y="1812892"/>
                  <a:pt x="213257" y="1914957"/>
                </a:cubicBezTo>
                <a:cubicBezTo>
                  <a:pt x="210560" y="1916824"/>
                  <a:pt x="208175" y="1919313"/>
                  <a:pt x="205530" y="1921388"/>
                </a:cubicBezTo>
                <a:close/>
                <a:moveTo>
                  <a:pt x="196246" y="1925329"/>
                </a:moveTo>
                <a:lnTo>
                  <a:pt x="197595" y="1924756"/>
                </a:lnTo>
                <a:lnTo>
                  <a:pt x="196454" y="1925537"/>
                </a:lnTo>
                <a:cubicBezTo>
                  <a:pt x="196454" y="1925537"/>
                  <a:pt x="196246" y="1925329"/>
                  <a:pt x="196246" y="1925329"/>
                </a:cubicBezTo>
                <a:close/>
                <a:moveTo>
                  <a:pt x="170523" y="1933834"/>
                </a:moveTo>
                <a:lnTo>
                  <a:pt x="209514" y="1889738"/>
                </a:lnTo>
                <a:lnTo>
                  <a:pt x="176331" y="1929063"/>
                </a:lnTo>
                <a:cubicBezTo>
                  <a:pt x="174879" y="1931553"/>
                  <a:pt x="174050" y="1935079"/>
                  <a:pt x="170523" y="1933834"/>
                </a:cubicBezTo>
                <a:close/>
                <a:moveTo>
                  <a:pt x="154965" y="1964538"/>
                </a:moveTo>
                <a:cubicBezTo>
                  <a:pt x="169071" y="1955410"/>
                  <a:pt x="183178" y="1945867"/>
                  <a:pt x="197492" y="1937154"/>
                </a:cubicBezTo>
                <a:cubicBezTo>
                  <a:pt x="306402" y="1870564"/>
                  <a:pt x="424233" y="1829074"/>
                  <a:pt x="550569" y="1811856"/>
                </a:cubicBezTo>
                <a:cubicBezTo>
                  <a:pt x="605335" y="1804387"/>
                  <a:pt x="660309" y="1802520"/>
                  <a:pt x="715283" y="1804595"/>
                </a:cubicBezTo>
                <a:cubicBezTo>
                  <a:pt x="720054" y="1804802"/>
                  <a:pt x="722959" y="1803765"/>
                  <a:pt x="725863" y="1799409"/>
                </a:cubicBezTo>
                <a:cubicBezTo>
                  <a:pt x="746193" y="1767254"/>
                  <a:pt x="776273" y="1766217"/>
                  <a:pt x="796810" y="1798372"/>
                </a:cubicBezTo>
                <a:cubicBezTo>
                  <a:pt x="804278" y="1810196"/>
                  <a:pt x="812576" y="1814345"/>
                  <a:pt x="825646" y="1816419"/>
                </a:cubicBezTo>
                <a:cubicBezTo>
                  <a:pt x="853858" y="1820569"/>
                  <a:pt x="881449" y="1826999"/>
                  <a:pt x="907588" y="1839031"/>
                </a:cubicBezTo>
                <a:cubicBezTo>
                  <a:pt x="915263" y="1842558"/>
                  <a:pt x="922732" y="1846707"/>
                  <a:pt x="929370" y="1852101"/>
                </a:cubicBezTo>
                <a:cubicBezTo>
                  <a:pt x="948248" y="1867452"/>
                  <a:pt x="948663" y="1885707"/>
                  <a:pt x="930407" y="1902096"/>
                </a:cubicBezTo>
                <a:cubicBezTo>
                  <a:pt x="924806" y="1907075"/>
                  <a:pt x="918790" y="1911223"/>
                  <a:pt x="912152" y="1914750"/>
                </a:cubicBezTo>
                <a:cubicBezTo>
                  <a:pt x="862779" y="1940059"/>
                  <a:pt x="809257" y="1948564"/>
                  <a:pt x="753661" y="1956032"/>
                </a:cubicBezTo>
                <a:cubicBezTo>
                  <a:pt x="757395" y="1951469"/>
                  <a:pt x="761337" y="1951261"/>
                  <a:pt x="764863" y="1950431"/>
                </a:cubicBezTo>
                <a:cubicBezTo>
                  <a:pt x="795566" y="1942756"/>
                  <a:pt x="826890" y="1937154"/>
                  <a:pt x="857178" y="1927612"/>
                </a:cubicBezTo>
                <a:cubicBezTo>
                  <a:pt x="877923" y="1921181"/>
                  <a:pt x="898253" y="1914128"/>
                  <a:pt x="916508" y="1901888"/>
                </a:cubicBezTo>
                <a:cubicBezTo>
                  <a:pt x="941609" y="1884878"/>
                  <a:pt x="941402" y="1868282"/>
                  <a:pt x="915471" y="1852723"/>
                </a:cubicBezTo>
                <a:cubicBezTo>
                  <a:pt x="889955" y="1837579"/>
                  <a:pt x="861119" y="1831356"/>
                  <a:pt x="832491" y="1825547"/>
                </a:cubicBezTo>
                <a:cubicBezTo>
                  <a:pt x="825231" y="1824095"/>
                  <a:pt x="817970" y="1823058"/>
                  <a:pt x="809672" y="1821606"/>
                </a:cubicBezTo>
                <a:cubicBezTo>
                  <a:pt x="815896" y="1840483"/>
                  <a:pt x="820252" y="1858739"/>
                  <a:pt x="821497" y="1877409"/>
                </a:cubicBezTo>
                <a:cubicBezTo>
                  <a:pt x="822326" y="1887989"/>
                  <a:pt x="822326" y="1887989"/>
                  <a:pt x="811747" y="1887989"/>
                </a:cubicBezTo>
                <a:cubicBezTo>
                  <a:pt x="788305" y="1888197"/>
                  <a:pt x="765278" y="1886122"/>
                  <a:pt x="743081" y="1878239"/>
                </a:cubicBezTo>
                <a:cubicBezTo>
                  <a:pt x="732086" y="1874298"/>
                  <a:pt x="722129" y="1868904"/>
                  <a:pt x="713831" y="1860606"/>
                </a:cubicBezTo>
                <a:cubicBezTo>
                  <a:pt x="697442" y="1844218"/>
                  <a:pt x="696613" y="1830319"/>
                  <a:pt x="711549" y="1812271"/>
                </a:cubicBezTo>
                <a:cubicBezTo>
                  <a:pt x="687485" y="1810819"/>
                  <a:pt x="663836" y="1810819"/>
                  <a:pt x="639979" y="1811441"/>
                </a:cubicBezTo>
                <a:cubicBezTo>
                  <a:pt x="492898" y="1816212"/>
                  <a:pt x="354945" y="1853760"/>
                  <a:pt x="225497" y="1923463"/>
                </a:cubicBezTo>
                <a:cubicBezTo>
                  <a:pt x="203923" y="1935080"/>
                  <a:pt x="182970" y="1947942"/>
                  <a:pt x="162225" y="1961426"/>
                </a:cubicBezTo>
                <a:cubicBezTo>
                  <a:pt x="160151" y="1963086"/>
                  <a:pt x="158076" y="1965368"/>
                  <a:pt x="154965" y="1964538"/>
                </a:cubicBezTo>
                <a:close/>
                <a:moveTo>
                  <a:pt x="0" y="771708"/>
                </a:moveTo>
                <a:cubicBezTo>
                  <a:pt x="0" y="765692"/>
                  <a:pt x="0" y="759676"/>
                  <a:pt x="0" y="753660"/>
                </a:cubicBezTo>
                <a:cubicBezTo>
                  <a:pt x="3527" y="750756"/>
                  <a:pt x="2489" y="746399"/>
                  <a:pt x="3319" y="742665"/>
                </a:cubicBezTo>
                <a:cubicBezTo>
                  <a:pt x="8713" y="712585"/>
                  <a:pt x="17011" y="683542"/>
                  <a:pt x="38378" y="660101"/>
                </a:cubicBezTo>
                <a:cubicBezTo>
                  <a:pt x="43772" y="656367"/>
                  <a:pt x="49165" y="652425"/>
                  <a:pt x="54559" y="648691"/>
                </a:cubicBezTo>
                <a:cubicBezTo>
                  <a:pt x="57878" y="647654"/>
                  <a:pt x="61197" y="646617"/>
                  <a:pt x="64517" y="645579"/>
                </a:cubicBezTo>
                <a:cubicBezTo>
                  <a:pt x="67836" y="645372"/>
                  <a:pt x="70947" y="645164"/>
                  <a:pt x="74267" y="645164"/>
                </a:cubicBezTo>
                <a:cubicBezTo>
                  <a:pt x="78001" y="646202"/>
                  <a:pt x="81942" y="647239"/>
                  <a:pt x="85676" y="648484"/>
                </a:cubicBezTo>
                <a:cubicBezTo>
                  <a:pt x="89411" y="650766"/>
                  <a:pt x="92937" y="653047"/>
                  <a:pt x="96671" y="655329"/>
                </a:cubicBezTo>
                <a:cubicBezTo>
                  <a:pt x="100613" y="658856"/>
                  <a:pt x="104554" y="662383"/>
                  <a:pt x="108911" y="666117"/>
                </a:cubicBezTo>
                <a:cubicBezTo>
                  <a:pt x="107458" y="647654"/>
                  <a:pt x="108081" y="629191"/>
                  <a:pt x="107873" y="610728"/>
                </a:cubicBezTo>
                <a:cubicBezTo>
                  <a:pt x="107873" y="581685"/>
                  <a:pt x="107251" y="552850"/>
                  <a:pt x="106836" y="523807"/>
                </a:cubicBezTo>
                <a:cubicBezTo>
                  <a:pt x="106836" y="522147"/>
                  <a:pt x="106836" y="520488"/>
                  <a:pt x="106836" y="518828"/>
                </a:cubicBezTo>
                <a:cubicBezTo>
                  <a:pt x="107043" y="504099"/>
                  <a:pt x="107458" y="489163"/>
                  <a:pt x="105591" y="474434"/>
                </a:cubicBezTo>
                <a:cubicBezTo>
                  <a:pt x="105384" y="465721"/>
                  <a:pt x="105177" y="456801"/>
                  <a:pt x="104969" y="448088"/>
                </a:cubicBezTo>
                <a:cubicBezTo>
                  <a:pt x="105177" y="445599"/>
                  <a:pt x="105799" y="442902"/>
                  <a:pt x="103932" y="439998"/>
                </a:cubicBezTo>
                <a:cubicBezTo>
                  <a:pt x="96256" y="444354"/>
                  <a:pt x="87543" y="445184"/>
                  <a:pt x="79038" y="446636"/>
                </a:cubicBezTo>
                <a:cubicBezTo>
                  <a:pt x="75719" y="446636"/>
                  <a:pt x="72400" y="446636"/>
                  <a:pt x="69081" y="446636"/>
                </a:cubicBezTo>
                <a:cubicBezTo>
                  <a:pt x="49788" y="444977"/>
                  <a:pt x="31325" y="439583"/>
                  <a:pt x="13277" y="433360"/>
                </a:cubicBezTo>
                <a:cubicBezTo>
                  <a:pt x="12239" y="431492"/>
                  <a:pt x="8091" y="432322"/>
                  <a:pt x="9128" y="428588"/>
                </a:cubicBezTo>
                <a:cubicBezTo>
                  <a:pt x="11202" y="424439"/>
                  <a:pt x="13069" y="420083"/>
                  <a:pt x="15351" y="416141"/>
                </a:cubicBezTo>
                <a:cubicBezTo>
                  <a:pt x="28628" y="392492"/>
                  <a:pt x="43150" y="370088"/>
                  <a:pt x="70947" y="360960"/>
                </a:cubicBezTo>
                <a:cubicBezTo>
                  <a:pt x="77586" y="360545"/>
                  <a:pt x="84224" y="360545"/>
                  <a:pt x="90448" y="363035"/>
                </a:cubicBezTo>
                <a:cubicBezTo>
                  <a:pt x="93767" y="365524"/>
                  <a:pt x="96878" y="368220"/>
                  <a:pt x="101235" y="371540"/>
                </a:cubicBezTo>
                <a:cubicBezTo>
                  <a:pt x="100198" y="363242"/>
                  <a:pt x="101028" y="356188"/>
                  <a:pt x="98953" y="349135"/>
                </a:cubicBezTo>
                <a:cubicBezTo>
                  <a:pt x="98746" y="345816"/>
                  <a:pt x="98538" y="342497"/>
                  <a:pt x="98331" y="339178"/>
                </a:cubicBezTo>
                <a:cubicBezTo>
                  <a:pt x="97708" y="331502"/>
                  <a:pt x="97708" y="323619"/>
                  <a:pt x="95634" y="316151"/>
                </a:cubicBezTo>
                <a:cubicBezTo>
                  <a:pt x="95426" y="313454"/>
                  <a:pt x="95219" y="310757"/>
                  <a:pt x="94804" y="307853"/>
                </a:cubicBezTo>
                <a:cubicBezTo>
                  <a:pt x="93974" y="301215"/>
                  <a:pt x="93974" y="294576"/>
                  <a:pt x="91900" y="288146"/>
                </a:cubicBezTo>
                <a:cubicBezTo>
                  <a:pt x="91900" y="287523"/>
                  <a:pt x="91693" y="287108"/>
                  <a:pt x="91693" y="286486"/>
                </a:cubicBezTo>
                <a:cubicBezTo>
                  <a:pt x="89203" y="267401"/>
                  <a:pt x="85676" y="248523"/>
                  <a:pt x="78001" y="230890"/>
                </a:cubicBezTo>
                <a:cubicBezTo>
                  <a:pt x="69703" y="211597"/>
                  <a:pt x="60575" y="210767"/>
                  <a:pt x="48543" y="227985"/>
                </a:cubicBezTo>
                <a:cubicBezTo>
                  <a:pt x="35681" y="246241"/>
                  <a:pt x="27591" y="266778"/>
                  <a:pt x="20538" y="287938"/>
                </a:cubicBezTo>
                <a:cubicBezTo>
                  <a:pt x="19915" y="289598"/>
                  <a:pt x="19293" y="291257"/>
                  <a:pt x="18671" y="292709"/>
                </a:cubicBezTo>
                <a:cubicBezTo>
                  <a:pt x="18256" y="293954"/>
                  <a:pt x="18048" y="294991"/>
                  <a:pt x="17633" y="296236"/>
                </a:cubicBezTo>
                <a:cubicBezTo>
                  <a:pt x="16181" y="297481"/>
                  <a:pt x="15974" y="299348"/>
                  <a:pt x="15766" y="301215"/>
                </a:cubicBezTo>
                <a:cubicBezTo>
                  <a:pt x="13899" y="306816"/>
                  <a:pt x="11825" y="312210"/>
                  <a:pt x="9958" y="317811"/>
                </a:cubicBezTo>
                <a:cubicBezTo>
                  <a:pt x="9335" y="317811"/>
                  <a:pt x="8713" y="317811"/>
                  <a:pt x="7883" y="317811"/>
                </a:cubicBezTo>
                <a:cubicBezTo>
                  <a:pt x="8298" y="315114"/>
                  <a:pt x="8713" y="312624"/>
                  <a:pt x="9128" y="309928"/>
                </a:cubicBezTo>
                <a:cubicBezTo>
                  <a:pt x="9335" y="308683"/>
                  <a:pt x="9543" y="307438"/>
                  <a:pt x="9543" y="306401"/>
                </a:cubicBezTo>
                <a:cubicBezTo>
                  <a:pt x="11617" y="298933"/>
                  <a:pt x="13692" y="291257"/>
                  <a:pt x="15766" y="283789"/>
                </a:cubicBezTo>
                <a:cubicBezTo>
                  <a:pt x="15974" y="283167"/>
                  <a:pt x="15974" y="282544"/>
                  <a:pt x="16181" y="281922"/>
                </a:cubicBezTo>
                <a:cubicBezTo>
                  <a:pt x="16803" y="280470"/>
                  <a:pt x="17633" y="279018"/>
                  <a:pt x="18048" y="277566"/>
                </a:cubicBezTo>
                <a:cubicBezTo>
                  <a:pt x="25724" y="255991"/>
                  <a:pt x="33607" y="234416"/>
                  <a:pt x="48336" y="216368"/>
                </a:cubicBezTo>
                <a:cubicBezTo>
                  <a:pt x="48958" y="216368"/>
                  <a:pt x="49165" y="215953"/>
                  <a:pt x="49373" y="215331"/>
                </a:cubicBezTo>
                <a:cubicBezTo>
                  <a:pt x="55596" y="210352"/>
                  <a:pt x="62027" y="206618"/>
                  <a:pt x="70533" y="209315"/>
                </a:cubicBezTo>
                <a:lnTo>
                  <a:pt x="70740" y="209730"/>
                </a:lnTo>
                <a:lnTo>
                  <a:pt x="71155" y="209730"/>
                </a:lnTo>
                <a:cubicBezTo>
                  <a:pt x="74059" y="212427"/>
                  <a:pt x="77171" y="215331"/>
                  <a:pt x="80075" y="218028"/>
                </a:cubicBezTo>
                <a:cubicBezTo>
                  <a:pt x="82979" y="223836"/>
                  <a:pt x="85884" y="229853"/>
                  <a:pt x="88996" y="235661"/>
                </a:cubicBezTo>
                <a:cubicBezTo>
                  <a:pt x="89203" y="236283"/>
                  <a:pt x="89203" y="236906"/>
                  <a:pt x="89411" y="237735"/>
                </a:cubicBezTo>
                <a:cubicBezTo>
                  <a:pt x="91278" y="243752"/>
                  <a:pt x="92937" y="249767"/>
                  <a:pt x="94804" y="255784"/>
                </a:cubicBezTo>
                <a:cubicBezTo>
                  <a:pt x="95219" y="257443"/>
                  <a:pt x="95426" y="258895"/>
                  <a:pt x="95841" y="260555"/>
                </a:cubicBezTo>
                <a:cubicBezTo>
                  <a:pt x="96671" y="264496"/>
                  <a:pt x="97501" y="268230"/>
                  <a:pt x="98538" y="272172"/>
                </a:cubicBezTo>
                <a:cubicBezTo>
                  <a:pt x="98746" y="273209"/>
                  <a:pt x="98953" y="274454"/>
                  <a:pt x="98953" y="275491"/>
                </a:cubicBezTo>
                <a:cubicBezTo>
                  <a:pt x="99990" y="280885"/>
                  <a:pt x="100820" y="286486"/>
                  <a:pt x="101857" y="291880"/>
                </a:cubicBezTo>
                <a:cubicBezTo>
                  <a:pt x="102065" y="293539"/>
                  <a:pt x="102272" y="295199"/>
                  <a:pt x="102272" y="296858"/>
                </a:cubicBezTo>
                <a:cubicBezTo>
                  <a:pt x="103102" y="303497"/>
                  <a:pt x="104139" y="309928"/>
                  <a:pt x="104969" y="316566"/>
                </a:cubicBezTo>
                <a:cubicBezTo>
                  <a:pt x="105177" y="319263"/>
                  <a:pt x="105384" y="321960"/>
                  <a:pt x="105591" y="324864"/>
                </a:cubicBezTo>
                <a:cubicBezTo>
                  <a:pt x="106421" y="333162"/>
                  <a:pt x="106214" y="341460"/>
                  <a:pt x="108288" y="349550"/>
                </a:cubicBezTo>
                <a:cubicBezTo>
                  <a:pt x="108496" y="353284"/>
                  <a:pt x="108703" y="357226"/>
                  <a:pt x="108911" y="360960"/>
                </a:cubicBezTo>
                <a:cubicBezTo>
                  <a:pt x="109740" y="371955"/>
                  <a:pt x="110570" y="382949"/>
                  <a:pt x="111400" y="393944"/>
                </a:cubicBezTo>
                <a:cubicBezTo>
                  <a:pt x="110155" y="398923"/>
                  <a:pt x="112230" y="402657"/>
                  <a:pt x="115964" y="405769"/>
                </a:cubicBezTo>
                <a:cubicBezTo>
                  <a:pt x="120528" y="414896"/>
                  <a:pt x="121980" y="424024"/>
                  <a:pt x="114304" y="432322"/>
                </a:cubicBezTo>
                <a:cubicBezTo>
                  <a:pt x="113060" y="433567"/>
                  <a:pt x="113060" y="435227"/>
                  <a:pt x="113267" y="436886"/>
                </a:cubicBezTo>
                <a:cubicBezTo>
                  <a:pt x="114097" y="464269"/>
                  <a:pt x="114927" y="491653"/>
                  <a:pt x="115757" y="518828"/>
                </a:cubicBezTo>
                <a:cubicBezTo>
                  <a:pt x="120528" y="493105"/>
                  <a:pt x="126129" y="467381"/>
                  <a:pt x="130485" y="441657"/>
                </a:cubicBezTo>
                <a:cubicBezTo>
                  <a:pt x="131522" y="439998"/>
                  <a:pt x="131730" y="438338"/>
                  <a:pt x="131522" y="436471"/>
                </a:cubicBezTo>
                <a:cubicBezTo>
                  <a:pt x="133597" y="427758"/>
                  <a:pt x="135671" y="419046"/>
                  <a:pt x="137746" y="410333"/>
                </a:cubicBezTo>
                <a:cubicBezTo>
                  <a:pt x="137746" y="409710"/>
                  <a:pt x="137954" y="409296"/>
                  <a:pt x="137954" y="408673"/>
                </a:cubicBezTo>
                <a:cubicBezTo>
                  <a:pt x="140028" y="400375"/>
                  <a:pt x="142102" y="392077"/>
                  <a:pt x="144177" y="383779"/>
                </a:cubicBezTo>
                <a:cubicBezTo>
                  <a:pt x="144384" y="382742"/>
                  <a:pt x="144592" y="381497"/>
                  <a:pt x="144799" y="380460"/>
                </a:cubicBezTo>
                <a:cubicBezTo>
                  <a:pt x="146666" y="373407"/>
                  <a:pt x="148741" y="366353"/>
                  <a:pt x="150608" y="359508"/>
                </a:cubicBezTo>
                <a:cubicBezTo>
                  <a:pt x="151023" y="357848"/>
                  <a:pt x="151438" y="356188"/>
                  <a:pt x="151853" y="354529"/>
                </a:cubicBezTo>
                <a:cubicBezTo>
                  <a:pt x="154342" y="348928"/>
                  <a:pt x="155586" y="343534"/>
                  <a:pt x="151853" y="337726"/>
                </a:cubicBezTo>
                <a:cubicBezTo>
                  <a:pt x="149778" y="334614"/>
                  <a:pt x="150400" y="330465"/>
                  <a:pt x="150608" y="326731"/>
                </a:cubicBezTo>
                <a:cubicBezTo>
                  <a:pt x="150815" y="325486"/>
                  <a:pt x="151230" y="324449"/>
                  <a:pt x="151438" y="323204"/>
                </a:cubicBezTo>
                <a:cubicBezTo>
                  <a:pt x="152060" y="322167"/>
                  <a:pt x="152475" y="321130"/>
                  <a:pt x="153097" y="320092"/>
                </a:cubicBezTo>
                <a:cubicBezTo>
                  <a:pt x="154342" y="318640"/>
                  <a:pt x="155586" y="316981"/>
                  <a:pt x="156831" y="315529"/>
                </a:cubicBezTo>
                <a:cubicBezTo>
                  <a:pt x="159943" y="312417"/>
                  <a:pt x="164714" y="311380"/>
                  <a:pt x="166374" y="306193"/>
                </a:cubicBezTo>
                <a:cubicBezTo>
                  <a:pt x="177369" y="273002"/>
                  <a:pt x="188571" y="239810"/>
                  <a:pt x="199773" y="206618"/>
                </a:cubicBezTo>
                <a:cubicBezTo>
                  <a:pt x="200188" y="205374"/>
                  <a:pt x="200396" y="204336"/>
                  <a:pt x="200810" y="203092"/>
                </a:cubicBezTo>
                <a:cubicBezTo>
                  <a:pt x="206619" y="188363"/>
                  <a:pt x="212427" y="173634"/>
                  <a:pt x="218651" y="157660"/>
                </a:cubicBezTo>
                <a:cubicBezTo>
                  <a:pt x="204544" y="159528"/>
                  <a:pt x="191890" y="159113"/>
                  <a:pt x="179443" y="157660"/>
                </a:cubicBezTo>
                <a:cubicBezTo>
                  <a:pt x="177161" y="157453"/>
                  <a:pt x="174879" y="157038"/>
                  <a:pt x="172598" y="156831"/>
                </a:cubicBezTo>
                <a:cubicBezTo>
                  <a:pt x="170523" y="155171"/>
                  <a:pt x="168241" y="155378"/>
                  <a:pt x="165959" y="155378"/>
                </a:cubicBezTo>
                <a:cubicBezTo>
                  <a:pt x="163055" y="153511"/>
                  <a:pt x="165544" y="151022"/>
                  <a:pt x="165129" y="148948"/>
                </a:cubicBezTo>
                <a:cubicBezTo>
                  <a:pt x="170730" y="130277"/>
                  <a:pt x="177784" y="112437"/>
                  <a:pt x="189608" y="96671"/>
                </a:cubicBezTo>
                <a:cubicBezTo>
                  <a:pt x="193965" y="92936"/>
                  <a:pt x="198321" y="88995"/>
                  <a:pt x="202677" y="85261"/>
                </a:cubicBezTo>
                <a:cubicBezTo>
                  <a:pt x="205374" y="84224"/>
                  <a:pt x="207864" y="83186"/>
                  <a:pt x="210561" y="81942"/>
                </a:cubicBezTo>
                <a:cubicBezTo>
                  <a:pt x="213672" y="81942"/>
                  <a:pt x="216991" y="81734"/>
                  <a:pt x="220103" y="81734"/>
                </a:cubicBezTo>
                <a:cubicBezTo>
                  <a:pt x="221555" y="82357"/>
                  <a:pt x="223215" y="82979"/>
                  <a:pt x="224667" y="83394"/>
                </a:cubicBezTo>
                <a:cubicBezTo>
                  <a:pt x="226327" y="84639"/>
                  <a:pt x="227986" y="85883"/>
                  <a:pt x="229853" y="87335"/>
                </a:cubicBezTo>
                <a:cubicBezTo>
                  <a:pt x="229853" y="87958"/>
                  <a:pt x="230268" y="88165"/>
                  <a:pt x="230683" y="88373"/>
                </a:cubicBezTo>
                <a:cubicBezTo>
                  <a:pt x="234002" y="93559"/>
                  <a:pt x="237114" y="98538"/>
                  <a:pt x="240848" y="104139"/>
                </a:cubicBezTo>
                <a:cubicBezTo>
                  <a:pt x="255370" y="69080"/>
                  <a:pt x="271343" y="35681"/>
                  <a:pt x="287731" y="2489"/>
                </a:cubicBezTo>
                <a:cubicBezTo>
                  <a:pt x="288354" y="1659"/>
                  <a:pt x="288976" y="829"/>
                  <a:pt x="289598" y="0"/>
                </a:cubicBezTo>
                <a:cubicBezTo>
                  <a:pt x="292088" y="1867"/>
                  <a:pt x="287939" y="4771"/>
                  <a:pt x="290428" y="6638"/>
                </a:cubicBezTo>
                <a:cubicBezTo>
                  <a:pt x="290221" y="6430"/>
                  <a:pt x="289806" y="6223"/>
                  <a:pt x="289598" y="6016"/>
                </a:cubicBezTo>
                <a:cubicBezTo>
                  <a:pt x="286694" y="10372"/>
                  <a:pt x="285242" y="15351"/>
                  <a:pt x="283997" y="20329"/>
                </a:cubicBezTo>
                <a:cubicBezTo>
                  <a:pt x="271550" y="49995"/>
                  <a:pt x="258896" y="79660"/>
                  <a:pt x="246242" y="109325"/>
                </a:cubicBezTo>
                <a:cubicBezTo>
                  <a:pt x="245412" y="111192"/>
                  <a:pt x="244997" y="112437"/>
                  <a:pt x="246034" y="114511"/>
                </a:cubicBezTo>
                <a:cubicBezTo>
                  <a:pt x="254332" y="131107"/>
                  <a:pt x="252465" y="140649"/>
                  <a:pt x="237114" y="149362"/>
                </a:cubicBezTo>
                <a:cubicBezTo>
                  <a:pt x="229231" y="153926"/>
                  <a:pt x="225704" y="160150"/>
                  <a:pt x="222800" y="167825"/>
                </a:cubicBezTo>
                <a:cubicBezTo>
                  <a:pt x="208901" y="204751"/>
                  <a:pt x="195417" y="241677"/>
                  <a:pt x="183592" y="279225"/>
                </a:cubicBezTo>
                <a:cubicBezTo>
                  <a:pt x="182970" y="281092"/>
                  <a:pt x="182555" y="282752"/>
                  <a:pt x="181518" y="286278"/>
                </a:cubicBezTo>
                <a:cubicBezTo>
                  <a:pt x="192512" y="279640"/>
                  <a:pt x="202677" y="277773"/>
                  <a:pt x="213257" y="283582"/>
                </a:cubicBezTo>
                <a:cubicBezTo>
                  <a:pt x="223215" y="288975"/>
                  <a:pt x="230476" y="297066"/>
                  <a:pt x="236077" y="306608"/>
                </a:cubicBezTo>
                <a:cubicBezTo>
                  <a:pt x="246242" y="324242"/>
                  <a:pt x="251428" y="343327"/>
                  <a:pt x="254332" y="363242"/>
                </a:cubicBezTo>
                <a:cubicBezTo>
                  <a:pt x="254747" y="365731"/>
                  <a:pt x="255162" y="368220"/>
                  <a:pt x="251220" y="368428"/>
                </a:cubicBezTo>
                <a:cubicBezTo>
                  <a:pt x="224252" y="369880"/>
                  <a:pt x="197491" y="371125"/>
                  <a:pt x="172390" y="358470"/>
                </a:cubicBezTo>
                <a:cubicBezTo>
                  <a:pt x="169071" y="356811"/>
                  <a:pt x="165959" y="354529"/>
                  <a:pt x="161603" y="351832"/>
                </a:cubicBezTo>
                <a:cubicBezTo>
                  <a:pt x="156624" y="371125"/>
                  <a:pt x="151645" y="389588"/>
                  <a:pt x="147081" y="408258"/>
                </a:cubicBezTo>
                <a:cubicBezTo>
                  <a:pt x="131107" y="474434"/>
                  <a:pt x="119490" y="541233"/>
                  <a:pt x="116586" y="609276"/>
                </a:cubicBezTo>
                <a:cubicBezTo>
                  <a:pt x="115757" y="631680"/>
                  <a:pt x="115549" y="654084"/>
                  <a:pt x="117831" y="676489"/>
                </a:cubicBezTo>
                <a:cubicBezTo>
                  <a:pt x="118246" y="680638"/>
                  <a:pt x="119283" y="683128"/>
                  <a:pt x="123225" y="685410"/>
                </a:cubicBezTo>
                <a:cubicBezTo>
                  <a:pt x="142102" y="696612"/>
                  <a:pt x="145629" y="714037"/>
                  <a:pt x="132560" y="731878"/>
                </a:cubicBezTo>
                <a:cubicBezTo>
                  <a:pt x="129655" y="735819"/>
                  <a:pt x="129241" y="739138"/>
                  <a:pt x="130693" y="743910"/>
                </a:cubicBezTo>
                <a:cubicBezTo>
                  <a:pt x="147081" y="801788"/>
                  <a:pt x="174672" y="854480"/>
                  <a:pt x="206619" y="905097"/>
                </a:cubicBezTo>
                <a:cubicBezTo>
                  <a:pt x="244375" y="964842"/>
                  <a:pt x="287731" y="1020646"/>
                  <a:pt x="327769" y="1078732"/>
                </a:cubicBezTo>
                <a:cubicBezTo>
                  <a:pt x="344987" y="1103833"/>
                  <a:pt x="361376" y="1129349"/>
                  <a:pt x="376934" y="1155488"/>
                </a:cubicBezTo>
                <a:cubicBezTo>
                  <a:pt x="377557" y="1156525"/>
                  <a:pt x="377972" y="1157562"/>
                  <a:pt x="378594" y="1158392"/>
                </a:cubicBezTo>
                <a:cubicBezTo>
                  <a:pt x="379631" y="1159429"/>
                  <a:pt x="379424" y="1162541"/>
                  <a:pt x="380668" y="1161919"/>
                </a:cubicBezTo>
                <a:cubicBezTo>
                  <a:pt x="382535" y="1160882"/>
                  <a:pt x="381498" y="1158599"/>
                  <a:pt x="380046" y="1157147"/>
                </a:cubicBezTo>
                <a:cubicBezTo>
                  <a:pt x="379631" y="1155902"/>
                  <a:pt x="379216" y="1154658"/>
                  <a:pt x="378801" y="1153413"/>
                </a:cubicBezTo>
                <a:cubicBezTo>
                  <a:pt x="362620" y="1112338"/>
                  <a:pt x="343120" y="1072923"/>
                  <a:pt x="324865" y="1032886"/>
                </a:cubicBezTo>
                <a:cubicBezTo>
                  <a:pt x="324450" y="1031848"/>
                  <a:pt x="323827" y="1031019"/>
                  <a:pt x="323413" y="1029981"/>
                </a:cubicBezTo>
                <a:cubicBezTo>
                  <a:pt x="318434" y="1016082"/>
                  <a:pt x="312210" y="1003843"/>
                  <a:pt x="294370" y="1003013"/>
                </a:cubicBezTo>
                <a:cubicBezTo>
                  <a:pt x="288561" y="1002806"/>
                  <a:pt x="283167" y="998657"/>
                  <a:pt x="278396" y="995130"/>
                </a:cubicBezTo>
                <a:cubicBezTo>
                  <a:pt x="262008" y="983513"/>
                  <a:pt x="259518" y="964428"/>
                  <a:pt x="272588" y="949491"/>
                </a:cubicBezTo>
                <a:cubicBezTo>
                  <a:pt x="279641" y="941401"/>
                  <a:pt x="280056" y="933103"/>
                  <a:pt x="276529" y="923975"/>
                </a:cubicBezTo>
                <a:cubicBezTo>
                  <a:pt x="265327" y="895140"/>
                  <a:pt x="255370" y="865890"/>
                  <a:pt x="250805" y="835187"/>
                </a:cubicBezTo>
                <a:cubicBezTo>
                  <a:pt x="249768" y="828134"/>
                  <a:pt x="248938" y="821081"/>
                  <a:pt x="248109" y="814028"/>
                </a:cubicBezTo>
                <a:cubicBezTo>
                  <a:pt x="241263" y="815272"/>
                  <a:pt x="234417" y="816932"/>
                  <a:pt x="227364" y="817762"/>
                </a:cubicBezTo>
                <a:cubicBezTo>
                  <a:pt x="213672" y="819421"/>
                  <a:pt x="199981" y="817347"/>
                  <a:pt x="186497" y="814857"/>
                </a:cubicBezTo>
                <a:cubicBezTo>
                  <a:pt x="182762" y="814235"/>
                  <a:pt x="181518" y="812783"/>
                  <a:pt x="182555" y="808841"/>
                </a:cubicBezTo>
                <a:cubicBezTo>
                  <a:pt x="187741" y="790171"/>
                  <a:pt x="194380" y="772330"/>
                  <a:pt x="206619" y="757187"/>
                </a:cubicBezTo>
                <a:cubicBezTo>
                  <a:pt x="209316" y="753867"/>
                  <a:pt x="212427" y="750548"/>
                  <a:pt x="215954" y="748059"/>
                </a:cubicBezTo>
                <a:cubicBezTo>
                  <a:pt x="230683" y="736649"/>
                  <a:pt x="244375" y="739553"/>
                  <a:pt x="253502" y="755734"/>
                </a:cubicBezTo>
                <a:cubicBezTo>
                  <a:pt x="254747" y="758016"/>
                  <a:pt x="255992" y="760506"/>
                  <a:pt x="257444" y="763617"/>
                </a:cubicBezTo>
                <a:cubicBezTo>
                  <a:pt x="280263" y="722750"/>
                  <a:pt x="319056" y="712793"/>
                  <a:pt x="360338" y="707606"/>
                </a:cubicBezTo>
                <a:cubicBezTo>
                  <a:pt x="360546" y="708229"/>
                  <a:pt x="360961" y="708851"/>
                  <a:pt x="361168" y="709681"/>
                </a:cubicBezTo>
                <a:cubicBezTo>
                  <a:pt x="352663" y="712170"/>
                  <a:pt x="344157" y="714452"/>
                  <a:pt x="335652" y="716942"/>
                </a:cubicBezTo>
                <a:cubicBezTo>
                  <a:pt x="318019" y="722128"/>
                  <a:pt x="301008" y="728766"/>
                  <a:pt x="286279" y="740383"/>
                </a:cubicBezTo>
                <a:cubicBezTo>
                  <a:pt x="279434" y="745984"/>
                  <a:pt x="273625" y="752415"/>
                  <a:pt x="268854" y="759883"/>
                </a:cubicBezTo>
                <a:cubicBezTo>
                  <a:pt x="264912" y="766314"/>
                  <a:pt x="261385" y="772123"/>
                  <a:pt x="266987" y="780421"/>
                </a:cubicBezTo>
                <a:cubicBezTo>
                  <a:pt x="272173" y="788304"/>
                  <a:pt x="268231" y="796809"/>
                  <a:pt x="261800" y="803240"/>
                </a:cubicBezTo>
                <a:cubicBezTo>
                  <a:pt x="259103" y="805937"/>
                  <a:pt x="256614" y="808426"/>
                  <a:pt x="256822" y="812990"/>
                </a:cubicBezTo>
                <a:cubicBezTo>
                  <a:pt x="258896" y="848879"/>
                  <a:pt x="270098" y="882693"/>
                  <a:pt x="282960" y="916507"/>
                </a:cubicBezTo>
                <a:cubicBezTo>
                  <a:pt x="284205" y="915055"/>
                  <a:pt x="284827" y="914225"/>
                  <a:pt x="285449" y="913395"/>
                </a:cubicBezTo>
                <a:cubicBezTo>
                  <a:pt x="299763" y="890161"/>
                  <a:pt x="317811" y="884560"/>
                  <a:pt x="342705" y="895347"/>
                </a:cubicBezTo>
                <a:cubicBezTo>
                  <a:pt x="354530" y="900326"/>
                  <a:pt x="364488" y="908002"/>
                  <a:pt x="373408" y="916922"/>
                </a:cubicBezTo>
                <a:cubicBezTo>
                  <a:pt x="391248" y="934970"/>
                  <a:pt x="405355" y="955715"/>
                  <a:pt x="415934" y="978742"/>
                </a:cubicBezTo>
                <a:cubicBezTo>
                  <a:pt x="416764" y="980401"/>
                  <a:pt x="417802" y="982061"/>
                  <a:pt x="417387" y="984135"/>
                </a:cubicBezTo>
                <a:cubicBezTo>
                  <a:pt x="399961" y="989944"/>
                  <a:pt x="383365" y="997619"/>
                  <a:pt x="365525" y="1001768"/>
                </a:cubicBezTo>
                <a:cubicBezTo>
                  <a:pt x="353700" y="1004465"/>
                  <a:pt x="341876" y="1007162"/>
                  <a:pt x="329844" y="1007162"/>
                </a:cubicBezTo>
                <a:cubicBezTo>
                  <a:pt x="322998" y="1007162"/>
                  <a:pt x="322998" y="1009029"/>
                  <a:pt x="325487" y="1014423"/>
                </a:cubicBezTo>
                <a:cubicBezTo>
                  <a:pt x="345609" y="1057157"/>
                  <a:pt x="365732" y="1099892"/>
                  <a:pt x="383988" y="1143663"/>
                </a:cubicBezTo>
                <a:cubicBezTo>
                  <a:pt x="404525" y="1193243"/>
                  <a:pt x="422781" y="1243653"/>
                  <a:pt x="431286" y="1296968"/>
                </a:cubicBezTo>
                <a:cubicBezTo>
                  <a:pt x="436680" y="1330574"/>
                  <a:pt x="435850" y="1363974"/>
                  <a:pt x="433153" y="1397788"/>
                </a:cubicBezTo>
                <a:cubicBezTo>
                  <a:pt x="431493" y="1419362"/>
                  <a:pt x="428796" y="1440729"/>
                  <a:pt x="425477" y="1462097"/>
                </a:cubicBezTo>
                <a:cubicBezTo>
                  <a:pt x="425270" y="1463964"/>
                  <a:pt x="424025" y="1466246"/>
                  <a:pt x="425685" y="1468320"/>
                </a:cubicBezTo>
                <a:cubicBezTo>
                  <a:pt x="428381" y="1468320"/>
                  <a:pt x="429004" y="1465623"/>
                  <a:pt x="430041" y="1464171"/>
                </a:cubicBezTo>
                <a:cubicBezTo>
                  <a:pt x="445807" y="1442389"/>
                  <a:pt x="467382" y="1435543"/>
                  <a:pt x="493106" y="1440729"/>
                </a:cubicBezTo>
                <a:cubicBezTo>
                  <a:pt x="514265" y="1445086"/>
                  <a:pt x="532313" y="1455666"/>
                  <a:pt x="548494" y="1469772"/>
                </a:cubicBezTo>
                <a:cubicBezTo>
                  <a:pt x="583138" y="1500267"/>
                  <a:pt x="608447" y="1537608"/>
                  <a:pt x="627740" y="1579098"/>
                </a:cubicBezTo>
                <a:cubicBezTo>
                  <a:pt x="629814" y="1583454"/>
                  <a:pt x="628155" y="1584491"/>
                  <a:pt x="624420" y="1586358"/>
                </a:cubicBezTo>
                <a:cubicBezTo>
                  <a:pt x="604920" y="1596108"/>
                  <a:pt x="584175" y="1603992"/>
                  <a:pt x="563431" y="1609385"/>
                </a:cubicBezTo>
                <a:cubicBezTo>
                  <a:pt x="532313" y="1617683"/>
                  <a:pt x="500781" y="1623699"/>
                  <a:pt x="468004" y="1621417"/>
                </a:cubicBezTo>
                <a:cubicBezTo>
                  <a:pt x="448297" y="1619965"/>
                  <a:pt x="430456" y="1614156"/>
                  <a:pt x="413653" y="1604199"/>
                </a:cubicBezTo>
                <a:cubicBezTo>
                  <a:pt x="405562" y="1599428"/>
                  <a:pt x="401413" y="1591337"/>
                  <a:pt x="394982" y="1584699"/>
                </a:cubicBezTo>
                <a:cubicBezTo>
                  <a:pt x="393323" y="1585943"/>
                  <a:pt x="392908" y="1588018"/>
                  <a:pt x="392285" y="1589885"/>
                </a:cubicBezTo>
                <a:cubicBezTo>
                  <a:pt x="381913" y="1619343"/>
                  <a:pt x="369881" y="1647970"/>
                  <a:pt x="356397" y="1676184"/>
                </a:cubicBezTo>
                <a:cubicBezTo>
                  <a:pt x="333578" y="1723378"/>
                  <a:pt x="306920" y="1767927"/>
                  <a:pt x="276788" y="1810014"/>
                </a:cubicBezTo>
                <a:lnTo>
                  <a:pt x="231210" y="1864027"/>
                </a:lnTo>
                <a:lnTo>
                  <a:pt x="320404" y="1734347"/>
                </a:lnTo>
                <a:cubicBezTo>
                  <a:pt x="347321" y="1687074"/>
                  <a:pt x="369985" y="1637390"/>
                  <a:pt x="387722" y="1584906"/>
                </a:cubicBezTo>
                <a:cubicBezTo>
                  <a:pt x="389589" y="1579098"/>
                  <a:pt x="391248" y="1573496"/>
                  <a:pt x="390626" y="1567273"/>
                </a:cubicBezTo>
                <a:cubicBezTo>
                  <a:pt x="389796" y="1558560"/>
                  <a:pt x="391456" y="1549847"/>
                  <a:pt x="396227" y="1542794"/>
                </a:cubicBezTo>
                <a:cubicBezTo>
                  <a:pt x="406184" y="1528688"/>
                  <a:pt x="408259" y="1512507"/>
                  <a:pt x="411786" y="1496533"/>
                </a:cubicBezTo>
                <a:cubicBezTo>
                  <a:pt x="421743" y="1449028"/>
                  <a:pt x="426929" y="1400899"/>
                  <a:pt x="427552" y="1352356"/>
                </a:cubicBezTo>
                <a:cubicBezTo>
                  <a:pt x="427759" y="1338457"/>
                  <a:pt x="422781" y="1326010"/>
                  <a:pt x="416764" y="1313978"/>
                </a:cubicBezTo>
                <a:cubicBezTo>
                  <a:pt x="394360" y="1268547"/>
                  <a:pt x="363035" y="1229547"/>
                  <a:pt x="328599" y="1192828"/>
                </a:cubicBezTo>
                <a:cubicBezTo>
                  <a:pt x="297274" y="1159637"/>
                  <a:pt x="263460" y="1129349"/>
                  <a:pt x="223007" y="1107567"/>
                </a:cubicBezTo>
                <a:cubicBezTo>
                  <a:pt x="208694" y="1099892"/>
                  <a:pt x="193757" y="1093876"/>
                  <a:pt x="177784" y="1091179"/>
                </a:cubicBezTo>
                <a:cubicBezTo>
                  <a:pt x="151023" y="1086615"/>
                  <a:pt x="129033" y="1096365"/>
                  <a:pt x="114927" y="1119599"/>
                </a:cubicBezTo>
                <a:cubicBezTo>
                  <a:pt x="103517" y="1138477"/>
                  <a:pt x="95011" y="1171876"/>
                  <a:pt x="94597" y="1200297"/>
                </a:cubicBezTo>
                <a:cubicBezTo>
                  <a:pt x="97916" y="1200297"/>
                  <a:pt x="98746" y="1197185"/>
                  <a:pt x="100198" y="1195318"/>
                </a:cubicBezTo>
                <a:cubicBezTo>
                  <a:pt x="121980" y="1170839"/>
                  <a:pt x="148326" y="1170632"/>
                  <a:pt x="170108" y="1195110"/>
                </a:cubicBezTo>
                <a:cubicBezTo>
                  <a:pt x="187326" y="1214610"/>
                  <a:pt x="194794" y="1238675"/>
                  <a:pt x="200188" y="1263568"/>
                </a:cubicBezTo>
                <a:cubicBezTo>
                  <a:pt x="202470" y="1274356"/>
                  <a:pt x="203715" y="1285143"/>
                  <a:pt x="204544" y="1296138"/>
                </a:cubicBezTo>
                <a:cubicBezTo>
                  <a:pt x="204959" y="1301324"/>
                  <a:pt x="203715" y="1302569"/>
                  <a:pt x="198529" y="1302569"/>
                </a:cubicBezTo>
                <a:cubicBezTo>
                  <a:pt x="163262" y="1302984"/>
                  <a:pt x="128411" y="1300494"/>
                  <a:pt x="95011" y="1283898"/>
                </a:cubicBezTo>
                <a:cubicBezTo>
                  <a:pt x="97086" y="1302776"/>
                  <a:pt x="98538" y="1320617"/>
                  <a:pt x="100820" y="1338457"/>
                </a:cubicBezTo>
                <a:cubicBezTo>
                  <a:pt x="105384" y="1373931"/>
                  <a:pt x="111400" y="1409405"/>
                  <a:pt x="118246" y="1444671"/>
                </a:cubicBezTo>
                <a:cubicBezTo>
                  <a:pt x="119075" y="1449442"/>
                  <a:pt x="120943" y="1452762"/>
                  <a:pt x="125507" y="1455458"/>
                </a:cubicBezTo>
                <a:cubicBezTo>
                  <a:pt x="140443" y="1464586"/>
                  <a:pt x="143762" y="1480144"/>
                  <a:pt x="134012" y="1495081"/>
                </a:cubicBezTo>
                <a:cubicBezTo>
                  <a:pt x="130900" y="1499645"/>
                  <a:pt x="130278" y="1503379"/>
                  <a:pt x="131522" y="1508565"/>
                </a:cubicBezTo>
                <a:cubicBezTo>
                  <a:pt x="138368" y="1537608"/>
                  <a:pt x="144799" y="1566651"/>
                  <a:pt x="150400" y="1595901"/>
                </a:cubicBezTo>
                <a:cubicBezTo>
                  <a:pt x="137746" y="1567895"/>
                  <a:pt x="131937" y="1537815"/>
                  <a:pt x="123639" y="1507735"/>
                </a:cubicBezTo>
                <a:cubicBezTo>
                  <a:pt x="93974" y="1529517"/>
                  <a:pt x="59953" y="1531592"/>
                  <a:pt x="25724" y="1532214"/>
                </a:cubicBezTo>
                <a:cubicBezTo>
                  <a:pt x="20123" y="1532214"/>
                  <a:pt x="17426" y="1531384"/>
                  <a:pt x="18048" y="1524539"/>
                </a:cubicBezTo>
                <a:cubicBezTo>
                  <a:pt x="20538" y="1498400"/>
                  <a:pt x="25516" y="1473092"/>
                  <a:pt x="37963" y="1449650"/>
                </a:cubicBezTo>
                <a:cubicBezTo>
                  <a:pt x="42735" y="1440937"/>
                  <a:pt x="48543" y="1433054"/>
                  <a:pt x="56634" y="1427038"/>
                </a:cubicBezTo>
                <a:cubicBezTo>
                  <a:pt x="71362" y="1415836"/>
                  <a:pt x="86714" y="1415836"/>
                  <a:pt x="100820" y="1427453"/>
                </a:cubicBezTo>
                <a:cubicBezTo>
                  <a:pt x="102687" y="1428905"/>
                  <a:pt x="104554" y="1430564"/>
                  <a:pt x="107666" y="1433261"/>
                </a:cubicBezTo>
                <a:cubicBezTo>
                  <a:pt x="104762" y="1416665"/>
                  <a:pt x="102065" y="1401937"/>
                  <a:pt x="99575" y="1387000"/>
                </a:cubicBezTo>
                <a:cubicBezTo>
                  <a:pt x="93974" y="1352979"/>
                  <a:pt x="89203" y="1318750"/>
                  <a:pt x="86921" y="1284314"/>
                </a:cubicBezTo>
                <a:cubicBezTo>
                  <a:pt x="86714" y="1279957"/>
                  <a:pt x="85261" y="1276638"/>
                  <a:pt x="81942" y="1273733"/>
                </a:cubicBezTo>
                <a:cubicBezTo>
                  <a:pt x="78208" y="1270414"/>
                  <a:pt x="74889" y="1266680"/>
                  <a:pt x="72192" y="1262738"/>
                </a:cubicBezTo>
                <a:cubicBezTo>
                  <a:pt x="60368" y="1245935"/>
                  <a:pt x="63479" y="1229547"/>
                  <a:pt x="80490" y="1218344"/>
                </a:cubicBezTo>
                <a:cubicBezTo>
                  <a:pt x="84639" y="1215648"/>
                  <a:pt x="85469" y="1212744"/>
                  <a:pt x="85676" y="1208387"/>
                </a:cubicBezTo>
                <a:cubicBezTo>
                  <a:pt x="87128" y="1182041"/>
                  <a:pt x="90240" y="1155902"/>
                  <a:pt x="100405" y="1131424"/>
                </a:cubicBezTo>
                <a:cubicBezTo>
                  <a:pt x="110985" y="1105700"/>
                  <a:pt x="127581" y="1086407"/>
                  <a:pt x="157246" y="1082880"/>
                </a:cubicBezTo>
                <a:cubicBezTo>
                  <a:pt x="173427" y="1080806"/>
                  <a:pt x="188778" y="1084540"/>
                  <a:pt x="203922" y="1090349"/>
                </a:cubicBezTo>
                <a:cubicBezTo>
                  <a:pt x="235869" y="1102588"/>
                  <a:pt x="263252" y="1122088"/>
                  <a:pt x="288769" y="1144285"/>
                </a:cubicBezTo>
                <a:cubicBezTo>
                  <a:pt x="341046" y="1189717"/>
                  <a:pt x="385647" y="1241579"/>
                  <a:pt x="419254" y="1302569"/>
                </a:cubicBezTo>
                <a:cubicBezTo>
                  <a:pt x="421121" y="1306096"/>
                  <a:pt x="422988" y="1309829"/>
                  <a:pt x="425270" y="1313148"/>
                </a:cubicBezTo>
                <a:cubicBezTo>
                  <a:pt x="423818" y="1294478"/>
                  <a:pt x="420084" y="1276223"/>
                  <a:pt x="414690" y="1258382"/>
                </a:cubicBezTo>
                <a:cubicBezTo>
                  <a:pt x="398509" y="1205275"/>
                  <a:pt x="371333" y="1157562"/>
                  <a:pt x="340838" y="1111509"/>
                </a:cubicBezTo>
                <a:cubicBezTo>
                  <a:pt x="304742" y="1056950"/>
                  <a:pt x="264497" y="1005295"/>
                  <a:pt x="227571" y="951358"/>
                </a:cubicBezTo>
                <a:cubicBezTo>
                  <a:pt x="190645" y="897837"/>
                  <a:pt x="156831" y="842655"/>
                  <a:pt x="134219" y="781251"/>
                </a:cubicBezTo>
                <a:cubicBezTo>
                  <a:pt x="130278" y="770671"/>
                  <a:pt x="127166" y="760091"/>
                  <a:pt x="123639" y="749303"/>
                </a:cubicBezTo>
                <a:cubicBezTo>
                  <a:pt x="122810" y="746607"/>
                  <a:pt x="123017" y="743495"/>
                  <a:pt x="118661" y="746607"/>
                </a:cubicBezTo>
                <a:cubicBezTo>
                  <a:pt x="90240" y="766522"/>
                  <a:pt x="57256" y="769634"/>
                  <a:pt x="23857" y="771293"/>
                </a:cubicBezTo>
                <a:cubicBezTo>
                  <a:pt x="15974" y="771708"/>
                  <a:pt x="7883" y="771501"/>
                  <a:pt x="0" y="771708"/>
                </a:cubicBezTo>
                <a:close/>
              </a:path>
            </a:pathLst>
          </a:custGeom>
          <a:solidFill>
            <a:schemeClr val="accent2"/>
          </a:solidFill>
          <a:ln w="9525" cap="flat">
            <a:solidFill>
              <a:schemeClr val="accent1">
                <a:shade val="50000"/>
              </a:schemeClr>
            </a:solidFill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585" name="Freeform: Shape 1584">
            <a:extLst>
              <a:ext uri="{FF2B5EF4-FFF2-40B4-BE49-F238E27FC236}">
                <a16:creationId xmlns:a16="http://schemas.microsoft.com/office/drawing/2014/main" id="{E5E6F9A9-3266-4AF7-ADE9-E39E85005A27}"/>
              </a:ext>
            </a:extLst>
          </p:cNvPr>
          <p:cNvSpPr/>
          <p:nvPr/>
        </p:nvSpPr>
        <p:spPr>
          <a:xfrm rot="16200000" flipH="1">
            <a:off x="4332491" y="2126046"/>
            <a:ext cx="1568701" cy="1552820"/>
          </a:xfrm>
          <a:custGeom>
            <a:avLst/>
            <a:gdLst>
              <a:gd name="connsiteX0" fmla="*/ 989322 w 2099794"/>
              <a:gd name="connsiteY0" fmla="*/ 1788413 h 2078537"/>
              <a:gd name="connsiteX1" fmla="*/ 991189 w 2099794"/>
              <a:gd name="connsiteY1" fmla="*/ 1789658 h 2078537"/>
              <a:gd name="connsiteX2" fmla="*/ 992849 w 2099794"/>
              <a:gd name="connsiteY2" fmla="*/ 1788205 h 2078537"/>
              <a:gd name="connsiteX3" fmla="*/ 991189 w 2099794"/>
              <a:gd name="connsiteY3" fmla="*/ 1786754 h 2078537"/>
              <a:gd name="connsiteX4" fmla="*/ 989322 w 2099794"/>
              <a:gd name="connsiteY4" fmla="*/ 1788413 h 2078537"/>
              <a:gd name="connsiteX5" fmla="*/ 424025 w 2099794"/>
              <a:gd name="connsiteY5" fmla="*/ 1472262 h 2078537"/>
              <a:gd name="connsiteX6" fmla="*/ 424855 w 2099794"/>
              <a:gd name="connsiteY6" fmla="*/ 1472262 h 2078537"/>
              <a:gd name="connsiteX7" fmla="*/ 425270 w 2099794"/>
              <a:gd name="connsiteY7" fmla="*/ 1470810 h 2078537"/>
              <a:gd name="connsiteX8" fmla="*/ 424025 w 2099794"/>
              <a:gd name="connsiteY8" fmla="*/ 1470187 h 2078537"/>
              <a:gd name="connsiteX9" fmla="*/ 424025 w 2099794"/>
              <a:gd name="connsiteY9" fmla="*/ 1472262 h 2078537"/>
              <a:gd name="connsiteX10" fmla="*/ 209514 w 2099794"/>
              <a:gd name="connsiteY10" fmla="*/ 1889738 h 2078537"/>
              <a:gd name="connsiteX11" fmla="*/ 231210 w 2099794"/>
              <a:gd name="connsiteY11" fmla="*/ 1864027 h 2078537"/>
              <a:gd name="connsiteX12" fmla="*/ 227571 w 2099794"/>
              <a:gd name="connsiteY12" fmla="*/ 1869318 h 2078537"/>
              <a:gd name="connsiteX13" fmla="*/ 197595 w 2099794"/>
              <a:gd name="connsiteY13" fmla="*/ 1924756 h 2078537"/>
              <a:gd name="connsiteX14" fmla="*/ 294784 w 2099794"/>
              <a:gd name="connsiteY14" fmla="*/ 1858272 h 2078537"/>
              <a:gd name="connsiteX15" fmla="*/ 400583 w 2099794"/>
              <a:gd name="connsiteY15" fmla="*/ 1803142 h 2078537"/>
              <a:gd name="connsiteX16" fmla="*/ 470078 w 2099794"/>
              <a:gd name="connsiteY16" fmla="*/ 1775551 h 2078537"/>
              <a:gd name="connsiteX17" fmla="*/ 526919 w 2099794"/>
              <a:gd name="connsiteY17" fmla="*/ 1758333 h 2078537"/>
              <a:gd name="connsiteX18" fmla="*/ 563015 w 2099794"/>
              <a:gd name="connsiteY18" fmla="*/ 1748790 h 2078537"/>
              <a:gd name="connsiteX19" fmla="*/ 623590 w 2099794"/>
              <a:gd name="connsiteY19" fmla="*/ 1739248 h 2078537"/>
              <a:gd name="connsiteX20" fmla="*/ 625872 w 2099794"/>
              <a:gd name="connsiteY20" fmla="*/ 1738418 h 2078537"/>
              <a:gd name="connsiteX21" fmla="*/ 629191 w 2099794"/>
              <a:gd name="connsiteY21" fmla="*/ 1738211 h 2078537"/>
              <a:gd name="connsiteX22" fmla="*/ 653878 w 2099794"/>
              <a:gd name="connsiteY22" fmla="*/ 1735099 h 2078537"/>
              <a:gd name="connsiteX23" fmla="*/ 660516 w 2099794"/>
              <a:gd name="connsiteY23" fmla="*/ 1734891 h 2078537"/>
              <a:gd name="connsiteX24" fmla="*/ 709889 w 2099794"/>
              <a:gd name="connsiteY24" fmla="*/ 1731780 h 2078537"/>
              <a:gd name="connsiteX25" fmla="*/ 741214 w 2099794"/>
              <a:gd name="connsiteY25" fmla="*/ 1731780 h 2078537"/>
              <a:gd name="connsiteX26" fmla="*/ 790586 w 2099794"/>
              <a:gd name="connsiteY26" fmla="*/ 1734891 h 2078537"/>
              <a:gd name="connsiteX27" fmla="*/ 795565 w 2099794"/>
              <a:gd name="connsiteY27" fmla="*/ 1735099 h 2078537"/>
              <a:gd name="connsiteX28" fmla="*/ 844316 w 2099794"/>
              <a:gd name="connsiteY28" fmla="*/ 1741944 h 2078537"/>
              <a:gd name="connsiteX29" fmla="*/ 882690 w 2099794"/>
              <a:gd name="connsiteY29" fmla="*/ 1748134 h 2078537"/>
              <a:gd name="connsiteX30" fmla="*/ 882901 w 2099794"/>
              <a:gd name="connsiteY30" fmla="*/ 1748375 h 2078537"/>
              <a:gd name="connsiteX31" fmla="*/ 882901 w 2099794"/>
              <a:gd name="connsiteY31" fmla="*/ 1749205 h 2078537"/>
              <a:gd name="connsiteX32" fmla="*/ 883938 w 2099794"/>
              <a:gd name="connsiteY32" fmla="*/ 1748998 h 2078537"/>
              <a:gd name="connsiteX33" fmla="*/ 882901 w 2099794"/>
              <a:gd name="connsiteY33" fmla="*/ 1748375 h 2078537"/>
              <a:gd name="connsiteX34" fmla="*/ 882901 w 2099794"/>
              <a:gd name="connsiteY34" fmla="*/ 1748168 h 2078537"/>
              <a:gd name="connsiteX35" fmla="*/ 882690 w 2099794"/>
              <a:gd name="connsiteY35" fmla="*/ 1748134 h 2078537"/>
              <a:gd name="connsiteX36" fmla="*/ 877092 w 2099794"/>
              <a:gd name="connsiteY36" fmla="*/ 1741737 h 2078537"/>
              <a:gd name="connsiteX37" fmla="*/ 868587 w 2099794"/>
              <a:gd name="connsiteY37" fmla="*/ 1727631 h 2078537"/>
              <a:gd name="connsiteX38" fmla="*/ 874188 w 2099794"/>
              <a:gd name="connsiteY38" fmla="*/ 1696306 h 2078537"/>
              <a:gd name="connsiteX39" fmla="*/ 909869 w 2099794"/>
              <a:gd name="connsiteY39" fmla="*/ 1662699 h 2078537"/>
              <a:gd name="connsiteX40" fmla="*/ 951359 w 2099794"/>
              <a:gd name="connsiteY40" fmla="*/ 1647555 h 2078537"/>
              <a:gd name="connsiteX41" fmla="*/ 1017535 w 2099794"/>
              <a:gd name="connsiteY41" fmla="*/ 1641124 h 2078537"/>
              <a:gd name="connsiteX42" fmla="*/ 1027493 w 2099794"/>
              <a:gd name="connsiteY42" fmla="*/ 1641124 h 2078537"/>
              <a:gd name="connsiteX43" fmla="*/ 1040562 w 2099794"/>
              <a:gd name="connsiteY43" fmla="*/ 1641332 h 2078537"/>
              <a:gd name="connsiteX44" fmla="*/ 997620 w 2099794"/>
              <a:gd name="connsiteY44" fmla="*/ 1780737 h 2078537"/>
              <a:gd name="connsiteX45" fmla="*/ 1033301 w 2099794"/>
              <a:gd name="connsiteY45" fmla="*/ 1792562 h 2078537"/>
              <a:gd name="connsiteX46" fmla="*/ 1137025 w 2099794"/>
              <a:gd name="connsiteY46" fmla="*/ 1830525 h 2078537"/>
              <a:gd name="connsiteX47" fmla="*/ 1181627 w 2099794"/>
              <a:gd name="connsiteY47" fmla="*/ 1846914 h 2078537"/>
              <a:gd name="connsiteX48" fmla="*/ 1186191 w 2099794"/>
              <a:gd name="connsiteY48" fmla="*/ 1847536 h 2078537"/>
              <a:gd name="connsiteX49" fmla="*/ 1183494 w 2099794"/>
              <a:gd name="connsiteY49" fmla="*/ 1845254 h 2078537"/>
              <a:gd name="connsiteX50" fmla="*/ 1186813 w 2099794"/>
              <a:gd name="connsiteY50" fmla="*/ 1794429 h 2078537"/>
              <a:gd name="connsiteX51" fmla="*/ 1250915 w 2099794"/>
              <a:gd name="connsiteY51" fmla="*/ 1771195 h 2078537"/>
              <a:gd name="connsiteX52" fmla="*/ 1286596 w 2099794"/>
              <a:gd name="connsiteY52" fmla="*/ 1768705 h 2078537"/>
              <a:gd name="connsiteX53" fmla="*/ 1293649 w 2099794"/>
              <a:gd name="connsiteY53" fmla="*/ 1775759 h 2078537"/>
              <a:gd name="connsiteX54" fmla="*/ 1285766 w 2099794"/>
              <a:gd name="connsiteY54" fmla="*/ 1821397 h 2078537"/>
              <a:gd name="connsiteX55" fmla="*/ 1258175 w 2099794"/>
              <a:gd name="connsiteY55" fmla="*/ 1872845 h 2078537"/>
              <a:gd name="connsiteX56" fmla="*/ 1260665 w 2099794"/>
              <a:gd name="connsiteY56" fmla="*/ 1874712 h 2078537"/>
              <a:gd name="connsiteX57" fmla="*/ 1313564 w 2099794"/>
              <a:gd name="connsiteY57" fmla="*/ 1890063 h 2078537"/>
              <a:gd name="connsiteX58" fmla="*/ 1335761 w 2099794"/>
              <a:gd name="connsiteY58" fmla="*/ 1896494 h 2078537"/>
              <a:gd name="connsiteX59" fmla="*/ 1397166 w 2099794"/>
              <a:gd name="connsiteY59" fmla="*/ 1908526 h 2078537"/>
              <a:gd name="connsiteX60" fmla="*/ 1512922 w 2099794"/>
              <a:gd name="connsiteY60" fmla="*/ 1909563 h 2078537"/>
              <a:gd name="connsiteX61" fmla="*/ 1608971 w 2099794"/>
              <a:gd name="connsiteY61" fmla="*/ 1876579 h 2078537"/>
              <a:gd name="connsiteX62" fmla="*/ 1614987 w 2099794"/>
              <a:gd name="connsiteY62" fmla="*/ 1868696 h 2078537"/>
              <a:gd name="connsiteX63" fmla="*/ 1625774 w 2099794"/>
              <a:gd name="connsiteY63" fmla="*/ 1853344 h 2078537"/>
              <a:gd name="connsiteX64" fmla="*/ 1633035 w 2099794"/>
              <a:gd name="connsiteY64" fmla="*/ 1844424 h 2078537"/>
              <a:gd name="connsiteX65" fmla="*/ 1670791 w 2099794"/>
              <a:gd name="connsiteY65" fmla="*/ 1828658 h 2078537"/>
              <a:gd name="connsiteX66" fmla="*/ 1681163 w 2099794"/>
              <a:gd name="connsiteY66" fmla="*/ 1825754 h 2078537"/>
              <a:gd name="connsiteX67" fmla="*/ 1756674 w 2099794"/>
              <a:gd name="connsiteY67" fmla="*/ 1743189 h 2078537"/>
              <a:gd name="connsiteX68" fmla="*/ 1777212 w 2099794"/>
              <a:gd name="connsiteY68" fmla="*/ 1713524 h 2078537"/>
              <a:gd name="connsiteX69" fmla="*/ 1780116 w 2099794"/>
              <a:gd name="connsiteY69" fmla="*/ 1715391 h 2078537"/>
              <a:gd name="connsiteX70" fmla="*/ 1711243 w 2099794"/>
              <a:gd name="connsiteY70" fmla="*/ 1808743 h 2078537"/>
              <a:gd name="connsiteX71" fmla="*/ 1687179 w 2099794"/>
              <a:gd name="connsiteY71" fmla="*/ 1831562 h 2078537"/>
              <a:gd name="connsiteX72" fmla="*/ 1686142 w 2099794"/>
              <a:gd name="connsiteY72" fmla="*/ 1840690 h 2078537"/>
              <a:gd name="connsiteX73" fmla="*/ 1707924 w 2099794"/>
              <a:gd name="connsiteY73" fmla="*/ 1909148 h 2078537"/>
              <a:gd name="connsiteX74" fmla="*/ 1704397 w 2099794"/>
              <a:gd name="connsiteY74" fmla="*/ 1913090 h 2078537"/>
              <a:gd name="connsiteX75" fmla="*/ 1638636 w 2099794"/>
              <a:gd name="connsiteY75" fmla="*/ 1902510 h 2078537"/>
              <a:gd name="connsiteX76" fmla="*/ 1620381 w 2099794"/>
              <a:gd name="connsiteY76" fmla="*/ 1886536 h 2078537"/>
              <a:gd name="connsiteX77" fmla="*/ 1612705 w 2099794"/>
              <a:gd name="connsiteY77" fmla="*/ 1884254 h 2078537"/>
              <a:gd name="connsiteX78" fmla="*/ 1554205 w 2099794"/>
              <a:gd name="connsiteY78" fmla="*/ 1910185 h 2078537"/>
              <a:gd name="connsiteX79" fmla="*/ 1526821 w 2099794"/>
              <a:gd name="connsiteY79" fmla="*/ 1915994 h 2078537"/>
              <a:gd name="connsiteX80" fmla="*/ 1385341 w 2099794"/>
              <a:gd name="connsiteY80" fmla="*/ 1914957 h 2078537"/>
              <a:gd name="connsiteX81" fmla="*/ 1328915 w 2099794"/>
              <a:gd name="connsiteY81" fmla="*/ 1904169 h 2078537"/>
              <a:gd name="connsiteX82" fmla="*/ 1264814 w 2099794"/>
              <a:gd name="connsiteY82" fmla="*/ 1884877 h 2078537"/>
              <a:gd name="connsiteX83" fmla="*/ 1237846 w 2099794"/>
              <a:gd name="connsiteY83" fmla="*/ 1883839 h 2078537"/>
              <a:gd name="connsiteX84" fmla="*/ 1214819 w 2099794"/>
              <a:gd name="connsiteY84" fmla="*/ 1877616 h 2078537"/>
              <a:gd name="connsiteX85" fmla="*/ 1149265 w 2099794"/>
              <a:gd name="connsiteY85" fmla="*/ 1844632 h 2078537"/>
              <a:gd name="connsiteX86" fmla="*/ 1117110 w 2099794"/>
              <a:gd name="connsiteY86" fmla="*/ 1831355 h 2078537"/>
              <a:gd name="connsiteX87" fmla="*/ 1007785 w 2099794"/>
              <a:gd name="connsiteY87" fmla="*/ 1791525 h 2078537"/>
              <a:gd name="connsiteX88" fmla="*/ 999902 w 2099794"/>
              <a:gd name="connsiteY88" fmla="*/ 1789450 h 2078537"/>
              <a:gd name="connsiteX89" fmla="*/ 998242 w 2099794"/>
              <a:gd name="connsiteY89" fmla="*/ 1789035 h 2078537"/>
              <a:gd name="connsiteX90" fmla="*/ 994923 w 2099794"/>
              <a:gd name="connsiteY90" fmla="*/ 1788205 h 2078537"/>
              <a:gd name="connsiteX91" fmla="*/ 994508 w 2099794"/>
              <a:gd name="connsiteY91" fmla="*/ 1790695 h 2078537"/>
              <a:gd name="connsiteX92" fmla="*/ 999695 w 2099794"/>
              <a:gd name="connsiteY92" fmla="*/ 1793184 h 2078537"/>
              <a:gd name="connsiteX93" fmla="*/ 1057573 w 2099794"/>
              <a:gd name="connsiteY93" fmla="*/ 1820360 h 2078537"/>
              <a:gd name="connsiteX94" fmla="*/ 1127690 w 2099794"/>
              <a:gd name="connsiteY94" fmla="*/ 1855419 h 2078537"/>
              <a:gd name="connsiteX95" fmla="*/ 1204031 w 2099794"/>
              <a:gd name="connsiteY95" fmla="*/ 1892760 h 2078537"/>
              <a:gd name="connsiteX96" fmla="*/ 1312112 w 2099794"/>
              <a:gd name="connsiteY96" fmla="*/ 1939436 h 2078537"/>
              <a:gd name="connsiteX97" fmla="*/ 1354432 w 2099794"/>
              <a:gd name="connsiteY97" fmla="*/ 1953750 h 2078537"/>
              <a:gd name="connsiteX98" fmla="*/ 1417911 w 2099794"/>
              <a:gd name="connsiteY98" fmla="*/ 1970345 h 2078537"/>
              <a:gd name="connsiteX99" fmla="*/ 1421852 w 2099794"/>
              <a:gd name="connsiteY99" fmla="*/ 1969723 h 2078537"/>
              <a:gd name="connsiteX100" fmla="*/ 1439486 w 2099794"/>
              <a:gd name="connsiteY100" fmla="*/ 1950016 h 2078537"/>
              <a:gd name="connsiteX101" fmla="*/ 1491763 w 2099794"/>
              <a:gd name="connsiteY101" fmla="*/ 1951260 h 2078537"/>
              <a:gd name="connsiteX102" fmla="*/ 1514997 w 2099794"/>
              <a:gd name="connsiteY102" fmla="*/ 1979473 h 2078537"/>
              <a:gd name="connsiteX103" fmla="*/ 1525577 w 2099794"/>
              <a:gd name="connsiteY103" fmla="*/ 1986319 h 2078537"/>
              <a:gd name="connsiteX104" fmla="*/ 1758126 w 2099794"/>
              <a:gd name="connsiteY104" fmla="*/ 1972835 h 2078537"/>
              <a:gd name="connsiteX105" fmla="*/ 1766217 w 2099794"/>
              <a:gd name="connsiteY105" fmla="*/ 1968063 h 2078537"/>
              <a:gd name="connsiteX106" fmla="*/ 1778041 w 2099794"/>
              <a:gd name="connsiteY106" fmla="*/ 1960803 h 2078537"/>
              <a:gd name="connsiteX107" fmla="*/ 1802935 w 2099794"/>
              <a:gd name="connsiteY107" fmla="*/ 1953335 h 2078537"/>
              <a:gd name="connsiteX108" fmla="*/ 1837164 w 2099794"/>
              <a:gd name="connsiteY108" fmla="*/ 1955202 h 2078537"/>
              <a:gd name="connsiteX109" fmla="*/ 1844633 w 2099794"/>
              <a:gd name="connsiteY109" fmla="*/ 1956446 h 2078537"/>
              <a:gd name="connsiteX110" fmla="*/ 1866829 w 2099794"/>
              <a:gd name="connsiteY110" fmla="*/ 1951468 h 2078537"/>
              <a:gd name="connsiteX111" fmla="*/ 1903340 w 2099794"/>
              <a:gd name="connsiteY111" fmla="*/ 1942340 h 2078537"/>
              <a:gd name="connsiteX112" fmla="*/ 1946282 w 2099794"/>
              <a:gd name="connsiteY112" fmla="*/ 1931138 h 2078537"/>
              <a:gd name="connsiteX113" fmla="*/ 1982586 w 2099794"/>
              <a:gd name="connsiteY113" fmla="*/ 1920765 h 2078537"/>
              <a:gd name="connsiteX114" fmla="*/ 2035278 w 2099794"/>
              <a:gd name="connsiteY114" fmla="*/ 1903962 h 2078537"/>
              <a:gd name="connsiteX115" fmla="*/ 2081954 w 2099794"/>
              <a:gd name="connsiteY115" fmla="*/ 1887158 h 2078537"/>
              <a:gd name="connsiteX116" fmla="*/ 2099794 w 2099794"/>
              <a:gd name="connsiteY116" fmla="*/ 1883425 h 2078537"/>
              <a:gd name="connsiteX117" fmla="*/ 2092741 w 2099794"/>
              <a:gd name="connsiteY117" fmla="*/ 1887781 h 2078537"/>
              <a:gd name="connsiteX118" fmla="*/ 1944415 w 2099794"/>
              <a:gd name="connsiteY118" fmla="*/ 1940058 h 2078537"/>
              <a:gd name="connsiteX119" fmla="*/ 1852100 w 2099794"/>
              <a:gd name="connsiteY119" fmla="*/ 1963500 h 2078537"/>
              <a:gd name="connsiteX120" fmla="*/ 1847744 w 2099794"/>
              <a:gd name="connsiteY120" fmla="*/ 1970760 h 2078537"/>
              <a:gd name="connsiteX121" fmla="*/ 1850026 w 2099794"/>
              <a:gd name="connsiteY121" fmla="*/ 2004782 h 2078537"/>
              <a:gd name="connsiteX122" fmla="*/ 1833430 w 2099794"/>
              <a:gd name="connsiteY122" fmla="*/ 2056022 h 2078537"/>
              <a:gd name="connsiteX123" fmla="*/ 1826170 w 2099794"/>
              <a:gd name="connsiteY123" fmla="*/ 2058719 h 2078537"/>
              <a:gd name="connsiteX124" fmla="*/ 1779286 w 2099794"/>
              <a:gd name="connsiteY124" fmla="*/ 2023038 h 2078537"/>
              <a:gd name="connsiteX125" fmla="*/ 1761861 w 2099794"/>
              <a:gd name="connsiteY125" fmla="*/ 1985074 h 2078537"/>
              <a:gd name="connsiteX126" fmla="*/ 1755015 w 2099794"/>
              <a:gd name="connsiteY126" fmla="*/ 1981755 h 2078537"/>
              <a:gd name="connsiteX127" fmla="*/ 1597976 w 2099794"/>
              <a:gd name="connsiteY127" fmla="*/ 1995654 h 2078537"/>
              <a:gd name="connsiteX128" fmla="*/ 1535534 w 2099794"/>
              <a:gd name="connsiteY128" fmla="*/ 1994617 h 2078537"/>
              <a:gd name="connsiteX129" fmla="*/ 1522880 w 2099794"/>
              <a:gd name="connsiteY129" fmla="*/ 1994617 h 2078537"/>
              <a:gd name="connsiteX130" fmla="*/ 1539476 w 2099794"/>
              <a:gd name="connsiteY130" fmla="*/ 2078219 h 2078537"/>
              <a:gd name="connsiteX131" fmla="*/ 1446124 w 2099794"/>
              <a:gd name="connsiteY131" fmla="*/ 2068054 h 2078537"/>
              <a:gd name="connsiteX132" fmla="*/ 1402352 w 2099794"/>
              <a:gd name="connsiteY132" fmla="*/ 2040256 h 2078537"/>
              <a:gd name="connsiteX133" fmla="*/ 1414799 w 2099794"/>
              <a:gd name="connsiteY133" fmla="*/ 1982170 h 2078537"/>
              <a:gd name="connsiteX134" fmla="*/ 1416251 w 2099794"/>
              <a:gd name="connsiteY134" fmla="*/ 1980510 h 2078537"/>
              <a:gd name="connsiteX135" fmla="*/ 1414177 w 2099794"/>
              <a:gd name="connsiteY135" fmla="*/ 1978229 h 2078537"/>
              <a:gd name="connsiteX136" fmla="*/ 1183079 w 2099794"/>
              <a:gd name="connsiteY136" fmla="*/ 1890893 h 2078537"/>
              <a:gd name="connsiteX137" fmla="*/ 989945 w 2099794"/>
              <a:gd name="connsiteY137" fmla="*/ 1796504 h 2078537"/>
              <a:gd name="connsiteX138" fmla="*/ 976460 w 2099794"/>
              <a:gd name="connsiteY138" fmla="*/ 1796711 h 2078537"/>
              <a:gd name="connsiteX139" fmla="*/ 929162 w 2099794"/>
              <a:gd name="connsiteY139" fmla="*/ 1794014 h 2078537"/>
              <a:gd name="connsiteX140" fmla="*/ 906965 w 2099794"/>
              <a:gd name="connsiteY140" fmla="*/ 1771195 h 2078537"/>
              <a:gd name="connsiteX141" fmla="*/ 891614 w 2099794"/>
              <a:gd name="connsiteY141" fmla="*/ 1760407 h 2078537"/>
              <a:gd name="connsiteX142" fmla="*/ 691634 w 2099794"/>
              <a:gd name="connsiteY142" fmla="*/ 1739040 h 2078537"/>
              <a:gd name="connsiteX143" fmla="*/ 213257 w 2099794"/>
              <a:gd name="connsiteY143" fmla="*/ 1914957 h 2078537"/>
              <a:gd name="connsiteX144" fmla="*/ 205530 w 2099794"/>
              <a:gd name="connsiteY144" fmla="*/ 1921388 h 2078537"/>
              <a:gd name="connsiteX145" fmla="*/ 196246 w 2099794"/>
              <a:gd name="connsiteY145" fmla="*/ 1925329 h 2078537"/>
              <a:gd name="connsiteX146" fmla="*/ 197595 w 2099794"/>
              <a:gd name="connsiteY146" fmla="*/ 1924756 h 2078537"/>
              <a:gd name="connsiteX147" fmla="*/ 196454 w 2099794"/>
              <a:gd name="connsiteY147" fmla="*/ 1925537 h 2078537"/>
              <a:gd name="connsiteX148" fmla="*/ 196246 w 2099794"/>
              <a:gd name="connsiteY148" fmla="*/ 1925329 h 2078537"/>
              <a:gd name="connsiteX149" fmla="*/ 170523 w 2099794"/>
              <a:gd name="connsiteY149" fmla="*/ 1933834 h 2078537"/>
              <a:gd name="connsiteX150" fmla="*/ 209514 w 2099794"/>
              <a:gd name="connsiteY150" fmla="*/ 1889738 h 2078537"/>
              <a:gd name="connsiteX151" fmla="*/ 176331 w 2099794"/>
              <a:gd name="connsiteY151" fmla="*/ 1929063 h 2078537"/>
              <a:gd name="connsiteX152" fmla="*/ 170523 w 2099794"/>
              <a:gd name="connsiteY152" fmla="*/ 1933834 h 2078537"/>
              <a:gd name="connsiteX153" fmla="*/ 154965 w 2099794"/>
              <a:gd name="connsiteY153" fmla="*/ 1964538 h 2078537"/>
              <a:gd name="connsiteX154" fmla="*/ 197492 w 2099794"/>
              <a:gd name="connsiteY154" fmla="*/ 1937154 h 2078537"/>
              <a:gd name="connsiteX155" fmla="*/ 550569 w 2099794"/>
              <a:gd name="connsiteY155" fmla="*/ 1811856 h 2078537"/>
              <a:gd name="connsiteX156" fmla="*/ 715283 w 2099794"/>
              <a:gd name="connsiteY156" fmla="*/ 1804595 h 2078537"/>
              <a:gd name="connsiteX157" fmla="*/ 725863 w 2099794"/>
              <a:gd name="connsiteY157" fmla="*/ 1799409 h 2078537"/>
              <a:gd name="connsiteX158" fmla="*/ 796810 w 2099794"/>
              <a:gd name="connsiteY158" fmla="*/ 1798372 h 2078537"/>
              <a:gd name="connsiteX159" fmla="*/ 825646 w 2099794"/>
              <a:gd name="connsiteY159" fmla="*/ 1816419 h 2078537"/>
              <a:gd name="connsiteX160" fmla="*/ 907588 w 2099794"/>
              <a:gd name="connsiteY160" fmla="*/ 1839031 h 2078537"/>
              <a:gd name="connsiteX161" fmla="*/ 929370 w 2099794"/>
              <a:gd name="connsiteY161" fmla="*/ 1852101 h 2078537"/>
              <a:gd name="connsiteX162" fmla="*/ 930407 w 2099794"/>
              <a:gd name="connsiteY162" fmla="*/ 1902096 h 2078537"/>
              <a:gd name="connsiteX163" fmla="*/ 912152 w 2099794"/>
              <a:gd name="connsiteY163" fmla="*/ 1914750 h 2078537"/>
              <a:gd name="connsiteX164" fmla="*/ 753661 w 2099794"/>
              <a:gd name="connsiteY164" fmla="*/ 1956032 h 2078537"/>
              <a:gd name="connsiteX165" fmla="*/ 764863 w 2099794"/>
              <a:gd name="connsiteY165" fmla="*/ 1950431 h 2078537"/>
              <a:gd name="connsiteX166" fmla="*/ 857178 w 2099794"/>
              <a:gd name="connsiteY166" fmla="*/ 1927612 h 2078537"/>
              <a:gd name="connsiteX167" fmla="*/ 916508 w 2099794"/>
              <a:gd name="connsiteY167" fmla="*/ 1901888 h 2078537"/>
              <a:gd name="connsiteX168" fmla="*/ 915471 w 2099794"/>
              <a:gd name="connsiteY168" fmla="*/ 1852723 h 2078537"/>
              <a:gd name="connsiteX169" fmla="*/ 832491 w 2099794"/>
              <a:gd name="connsiteY169" fmla="*/ 1825547 h 2078537"/>
              <a:gd name="connsiteX170" fmla="*/ 809672 w 2099794"/>
              <a:gd name="connsiteY170" fmla="*/ 1821606 h 2078537"/>
              <a:gd name="connsiteX171" fmla="*/ 821497 w 2099794"/>
              <a:gd name="connsiteY171" fmla="*/ 1877409 h 2078537"/>
              <a:gd name="connsiteX172" fmla="*/ 811747 w 2099794"/>
              <a:gd name="connsiteY172" fmla="*/ 1887989 h 2078537"/>
              <a:gd name="connsiteX173" fmla="*/ 743081 w 2099794"/>
              <a:gd name="connsiteY173" fmla="*/ 1878239 h 2078537"/>
              <a:gd name="connsiteX174" fmla="*/ 713831 w 2099794"/>
              <a:gd name="connsiteY174" fmla="*/ 1860606 h 2078537"/>
              <a:gd name="connsiteX175" fmla="*/ 711549 w 2099794"/>
              <a:gd name="connsiteY175" fmla="*/ 1812271 h 2078537"/>
              <a:gd name="connsiteX176" fmla="*/ 639979 w 2099794"/>
              <a:gd name="connsiteY176" fmla="*/ 1811441 h 2078537"/>
              <a:gd name="connsiteX177" fmla="*/ 225497 w 2099794"/>
              <a:gd name="connsiteY177" fmla="*/ 1923463 h 2078537"/>
              <a:gd name="connsiteX178" fmla="*/ 162225 w 2099794"/>
              <a:gd name="connsiteY178" fmla="*/ 1961426 h 2078537"/>
              <a:gd name="connsiteX179" fmla="*/ 154965 w 2099794"/>
              <a:gd name="connsiteY179" fmla="*/ 1964538 h 2078537"/>
              <a:gd name="connsiteX180" fmla="*/ 0 w 2099794"/>
              <a:gd name="connsiteY180" fmla="*/ 771708 h 2078537"/>
              <a:gd name="connsiteX181" fmla="*/ 0 w 2099794"/>
              <a:gd name="connsiteY181" fmla="*/ 753660 h 2078537"/>
              <a:gd name="connsiteX182" fmla="*/ 3319 w 2099794"/>
              <a:gd name="connsiteY182" fmla="*/ 742665 h 2078537"/>
              <a:gd name="connsiteX183" fmla="*/ 38378 w 2099794"/>
              <a:gd name="connsiteY183" fmla="*/ 660101 h 2078537"/>
              <a:gd name="connsiteX184" fmla="*/ 54559 w 2099794"/>
              <a:gd name="connsiteY184" fmla="*/ 648691 h 2078537"/>
              <a:gd name="connsiteX185" fmla="*/ 64517 w 2099794"/>
              <a:gd name="connsiteY185" fmla="*/ 645579 h 2078537"/>
              <a:gd name="connsiteX186" fmla="*/ 74267 w 2099794"/>
              <a:gd name="connsiteY186" fmla="*/ 645164 h 2078537"/>
              <a:gd name="connsiteX187" fmla="*/ 85676 w 2099794"/>
              <a:gd name="connsiteY187" fmla="*/ 648484 h 2078537"/>
              <a:gd name="connsiteX188" fmla="*/ 96671 w 2099794"/>
              <a:gd name="connsiteY188" fmla="*/ 655329 h 2078537"/>
              <a:gd name="connsiteX189" fmla="*/ 108911 w 2099794"/>
              <a:gd name="connsiteY189" fmla="*/ 666117 h 2078537"/>
              <a:gd name="connsiteX190" fmla="*/ 107873 w 2099794"/>
              <a:gd name="connsiteY190" fmla="*/ 610728 h 2078537"/>
              <a:gd name="connsiteX191" fmla="*/ 106836 w 2099794"/>
              <a:gd name="connsiteY191" fmla="*/ 523807 h 2078537"/>
              <a:gd name="connsiteX192" fmla="*/ 106836 w 2099794"/>
              <a:gd name="connsiteY192" fmla="*/ 518828 h 2078537"/>
              <a:gd name="connsiteX193" fmla="*/ 105591 w 2099794"/>
              <a:gd name="connsiteY193" fmla="*/ 474434 h 2078537"/>
              <a:gd name="connsiteX194" fmla="*/ 104969 w 2099794"/>
              <a:gd name="connsiteY194" fmla="*/ 448088 h 2078537"/>
              <a:gd name="connsiteX195" fmla="*/ 103932 w 2099794"/>
              <a:gd name="connsiteY195" fmla="*/ 439998 h 2078537"/>
              <a:gd name="connsiteX196" fmla="*/ 79038 w 2099794"/>
              <a:gd name="connsiteY196" fmla="*/ 446636 h 2078537"/>
              <a:gd name="connsiteX197" fmla="*/ 69081 w 2099794"/>
              <a:gd name="connsiteY197" fmla="*/ 446636 h 2078537"/>
              <a:gd name="connsiteX198" fmla="*/ 13277 w 2099794"/>
              <a:gd name="connsiteY198" fmla="*/ 433360 h 2078537"/>
              <a:gd name="connsiteX199" fmla="*/ 9128 w 2099794"/>
              <a:gd name="connsiteY199" fmla="*/ 428588 h 2078537"/>
              <a:gd name="connsiteX200" fmla="*/ 15351 w 2099794"/>
              <a:gd name="connsiteY200" fmla="*/ 416141 h 2078537"/>
              <a:gd name="connsiteX201" fmla="*/ 70947 w 2099794"/>
              <a:gd name="connsiteY201" fmla="*/ 360960 h 2078537"/>
              <a:gd name="connsiteX202" fmla="*/ 90448 w 2099794"/>
              <a:gd name="connsiteY202" fmla="*/ 363035 h 2078537"/>
              <a:gd name="connsiteX203" fmla="*/ 101235 w 2099794"/>
              <a:gd name="connsiteY203" fmla="*/ 371540 h 2078537"/>
              <a:gd name="connsiteX204" fmla="*/ 98953 w 2099794"/>
              <a:gd name="connsiteY204" fmla="*/ 349135 h 2078537"/>
              <a:gd name="connsiteX205" fmla="*/ 98331 w 2099794"/>
              <a:gd name="connsiteY205" fmla="*/ 339178 h 2078537"/>
              <a:gd name="connsiteX206" fmla="*/ 95634 w 2099794"/>
              <a:gd name="connsiteY206" fmla="*/ 316151 h 2078537"/>
              <a:gd name="connsiteX207" fmla="*/ 94804 w 2099794"/>
              <a:gd name="connsiteY207" fmla="*/ 307853 h 2078537"/>
              <a:gd name="connsiteX208" fmla="*/ 91900 w 2099794"/>
              <a:gd name="connsiteY208" fmla="*/ 288146 h 2078537"/>
              <a:gd name="connsiteX209" fmla="*/ 91693 w 2099794"/>
              <a:gd name="connsiteY209" fmla="*/ 286486 h 2078537"/>
              <a:gd name="connsiteX210" fmla="*/ 78001 w 2099794"/>
              <a:gd name="connsiteY210" fmla="*/ 230890 h 2078537"/>
              <a:gd name="connsiteX211" fmla="*/ 48543 w 2099794"/>
              <a:gd name="connsiteY211" fmla="*/ 227985 h 2078537"/>
              <a:gd name="connsiteX212" fmla="*/ 20538 w 2099794"/>
              <a:gd name="connsiteY212" fmla="*/ 287938 h 2078537"/>
              <a:gd name="connsiteX213" fmla="*/ 18671 w 2099794"/>
              <a:gd name="connsiteY213" fmla="*/ 292709 h 2078537"/>
              <a:gd name="connsiteX214" fmla="*/ 17633 w 2099794"/>
              <a:gd name="connsiteY214" fmla="*/ 296236 h 2078537"/>
              <a:gd name="connsiteX215" fmla="*/ 15766 w 2099794"/>
              <a:gd name="connsiteY215" fmla="*/ 301215 h 2078537"/>
              <a:gd name="connsiteX216" fmla="*/ 9958 w 2099794"/>
              <a:gd name="connsiteY216" fmla="*/ 317811 h 2078537"/>
              <a:gd name="connsiteX217" fmla="*/ 7883 w 2099794"/>
              <a:gd name="connsiteY217" fmla="*/ 317811 h 2078537"/>
              <a:gd name="connsiteX218" fmla="*/ 9128 w 2099794"/>
              <a:gd name="connsiteY218" fmla="*/ 309928 h 2078537"/>
              <a:gd name="connsiteX219" fmla="*/ 9543 w 2099794"/>
              <a:gd name="connsiteY219" fmla="*/ 306401 h 2078537"/>
              <a:gd name="connsiteX220" fmla="*/ 15766 w 2099794"/>
              <a:gd name="connsiteY220" fmla="*/ 283789 h 2078537"/>
              <a:gd name="connsiteX221" fmla="*/ 16181 w 2099794"/>
              <a:gd name="connsiteY221" fmla="*/ 281922 h 2078537"/>
              <a:gd name="connsiteX222" fmla="*/ 18048 w 2099794"/>
              <a:gd name="connsiteY222" fmla="*/ 277566 h 2078537"/>
              <a:gd name="connsiteX223" fmla="*/ 48336 w 2099794"/>
              <a:gd name="connsiteY223" fmla="*/ 216368 h 2078537"/>
              <a:gd name="connsiteX224" fmla="*/ 49373 w 2099794"/>
              <a:gd name="connsiteY224" fmla="*/ 215331 h 2078537"/>
              <a:gd name="connsiteX225" fmla="*/ 70533 w 2099794"/>
              <a:gd name="connsiteY225" fmla="*/ 209315 h 2078537"/>
              <a:gd name="connsiteX226" fmla="*/ 70740 w 2099794"/>
              <a:gd name="connsiteY226" fmla="*/ 209730 h 2078537"/>
              <a:gd name="connsiteX227" fmla="*/ 71155 w 2099794"/>
              <a:gd name="connsiteY227" fmla="*/ 209730 h 2078537"/>
              <a:gd name="connsiteX228" fmla="*/ 80075 w 2099794"/>
              <a:gd name="connsiteY228" fmla="*/ 218028 h 2078537"/>
              <a:gd name="connsiteX229" fmla="*/ 88996 w 2099794"/>
              <a:gd name="connsiteY229" fmla="*/ 235661 h 2078537"/>
              <a:gd name="connsiteX230" fmla="*/ 89411 w 2099794"/>
              <a:gd name="connsiteY230" fmla="*/ 237735 h 2078537"/>
              <a:gd name="connsiteX231" fmla="*/ 94804 w 2099794"/>
              <a:gd name="connsiteY231" fmla="*/ 255784 h 2078537"/>
              <a:gd name="connsiteX232" fmla="*/ 95841 w 2099794"/>
              <a:gd name="connsiteY232" fmla="*/ 260555 h 2078537"/>
              <a:gd name="connsiteX233" fmla="*/ 98538 w 2099794"/>
              <a:gd name="connsiteY233" fmla="*/ 272172 h 2078537"/>
              <a:gd name="connsiteX234" fmla="*/ 98953 w 2099794"/>
              <a:gd name="connsiteY234" fmla="*/ 275491 h 2078537"/>
              <a:gd name="connsiteX235" fmla="*/ 101857 w 2099794"/>
              <a:gd name="connsiteY235" fmla="*/ 291880 h 2078537"/>
              <a:gd name="connsiteX236" fmla="*/ 102272 w 2099794"/>
              <a:gd name="connsiteY236" fmla="*/ 296858 h 2078537"/>
              <a:gd name="connsiteX237" fmla="*/ 104969 w 2099794"/>
              <a:gd name="connsiteY237" fmla="*/ 316566 h 2078537"/>
              <a:gd name="connsiteX238" fmla="*/ 105591 w 2099794"/>
              <a:gd name="connsiteY238" fmla="*/ 324864 h 2078537"/>
              <a:gd name="connsiteX239" fmla="*/ 108288 w 2099794"/>
              <a:gd name="connsiteY239" fmla="*/ 349550 h 2078537"/>
              <a:gd name="connsiteX240" fmla="*/ 108911 w 2099794"/>
              <a:gd name="connsiteY240" fmla="*/ 360960 h 2078537"/>
              <a:gd name="connsiteX241" fmla="*/ 111400 w 2099794"/>
              <a:gd name="connsiteY241" fmla="*/ 393944 h 2078537"/>
              <a:gd name="connsiteX242" fmla="*/ 115964 w 2099794"/>
              <a:gd name="connsiteY242" fmla="*/ 405769 h 2078537"/>
              <a:gd name="connsiteX243" fmla="*/ 114304 w 2099794"/>
              <a:gd name="connsiteY243" fmla="*/ 432322 h 2078537"/>
              <a:gd name="connsiteX244" fmla="*/ 113267 w 2099794"/>
              <a:gd name="connsiteY244" fmla="*/ 436886 h 2078537"/>
              <a:gd name="connsiteX245" fmla="*/ 115757 w 2099794"/>
              <a:gd name="connsiteY245" fmla="*/ 518828 h 2078537"/>
              <a:gd name="connsiteX246" fmla="*/ 130485 w 2099794"/>
              <a:gd name="connsiteY246" fmla="*/ 441657 h 2078537"/>
              <a:gd name="connsiteX247" fmla="*/ 131522 w 2099794"/>
              <a:gd name="connsiteY247" fmla="*/ 436471 h 2078537"/>
              <a:gd name="connsiteX248" fmla="*/ 137746 w 2099794"/>
              <a:gd name="connsiteY248" fmla="*/ 410333 h 2078537"/>
              <a:gd name="connsiteX249" fmla="*/ 137954 w 2099794"/>
              <a:gd name="connsiteY249" fmla="*/ 408673 h 2078537"/>
              <a:gd name="connsiteX250" fmla="*/ 144177 w 2099794"/>
              <a:gd name="connsiteY250" fmla="*/ 383779 h 2078537"/>
              <a:gd name="connsiteX251" fmla="*/ 144799 w 2099794"/>
              <a:gd name="connsiteY251" fmla="*/ 380460 h 2078537"/>
              <a:gd name="connsiteX252" fmla="*/ 150608 w 2099794"/>
              <a:gd name="connsiteY252" fmla="*/ 359508 h 2078537"/>
              <a:gd name="connsiteX253" fmla="*/ 151853 w 2099794"/>
              <a:gd name="connsiteY253" fmla="*/ 354529 h 2078537"/>
              <a:gd name="connsiteX254" fmla="*/ 151853 w 2099794"/>
              <a:gd name="connsiteY254" fmla="*/ 337726 h 2078537"/>
              <a:gd name="connsiteX255" fmla="*/ 150608 w 2099794"/>
              <a:gd name="connsiteY255" fmla="*/ 326731 h 2078537"/>
              <a:gd name="connsiteX256" fmla="*/ 151438 w 2099794"/>
              <a:gd name="connsiteY256" fmla="*/ 323204 h 2078537"/>
              <a:gd name="connsiteX257" fmla="*/ 153097 w 2099794"/>
              <a:gd name="connsiteY257" fmla="*/ 320092 h 2078537"/>
              <a:gd name="connsiteX258" fmla="*/ 156831 w 2099794"/>
              <a:gd name="connsiteY258" fmla="*/ 315529 h 2078537"/>
              <a:gd name="connsiteX259" fmla="*/ 166374 w 2099794"/>
              <a:gd name="connsiteY259" fmla="*/ 306193 h 2078537"/>
              <a:gd name="connsiteX260" fmla="*/ 199773 w 2099794"/>
              <a:gd name="connsiteY260" fmla="*/ 206618 h 2078537"/>
              <a:gd name="connsiteX261" fmla="*/ 200810 w 2099794"/>
              <a:gd name="connsiteY261" fmla="*/ 203092 h 2078537"/>
              <a:gd name="connsiteX262" fmla="*/ 218651 w 2099794"/>
              <a:gd name="connsiteY262" fmla="*/ 157660 h 2078537"/>
              <a:gd name="connsiteX263" fmla="*/ 179443 w 2099794"/>
              <a:gd name="connsiteY263" fmla="*/ 157660 h 2078537"/>
              <a:gd name="connsiteX264" fmla="*/ 172598 w 2099794"/>
              <a:gd name="connsiteY264" fmla="*/ 156831 h 2078537"/>
              <a:gd name="connsiteX265" fmla="*/ 165959 w 2099794"/>
              <a:gd name="connsiteY265" fmla="*/ 155378 h 2078537"/>
              <a:gd name="connsiteX266" fmla="*/ 165129 w 2099794"/>
              <a:gd name="connsiteY266" fmla="*/ 148948 h 2078537"/>
              <a:gd name="connsiteX267" fmla="*/ 189608 w 2099794"/>
              <a:gd name="connsiteY267" fmla="*/ 96671 h 2078537"/>
              <a:gd name="connsiteX268" fmla="*/ 202677 w 2099794"/>
              <a:gd name="connsiteY268" fmla="*/ 85261 h 2078537"/>
              <a:gd name="connsiteX269" fmla="*/ 210561 w 2099794"/>
              <a:gd name="connsiteY269" fmla="*/ 81942 h 2078537"/>
              <a:gd name="connsiteX270" fmla="*/ 220103 w 2099794"/>
              <a:gd name="connsiteY270" fmla="*/ 81734 h 2078537"/>
              <a:gd name="connsiteX271" fmla="*/ 224667 w 2099794"/>
              <a:gd name="connsiteY271" fmla="*/ 83394 h 2078537"/>
              <a:gd name="connsiteX272" fmla="*/ 229853 w 2099794"/>
              <a:gd name="connsiteY272" fmla="*/ 87335 h 2078537"/>
              <a:gd name="connsiteX273" fmla="*/ 230683 w 2099794"/>
              <a:gd name="connsiteY273" fmla="*/ 88373 h 2078537"/>
              <a:gd name="connsiteX274" fmla="*/ 240848 w 2099794"/>
              <a:gd name="connsiteY274" fmla="*/ 104139 h 2078537"/>
              <a:gd name="connsiteX275" fmla="*/ 287731 w 2099794"/>
              <a:gd name="connsiteY275" fmla="*/ 2489 h 2078537"/>
              <a:gd name="connsiteX276" fmla="*/ 289598 w 2099794"/>
              <a:gd name="connsiteY276" fmla="*/ 0 h 2078537"/>
              <a:gd name="connsiteX277" fmla="*/ 290428 w 2099794"/>
              <a:gd name="connsiteY277" fmla="*/ 6638 h 2078537"/>
              <a:gd name="connsiteX278" fmla="*/ 289598 w 2099794"/>
              <a:gd name="connsiteY278" fmla="*/ 6016 h 2078537"/>
              <a:gd name="connsiteX279" fmla="*/ 283997 w 2099794"/>
              <a:gd name="connsiteY279" fmla="*/ 20329 h 2078537"/>
              <a:gd name="connsiteX280" fmla="*/ 246242 w 2099794"/>
              <a:gd name="connsiteY280" fmla="*/ 109325 h 2078537"/>
              <a:gd name="connsiteX281" fmla="*/ 246034 w 2099794"/>
              <a:gd name="connsiteY281" fmla="*/ 114511 h 2078537"/>
              <a:gd name="connsiteX282" fmla="*/ 237114 w 2099794"/>
              <a:gd name="connsiteY282" fmla="*/ 149362 h 2078537"/>
              <a:gd name="connsiteX283" fmla="*/ 222800 w 2099794"/>
              <a:gd name="connsiteY283" fmla="*/ 167825 h 2078537"/>
              <a:gd name="connsiteX284" fmla="*/ 183592 w 2099794"/>
              <a:gd name="connsiteY284" fmla="*/ 279225 h 2078537"/>
              <a:gd name="connsiteX285" fmla="*/ 181518 w 2099794"/>
              <a:gd name="connsiteY285" fmla="*/ 286278 h 2078537"/>
              <a:gd name="connsiteX286" fmla="*/ 213257 w 2099794"/>
              <a:gd name="connsiteY286" fmla="*/ 283582 h 2078537"/>
              <a:gd name="connsiteX287" fmla="*/ 236077 w 2099794"/>
              <a:gd name="connsiteY287" fmla="*/ 306608 h 2078537"/>
              <a:gd name="connsiteX288" fmla="*/ 254332 w 2099794"/>
              <a:gd name="connsiteY288" fmla="*/ 363242 h 2078537"/>
              <a:gd name="connsiteX289" fmla="*/ 251220 w 2099794"/>
              <a:gd name="connsiteY289" fmla="*/ 368428 h 2078537"/>
              <a:gd name="connsiteX290" fmla="*/ 172390 w 2099794"/>
              <a:gd name="connsiteY290" fmla="*/ 358470 h 2078537"/>
              <a:gd name="connsiteX291" fmla="*/ 161603 w 2099794"/>
              <a:gd name="connsiteY291" fmla="*/ 351832 h 2078537"/>
              <a:gd name="connsiteX292" fmla="*/ 147081 w 2099794"/>
              <a:gd name="connsiteY292" fmla="*/ 408258 h 2078537"/>
              <a:gd name="connsiteX293" fmla="*/ 116586 w 2099794"/>
              <a:gd name="connsiteY293" fmla="*/ 609276 h 2078537"/>
              <a:gd name="connsiteX294" fmla="*/ 117831 w 2099794"/>
              <a:gd name="connsiteY294" fmla="*/ 676489 h 2078537"/>
              <a:gd name="connsiteX295" fmla="*/ 123225 w 2099794"/>
              <a:gd name="connsiteY295" fmla="*/ 685410 h 2078537"/>
              <a:gd name="connsiteX296" fmla="*/ 132560 w 2099794"/>
              <a:gd name="connsiteY296" fmla="*/ 731878 h 2078537"/>
              <a:gd name="connsiteX297" fmla="*/ 130693 w 2099794"/>
              <a:gd name="connsiteY297" fmla="*/ 743910 h 2078537"/>
              <a:gd name="connsiteX298" fmla="*/ 206619 w 2099794"/>
              <a:gd name="connsiteY298" fmla="*/ 905097 h 2078537"/>
              <a:gd name="connsiteX299" fmla="*/ 327769 w 2099794"/>
              <a:gd name="connsiteY299" fmla="*/ 1078732 h 2078537"/>
              <a:gd name="connsiteX300" fmla="*/ 376934 w 2099794"/>
              <a:gd name="connsiteY300" fmla="*/ 1155488 h 2078537"/>
              <a:gd name="connsiteX301" fmla="*/ 378594 w 2099794"/>
              <a:gd name="connsiteY301" fmla="*/ 1158392 h 2078537"/>
              <a:gd name="connsiteX302" fmla="*/ 380668 w 2099794"/>
              <a:gd name="connsiteY302" fmla="*/ 1161919 h 2078537"/>
              <a:gd name="connsiteX303" fmla="*/ 380046 w 2099794"/>
              <a:gd name="connsiteY303" fmla="*/ 1157147 h 2078537"/>
              <a:gd name="connsiteX304" fmla="*/ 378801 w 2099794"/>
              <a:gd name="connsiteY304" fmla="*/ 1153413 h 2078537"/>
              <a:gd name="connsiteX305" fmla="*/ 324865 w 2099794"/>
              <a:gd name="connsiteY305" fmla="*/ 1032886 h 2078537"/>
              <a:gd name="connsiteX306" fmla="*/ 323413 w 2099794"/>
              <a:gd name="connsiteY306" fmla="*/ 1029981 h 2078537"/>
              <a:gd name="connsiteX307" fmla="*/ 294370 w 2099794"/>
              <a:gd name="connsiteY307" fmla="*/ 1003013 h 2078537"/>
              <a:gd name="connsiteX308" fmla="*/ 278396 w 2099794"/>
              <a:gd name="connsiteY308" fmla="*/ 995130 h 2078537"/>
              <a:gd name="connsiteX309" fmla="*/ 272588 w 2099794"/>
              <a:gd name="connsiteY309" fmla="*/ 949491 h 2078537"/>
              <a:gd name="connsiteX310" fmla="*/ 276529 w 2099794"/>
              <a:gd name="connsiteY310" fmla="*/ 923975 h 2078537"/>
              <a:gd name="connsiteX311" fmla="*/ 250805 w 2099794"/>
              <a:gd name="connsiteY311" fmla="*/ 835187 h 2078537"/>
              <a:gd name="connsiteX312" fmla="*/ 248109 w 2099794"/>
              <a:gd name="connsiteY312" fmla="*/ 814028 h 2078537"/>
              <a:gd name="connsiteX313" fmla="*/ 227364 w 2099794"/>
              <a:gd name="connsiteY313" fmla="*/ 817762 h 2078537"/>
              <a:gd name="connsiteX314" fmla="*/ 186497 w 2099794"/>
              <a:gd name="connsiteY314" fmla="*/ 814857 h 2078537"/>
              <a:gd name="connsiteX315" fmla="*/ 182555 w 2099794"/>
              <a:gd name="connsiteY315" fmla="*/ 808841 h 2078537"/>
              <a:gd name="connsiteX316" fmla="*/ 206619 w 2099794"/>
              <a:gd name="connsiteY316" fmla="*/ 757187 h 2078537"/>
              <a:gd name="connsiteX317" fmla="*/ 215954 w 2099794"/>
              <a:gd name="connsiteY317" fmla="*/ 748059 h 2078537"/>
              <a:gd name="connsiteX318" fmla="*/ 253502 w 2099794"/>
              <a:gd name="connsiteY318" fmla="*/ 755734 h 2078537"/>
              <a:gd name="connsiteX319" fmla="*/ 257444 w 2099794"/>
              <a:gd name="connsiteY319" fmla="*/ 763617 h 2078537"/>
              <a:gd name="connsiteX320" fmla="*/ 360338 w 2099794"/>
              <a:gd name="connsiteY320" fmla="*/ 707606 h 2078537"/>
              <a:gd name="connsiteX321" fmla="*/ 361168 w 2099794"/>
              <a:gd name="connsiteY321" fmla="*/ 709681 h 2078537"/>
              <a:gd name="connsiteX322" fmla="*/ 335652 w 2099794"/>
              <a:gd name="connsiteY322" fmla="*/ 716942 h 2078537"/>
              <a:gd name="connsiteX323" fmla="*/ 286279 w 2099794"/>
              <a:gd name="connsiteY323" fmla="*/ 740383 h 2078537"/>
              <a:gd name="connsiteX324" fmla="*/ 268854 w 2099794"/>
              <a:gd name="connsiteY324" fmla="*/ 759883 h 2078537"/>
              <a:gd name="connsiteX325" fmla="*/ 266987 w 2099794"/>
              <a:gd name="connsiteY325" fmla="*/ 780421 h 2078537"/>
              <a:gd name="connsiteX326" fmla="*/ 261800 w 2099794"/>
              <a:gd name="connsiteY326" fmla="*/ 803240 h 2078537"/>
              <a:gd name="connsiteX327" fmla="*/ 256822 w 2099794"/>
              <a:gd name="connsiteY327" fmla="*/ 812990 h 2078537"/>
              <a:gd name="connsiteX328" fmla="*/ 282960 w 2099794"/>
              <a:gd name="connsiteY328" fmla="*/ 916507 h 2078537"/>
              <a:gd name="connsiteX329" fmla="*/ 285449 w 2099794"/>
              <a:gd name="connsiteY329" fmla="*/ 913395 h 2078537"/>
              <a:gd name="connsiteX330" fmla="*/ 342705 w 2099794"/>
              <a:gd name="connsiteY330" fmla="*/ 895347 h 2078537"/>
              <a:gd name="connsiteX331" fmla="*/ 373408 w 2099794"/>
              <a:gd name="connsiteY331" fmla="*/ 916922 h 2078537"/>
              <a:gd name="connsiteX332" fmla="*/ 415934 w 2099794"/>
              <a:gd name="connsiteY332" fmla="*/ 978742 h 2078537"/>
              <a:gd name="connsiteX333" fmla="*/ 417387 w 2099794"/>
              <a:gd name="connsiteY333" fmla="*/ 984135 h 2078537"/>
              <a:gd name="connsiteX334" fmla="*/ 365525 w 2099794"/>
              <a:gd name="connsiteY334" fmla="*/ 1001768 h 2078537"/>
              <a:gd name="connsiteX335" fmla="*/ 329844 w 2099794"/>
              <a:gd name="connsiteY335" fmla="*/ 1007162 h 2078537"/>
              <a:gd name="connsiteX336" fmla="*/ 325487 w 2099794"/>
              <a:gd name="connsiteY336" fmla="*/ 1014423 h 2078537"/>
              <a:gd name="connsiteX337" fmla="*/ 383988 w 2099794"/>
              <a:gd name="connsiteY337" fmla="*/ 1143663 h 2078537"/>
              <a:gd name="connsiteX338" fmla="*/ 431286 w 2099794"/>
              <a:gd name="connsiteY338" fmla="*/ 1296968 h 2078537"/>
              <a:gd name="connsiteX339" fmla="*/ 433153 w 2099794"/>
              <a:gd name="connsiteY339" fmla="*/ 1397788 h 2078537"/>
              <a:gd name="connsiteX340" fmla="*/ 425477 w 2099794"/>
              <a:gd name="connsiteY340" fmla="*/ 1462097 h 2078537"/>
              <a:gd name="connsiteX341" fmla="*/ 425685 w 2099794"/>
              <a:gd name="connsiteY341" fmla="*/ 1468320 h 2078537"/>
              <a:gd name="connsiteX342" fmla="*/ 430041 w 2099794"/>
              <a:gd name="connsiteY342" fmla="*/ 1464171 h 2078537"/>
              <a:gd name="connsiteX343" fmla="*/ 493106 w 2099794"/>
              <a:gd name="connsiteY343" fmla="*/ 1440729 h 2078537"/>
              <a:gd name="connsiteX344" fmla="*/ 548494 w 2099794"/>
              <a:gd name="connsiteY344" fmla="*/ 1469772 h 2078537"/>
              <a:gd name="connsiteX345" fmla="*/ 627740 w 2099794"/>
              <a:gd name="connsiteY345" fmla="*/ 1579098 h 2078537"/>
              <a:gd name="connsiteX346" fmla="*/ 624420 w 2099794"/>
              <a:gd name="connsiteY346" fmla="*/ 1586358 h 2078537"/>
              <a:gd name="connsiteX347" fmla="*/ 563431 w 2099794"/>
              <a:gd name="connsiteY347" fmla="*/ 1609385 h 2078537"/>
              <a:gd name="connsiteX348" fmla="*/ 468004 w 2099794"/>
              <a:gd name="connsiteY348" fmla="*/ 1621417 h 2078537"/>
              <a:gd name="connsiteX349" fmla="*/ 413653 w 2099794"/>
              <a:gd name="connsiteY349" fmla="*/ 1604199 h 2078537"/>
              <a:gd name="connsiteX350" fmla="*/ 394982 w 2099794"/>
              <a:gd name="connsiteY350" fmla="*/ 1584699 h 2078537"/>
              <a:gd name="connsiteX351" fmla="*/ 392285 w 2099794"/>
              <a:gd name="connsiteY351" fmla="*/ 1589885 h 2078537"/>
              <a:gd name="connsiteX352" fmla="*/ 356397 w 2099794"/>
              <a:gd name="connsiteY352" fmla="*/ 1676184 h 2078537"/>
              <a:gd name="connsiteX353" fmla="*/ 276788 w 2099794"/>
              <a:gd name="connsiteY353" fmla="*/ 1810014 h 2078537"/>
              <a:gd name="connsiteX354" fmla="*/ 231210 w 2099794"/>
              <a:gd name="connsiteY354" fmla="*/ 1864027 h 2078537"/>
              <a:gd name="connsiteX355" fmla="*/ 320404 w 2099794"/>
              <a:gd name="connsiteY355" fmla="*/ 1734347 h 2078537"/>
              <a:gd name="connsiteX356" fmla="*/ 387722 w 2099794"/>
              <a:gd name="connsiteY356" fmla="*/ 1584906 h 2078537"/>
              <a:gd name="connsiteX357" fmla="*/ 390626 w 2099794"/>
              <a:gd name="connsiteY357" fmla="*/ 1567273 h 2078537"/>
              <a:gd name="connsiteX358" fmla="*/ 396227 w 2099794"/>
              <a:gd name="connsiteY358" fmla="*/ 1542794 h 2078537"/>
              <a:gd name="connsiteX359" fmla="*/ 411786 w 2099794"/>
              <a:gd name="connsiteY359" fmla="*/ 1496533 h 2078537"/>
              <a:gd name="connsiteX360" fmla="*/ 427552 w 2099794"/>
              <a:gd name="connsiteY360" fmla="*/ 1352356 h 2078537"/>
              <a:gd name="connsiteX361" fmla="*/ 416764 w 2099794"/>
              <a:gd name="connsiteY361" fmla="*/ 1313978 h 2078537"/>
              <a:gd name="connsiteX362" fmla="*/ 328599 w 2099794"/>
              <a:gd name="connsiteY362" fmla="*/ 1192828 h 2078537"/>
              <a:gd name="connsiteX363" fmla="*/ 223007 w 2099794"/>
              <a:gd name="connsiteY363" fmla="*/ 1107567 h 2078537"/>
              <a:gd name="connsiteX364" fmla="*/ 177784 w 2099794"/>
              <a:gd name="connsiteY364" fmla="*/ 1091179 h 2078537"/>
              <a:gd name="connsiteX365" fmla="*/ 114927 w 2099794"/>
              <a:gd name="connsiteY365" fmla="*/ 1119599 h 2078537"/>
              <a:gd name="connsiteX366" fmla="*/ 94597 w 2099794"/>
              <a:gd name="connsiteY366" fmla="*/ 1200297 h 2078537"/>
              <a:gd name="connsiteX367" fmla="*/ 100198 w 2099794"/>
              <a:gd name="connsiteY367" fmla="*/ 1195318 h 2078537"/>
              <a:gd name="connsiteX368" fmla="*/ 170108 w 2099794"/>
              <a:gd name="connsiteY368" fmla="*/ 1195110 h 2078537"/>
              <a:gd name="connsiteX369" fmla="*/ 200188 w 2099794"/>
              <a:gd name="connsiteY369" fmla="*/ 1263568 h 2078537"/>
              <a:gd name="connsiteX370" fmla="*/ 204544 w 2099794"/>
              <a:gd name="connsiteY370" fmla="*/ 1296138 h 2078537"/>
              <a:gd name="connsiteX371" fmla="*/ 198529 w 2099794"/>
              <a:gd name="connsiteY371" fmla="*/ 1302569 h 2078537"/>
              <a:gd name="connsiteX372" fmla="*/ 95011 w 2099794"/>
              <a:gd name="connsiteY372" fmla="*/ 1283898 h 2078537"/>
              <a:gd name="connsiteX373" fmla="*/ 100820 w 2099794"/>
              <a:gd name="connsiteY373" fmla="*/ 1338457 h 2078537"/>
              <a:gd name="connsiteX374" fmla="*/ 118246 w 2099794"/>
              <a:gd name="connsiteY374" fmla="*/ 1444671 h 2078537"/>
              <a:gd name="connsiteX375" fmla="*/ 125507 w 2099794"/>
              <a:gd name="connsiteY375" fmla="*/ 1455458 h 2078537"/>
              <a:gd name="connsiteX376" fmla="*/ 134012 w 2099794"/>
              <a:gd name="connsiteY376" fmla="*/ 1495081 h 2078537"/>
              <a:gd name="connsiteX377" fmla="*/ 131522 w 2099794"/>
              <a:gd name="connsiteY377" fmla="*/ 1508565 h 2078537"/>
              <a:gd name="connsiteX378" fmla="*/ 150400 w 2099794"/>
              <a:gd name="connsiteY378" fmla="*/ 1595901 h 2078537"/>
              <a:gd name="connsiteX379" fmla="*/ 123639 w 2099794"/>
              <a:gd name="connsiteY379" fmla="*/ 1507735 h 2078537"/>
              <a:gd name="connsiteX380" fmla="*/ 25724 w 2099794"/>
              <a:gd name="connsiteY380" fmla="*/ 1532214 h 2078537"/>
              <a:gd name="connsiteX381" fmla="*/ 18048 w 2099794"/>
              <a:gd name="connsiteY381" fmla="*/ 1524539 h 2078537"/>
              <a:gd name="connsiteX382" fmla="*/ 37963 w 2099794"/>
              <a:gd name="connsiteY382" fmla="*/ 1449650 h 2078537"/>
              <a:gd name="connsiteX383" fmla="*/ 56634 w 2099794"/>
              <a:gd name="connsiteY383" fmla="*/ 1427038 h 2078537"/>
              <a:gd name="connsiteX384" fmla="*/ 100820 w 2099794"/>
              <a:gd name="connsiteY384" fmla="*/ 1427453 h 2078537"/>
              <a:gd name="connsiteX385" fmla="*/ 107666 w 2099794"/>
              <a:gd name="connsiteY385" fmla="*/ 1433261 h 2078537"/>
              <a:gd name="connsiteX386" fmla="*/ 99575 w 2099794"/>
              <a:gd name="connsiteY386" fmla="*/ 1387000 h 2078537"/>
              <a:gd name="connsiteX387" fmla="*/ 86921 w 2099794"/>
              <a:gd name="connsiteY387" fmla="*/ 1284314 h 2078537"/>
              <a:gd name="connsiteX388" fmla="*/ 81942 w 2099794"/>
              <a:gd name="connsiteY388" fmla="*/ 1273733 h 2078537"/>
              <a:gd name="connsiteX389" fmla="*/ 72192 w 2099794"/>
              <a:gd name="connsiteY389" fmla="*/ 1262738 h 2078537"/>
              <a:gd name="connsiteX390" fmla="*/ 80490 w 2099794"/>
              <a:gd name="connsiteY390" fmla="*/ 1218344 h 2078537"/>
              <a:gd name="connsiteX391" fmla="*/ 85676 w 2099794"/>
              <a:gd name="connsiteY391" fmla="*/ 1208387 h 2078537"/>
              <a:gd name="connsiteX392" fmla="*/ 100405 w 2099794"/>
              <a:gd name="connsiteY392" fmla="*/ 1131424 h 2078537"/>
              <a:gd name="connsiteX393" fmla="*/ 157246 w 2099794"/>
              <a:gd name="connsiteY393" fmla="*/ 1082880 h 2078537"/>
              <a:gd name="connsiteX394" fmla="*/ 203922 w 2099794"/>
              <a:gd name="connsiteY394" fmla="*/ 1090349 h 2078537"/>
              <a:gd name="connsiteX395" fmla="*/ 288769 w 2099794"/>
              <a:gd name="connsiteY395" fmla="*/ 1144285 h 2078537"/>
              <a:gd name="connsiteX396" fmla="*/ 419254 w 2099794"/>
              <a:gd name="connsiteY396" fmla="*/ 1302569 h 2078537"/>
              <a:gd name="connsiteX397" fmla="*/ 425270 w 2099794"/>
              <a:gd name="connsiteY397" fmla="*/ 1313148 h 2078537"/>
              <a:gd name="connsiteX398" fmla="*/ 414690 w 2099794"/>
              <a:gd name="connsiteY398" fmla="*/ 1258382 h 2078537"/>
              <a:gd name="connsiteX399" fmla="*/ 340838 w 2099794"/>
              <a:gd name="connsiteY399" fmla="*/ 1111509 h 2078537"/>
              <a:gd name="connsiteX400" fmla="*/ 227571 w 2099794"/>
              <a:gd name="connsiteY400" fmla="*/ 951358 h 2078537"/>
              <a:gd name="connsiteX401" fmla="*/ 134219 w 2099794"/>
              <a:gd name="connsiteY401" fmla="*/ 781251 h 2078537"/>
              <a:gd name="connsiteX402" fmla="*/ 123639 w 2099794"/>
              <a:gd name="connsiteY402" fmla="*/ 749303 h 2078537"/>
              <a:gd name="connsiteX403" fmla="*/ 118661 w 2099794"/>
              <a:gd name="connsiteY403" fmla="*/ 746607 h 2078537"/>
              <a:gd name="connsiteX404" fmla="*/ 23857 w 2099794"/>
              <a:gd name="connsiteY404" fmla="*/ 771293 h 2078537"/>
              <a:gd name="connsiteX405" fmla="*/ 0 w 2099794"/>
              <a:gd name="connsiteY405" fmla="*/ 771708 h 20785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</a:cxnLst>
            <a:rect l="l" t="t" r="r" b="b"/>
            <a:pathLst>
              <a:path w="2099794" h="2078537">
                <a:moveTo>
                  <a:pt x="989322" y="1788413"/>
                </a:moveTo>
                <a:cubicBezTo>
                  <a:pt x="989945" y="1788828"/>
                  <a:pt x="990567" y="1789450"/>
                  <a:pt x="991189" y="1789658"/>
                </a:cubicBezTo>
                <a:cubicBezTo>
                  <a:pt x="992641" y="1790072"/>
                  <a:pt x="993056" y="1789243"/>
                  <a:pt x="992849" y="1788205"/>
                </a:cubicBezTo>
                <a:cubicBezTo>
                  <a:pt x="992641" y="1787791"/>
                  <a:pt x="991811" y="1787376"/>
                  <a:pt x="991189" y="1786754"/>
                </a:cubicBezTo>
                <a:cubicBezTo>
                  <a:pt x="990359" y="1787376"/>
                  <a:pt x="989945" y="1787998"/>
                  <a:pt x="989322" y="1788413"/>
                </a:cubicBezTo>
                <a:close/>
                <a:moveTo>
                  <a:pt x="424025" y="1472262"/>
                </a:moveTo>
                <a:cubicBezTo>
                  <a:pt x="424233" y="1473092"/>
                  <a:pt x="424648" y="1473092"/>
                  <a:pt x="424855" y="1472262"/>
                </a:cubicBezTo>
                <a:cubicBezTo>
                  <a:pt x="425062" y="1471847"/>
                  <a:pt x="425270" y="1471432"/>
                  <a:pt x="425270" y="1470810"/>
                </a:cubicBezTo>
                <a:cubicBezTo>
                  <a:pt x="425477" y="1470810"/>
                  <a:pt x="424855" y="1470602"/>
                  <a:pt x="424025" y="1470187"/>
                </a:cubicBezTo>
                <a:cubicBezTo>
                  <a:pt x="424025" y="1471017"/>
                  <a:pt x="423818" y="1471639"/>
                  <a:pt x="424025" y="1472262"/>
                </a:cubicBezTo>
                <a:close/>
                <a:moveTo>
                  <a:pt x="209514" y="1889738"/>
                </a:moveTo>
                <a:lnTo>
                  <a:pt x="231210" y="1864027"/>
                </a:lnTo>
                <a:lnTo>
                  <a:pt x="227571" y="1869318"/>
                </a:lnTo>
                <a:close/>
                <a:moveTo>
                  <a:pt x="197595" y="1924756"/>
                </a:moveTo>
                <a:lnTo>
                  <a:pt x="294784" y="1858272"/>
                </a:lnTo>
                <a:cubicBezTo>
                  <a:pt x="328806" y="1837890"/>
                  <a:pt x="364072" y="1819530"/>
                  <a:pt x="400583" y="1803142"/>
                </a:cubicBezTo>
                <a:cubicBezTo>
                  <a:pt x="423402" y="1792977"/>
                  <a:pt x="446637" y="1784057"/>
                  <a:pt x="470078" y="1775551"/>
                </a:cubicBezTo>
                <a:cubicBezTo>
                  <a:pt x="488749" y="1768913"/>
                  <a:pt x="507626" y="1763104"/>
                  <a:pt x="526919" y="1758333"/>
                </a:cubicBezTo>
                <a:cubicBezTo>
                  <a:pt x="538951" y="1755429"/>
                  <a:pt x="550776" y="1750035"/>
                  <a:pt x="563015" y="1748790"/>
                </a:cubicBezTo>
                <a:cubicBezTo>
                  <a:pt x="583345" y="1746508"/>
                  <a:pt x="603260" y="1741115"/>
                  <a:pt x="623590" y="1739248"/>
                </a:cubicBezTo>
                <a:cubicBezTo>
                  <a:pt x="624420" y="1739248"/>
                  <a:pt x="625042" y="1738625"/>
                  <a:pt x="625872" y="1738418"/>
                </a:cubicBezTo>
                <a:cubicBezTo>
                  <a:pt x="626909" y="1738418"/>
                  <a:pt x="628154" y="1738211"/>
                  <a:pt x="629191" y="1738211"/>
                </a:cubicBezTo>
                <a:cubicBezTo>
                  <a:pt x="637489" y="1737381"/>
                  <a:pt x="645787" y="1737173"/>
                  <a:pt x="653878" y="1735099"/>
                </a:cubicBezTo>
                <a:cubicBezTo>
                  <a:pt x="656160" y="1735099"/>
                  <a:pt x="658234" y="1734891"/>
                  <a:pt x="660516" y="1734891"/>
                </a:cubicBezTo>
                <a:cubicBezTo>
                  <a:pt x="676905" y="1733854"/>
                  <a:pt x="693293" y="1732817"/>
                  <a:pt x="709889" y="1731780"/>
                </a:cubicBezTo>
                <a:cubicBezTo>
                  <a:pt x="720261" y="1731780"/>
                  <a:pt x="730634" y="1731780"/>
                  <a:pt x="741214" y="1731780"/>
                </a:cubicBezTo>
                <a:cubicBezTo>
                  <a:pt x="757602" y="1732817"/>
                  <a:pt x="773991" y="1733854"/>
                  <a:pt x="790586" y="1734891"/>
                </a:cubicBezTo>
                <a:cubicBezTo>
                  <a:pt x="792246" y="1734891"/>
                  <a:pt x="793906" y="1734891"/>
                  <a:pt x="795565" y="1735099"/>
                </a:cubicBezTo>
                <a:cubicBezTo>
                  <a:pt x="811746" y="1737381"/>
                  <a:pt x="828134" y="1739870"/>
                  <a:pt x="844316" y="1741944"/>
                </a:cubicBezTo>
                <a:lnTo>
                  <a:pt x="882690" y="1748134"/>
                </a:lnTo>
                <a:lnTo>
                  <a:pt x="882901" y="1748375"/>
                </a:lnTo>
                <a:lnTo>
                  <a:pt x="882901" y="1749205"/>
                </a:lnTo>
                <a:cubicBezTo>
                  <a:pt x="883316" y="1749205"/>
                  <a:pt x="883523" y="1748998"/>
                  <a:pt x="883938" y="1748998"/>
                </a:cubicBezTo>
                <a:cubicBezTo>
                  <a:pt x="883523" y="1748790"/>
                  <a:pt x="883109" y="1748583"/>
                  <a:pt x="882901" y="1748375"/>
                </a:cubicBezTo>
                <a:lnTo>
                  <a:pt x="882901" y="1748168"/>
                </a:lnTo>
                <a:lnTo>
                  <a:pt x="882690" y="1748134"/>
                </a:lnTo>
                <a:lnTo>
                  <a:pt x="877092" y="1741737"/>
                </a:lnTo>
                <a:cubicBezTo>
                  <a:pt x="873566" y="1737381"/>
                  <a:pt x="869624" y="1733024"/>
                  <a:pt x="868587" y="1727631"/>
                </a:cubicBezTo>
                <a:cubicBezTo>
                  <a:pt x="866305" y="1716636"/>
                  <a:pt x="867757" y="1705849"/>
                  <a:pt x="874188" y="1696306"/>
                </a:cubicBezTo>
                <a:cubicBezTo>
                  <a:pt x="883523" y="1682407"/>
                  <a:pt x="894311" y="1670375"/>
                  <a:pt x="909869" y="1662699"/>
                </a:cubicBezTo>
                <a:cubicBezTo>
                  <a:pt x="923353" y="1656061"/>
                  <a:pt x="937252" y="1650252"/>
                  <a:pt x="951359" y="1647555"/>
                </a:cubicBezTo>
                <a:cubicBezTo>
                  <a:pt x="972934" y="1643407"/>
                  <a:pt x="995338" y="1641747"/>
                  <a:pt x="1017535" y="1641124"/>
                </a:cubicBezTo>
                <a:cubicBezTo>
                  <a:pt x="1020854" y="1641124"/>
                  <a:pt x="1024174" y="1641124"/>
                  <a:pt x="1027493" y="1641124"/>
                </a:cubicBezTo>
                <a:cubicBezTo>
                  <a:pt x="1031849" y="1641124"/>
                  <a:pt x="1036206" y="1641332"/>
                  <a:pt x="1040562" y="1641332"/>
                </a:cubicBezTo>
                <a:cubicBezTo>
                  <a:pt x="1038487" y="1691120"/>
                  <a:pt x="1028945" y="1738625"/>
                  <a:pt x="997620" y="1780737"/>
                </a:cubicBezTo>
                <a:cubicBezTo>
                  <a:pt x="1010067" y="1783642"/>
                  <a:pt x="1021477" y="1788413"/>
                  <a:pt x="1033301" y="1792562"/>
                </a:cubicBezTo>
                <a:cubicBezTo>
                  <a:pt x="1067945" y="1805216"/>
                  <a:pt x="1102174" y="1818493"/>
                  <a:pt x="1137025" y="1830525"/>
                </a:cubicBezTo>
                <a:cubicBezTo>
                  <a:pt x="1151962" y="1835711"/>
                  <a:pt x="1166276" y="1843179"/>
                  <a:pt x="1181627" y="1846914"/>
                </a:cubicBezTo>
                <a:cubicBezTo>
                  <a:pt x="1183079" y="1848365"/>
                  <a:pt x="1184946" y="1849403"/>
                  <a:pt x="1186191" y="1847536"/>
                </a:cubicBezTo>
                <a:cubicBezTo>
                  <a:pt x="1186813" y="1846706"/>
                  <a:pt x="1184738" y="1845669"/>
                  <a:pt x="1183494" y="1845254"/>
                </a:cubicBezTo>
                <a:cubicBezTo>
                  <a:pt x="1165238" y="1828865"/>
                  <a:pt x="1170425" y="1808743"/>
                  <a:pt x="1186813" y="1794429"/>
                </a:cubicBezTo>
                <a:cubicBezTo>
                  <a:pt x="1205483" y="1778248"/>
                  <a:pt x="1228096" y="1774721"/>
                  <a:pt x="1250915" y="1771195"/>
                </a:cubicBezTo>
                <a:cubicBezTo>
                  <a:pt x="1262739" y="1769328"/>
                  <a:pt x="1274771" y="1770780"/>
                  <a:pt x="1286596" y="1768705"/>
                </a:cubicBezTo>
                <a:cubicBezTo>
                  <a:pt x="1289708" y="1768083"/>
                  <a:pt x="1294271" y="1769535"/>
                  <a:pt x="1293649" y="1775759"/>
                </a:cubicBezTo>
                <a:cubicBezTo>
                  <a:pt x="1291989" y="1791110"/>
                  <a:pt x="1289500" y="1806254"/>
                  <a:pt x="1285766" y="1821397"/>
                </a:cubicBezTo>
                <a:cubicBezTo>
                  <a:pt x="1280995" y="1841105"/>
                  <a:pt x="1271660" y="1858116"/>
                  <a:pt x="1258175" y="1872845"/>
                </a:cubicBezTo>
                <a:cubicBezTo>
                  <a:pt x="1257553" y="1875541"/>
                  <a:pt x="1259628" y="1874504"/>
                  <a:pt x="1260665" y="1874712"/>
                </a:cubicBezTo>
                <a:cubicBezTo>
                  <a:pt x="1278090" y="1880728"/>
                  <a:pt x="1295309" y="1886744"/>
                  <a:pt x="1313564" y="1890063"/>
                </a:cubicBezTo>
                <a:cubicBezTo>
                  <a:pt x="1320825" y="1891515"/>
                  <a:pt x="1328085" y="1895041"/>
                  <a:pt x="1335761" y="1896494"/>
                </a:cubicBezTo>
                <a:cubicBezTo>
                  <a:pt x="1356299" y="1900435"/>
                  <a:pt x="1376421" y="1906037"/>
                  <a:pt x="1397166" y="1908526"/>
                </a:cubicBezTo>
                <a:cubicBezTo>
                  <a:pt x="1435751" y="1913090"/>
                  <a:pt x="1474337" y="1916409"/>
                  <a:pt x="1512922" y="1909563"/>
                </a:cubicBezTo>
                <a:cubicBezTo>
                  <a:pt x="1546736" y="1903547"/>
                  <a:pt x="1578683" y="1892552"/>
                  <a:pt x="1608971" y="1876579"/>
                </a:cubicBezTo>
                <a:cubicBezTo>
                  <a:pt x="1612290" y="1874712"/>
                  <a:pt x="1614157" y="1872845"/>
                  <a:pt x="1614987" y="1868696"/>
                </a:cubicBezTo>
                <a:cubicBezTo>
                  <a:pt x="1616232" y="1862472"/>
                  <a:pt x="1619136" y="1856664"/>
                  <a:pt x="1625774" y="1853344"/>
                </a:cubicBezTo>
                <a:cubicBezTo>
                  <a:pt x="1629301" y="1851685"/>
                  <a:pt x="1630961" y="1847743"/>
                  <a:pt x="1633035" y="1844424"/>
                </a:cubicBezTo>
                <a:cubicBezTo>
                  <a:pt x="1643200" y="1828865"/>
                  <a:pt x="1652328" y="1825132"/>
                  <a:pt x="1670791" y="1828658"/>
                </a:cubicBezTo>
                <a:cubicBezTo>
                  <a:pt x="1674732" y="1829488"/>
                  <a:pt x="1678259" y="1828243"/>
                  <a:pt x="1681163" y="1825754"/>
                </a:cubicBezTo>
                <a:cubicBezTo>
                  <a:pt x="1709376" y="1801067"/>
                  <a:pt x="1734477" y="1773477"/>
                  <a:pt x="1756674" y="1743189"/>
                </a:cubicBezTo>
                <a:cubicBezTo>
                  <a:pt x="1763728" y="1733439"/>
                  <a:pt x="1770366" y="1723482"/>
                  <a:pt x="1777212" y="1713524"/>
                </a:cubicBezTo>
                <a:cubicBezTo>
                  <a:pt x="1778249" y="1714146"/>
                  <a:pt x="1779079" y="1714769"/>
                  <a:pt x="1780116" y="1715391"/>
                </a:cubicBezTo>
                <a:cubicBezTo>
                  <a:pt x="1761861" y="1750035"/>
                  <a:pt x="1737797" y="1780322"/>
                  <a:pt x="1711243" y="1808743"/>
                </a:cubicBezTo>
                <a:cubicBezTo>
                  <a:pt x="1703568" y="1816833"/>
                  <a:pt x="1695477" y="1824094"/>
                  <a:pt x="1687179" y="1831562"/>
                </a:cubicBezTo>
                <a:cubicBezTo>
                  <a:pt x="1683860" y="1834467"/>
                  <a:pt x="1682823" y="1836334"/>
                  <a:pt x="1686142" y="1840690"/>
                </a:cubicBezTo>
                <a:cubicBezTo>
                  <a:pt x="1701493" y="1860812"/>
                  <a:pt x="1705850" y="1884669"/>
                  <a:pt x="1707924" y="1909148"/>
                </a:cubicBezTo>
                <a:cubicBezTo>
                  <a:pt x="1708131" y="1912052"/>
                  <a:pt x="1707094" y="1913090"/>
                  <a:pt x="1704397" y="1913090"/>
                </a:cubicBezTo>
                <a:cubicBezTo>
                  <a:pt x="1681786" y="1913297"/>
                  <a:pt x="1659588" y="1912260"/>
                  <a:pt x="1638636" y="1902510"/>
                </a:cubicBezTo>
                <a:cubicBezTo>
                  <a:pt x="1630961" y="1898983"/>
                  <a:pt x="1624322" y="1894419"/>
                  <a:pt x="1620381" y="1886536"/>
                </a:cubicBezTo>
                <a:cubicBezTo>
                  <a:pt x="1618721" y="1883010"/>
                  <a:pt x="1616647" y="1881765"/>
                  <a:pt x="1612705" y="1884254"/>
                </a:cubicBezTo>
                <a:cubicBezTo>
                  <a:pt x="1594242" y="1895249"/>
                  <a:pt x="1573705" y="1901887"/>
                  <a:pt x="1554205" y="1910185"/>
                </a:cubicBezTo>
                <a:cubicBezTo>
                  <a:pt x="1545699" y="1913712"/>
                  <a:pt x="1535949" y="1914127"/>
                  <a:pt x="1526821" y="1915994"/>
                </a:cubicBezTo>
                <a:cubicBezTo>
                  <a:pt x="1479523" y="1926159"/>
                  <a:pt x="1432432" y="1922632"/>
                  <a:pt x="1385341" y="1914957"/>
                </a:cubicBezTo>
                <a:cubicBezTo>
                  <a:pt x="1366464" y="1911845"/>
                  <a:pt x="1347171" y="1910393"/>
                  <a:pt x="1328915" y="1904169"/>
                </a:cubicBezTo>
                <a:cubicBezTo>
                  <a:pt x="1307756" y="1896909"/>
                  <a:pt x="1285766" y="1892760"/>
                  <a:pt x="1264814" y="1884877"/>
                </a:cubicBezTo>
                <a:cubicBezTo>
                  <a:pt x="1256308" y="1881765"/>
                  <a:pt x="1247803" y="1879898"/>
                  <a:pt x="1237846" y="1883839"/>
                </a:cubicBezTo>
                <a:cubicBezTo>
                  <a:pt x="1230170" y="1886951"/>
                  <a:pt x="1220420" y="1883632"/>
                  <a:pt x="1214819" y="1877616"/>
                </a:cubicBezTo>
                <a:cubicBezTo>
                  <a:pt x="1196771" y="1858323"/>
                  <a:pt x="1172706" y="1852307"/>
                  <a:pt x="1149265" y="1844632"/>
                </a:cubicBezTo>
                <a:cubicBezTo>
                  <a:pt x="1138270" y="1841105"/>
                  <a:pt x="1128105" y="1835296"/>
                  <a:pt x="1117110" y="1831355"/>
                </a:cubicBezTo>
                <a:cubicBezTo>
                  <a:pt x="1080599" y="1818493"/>
                  <a:pt x="1044711" y="1803349"/>
                  <a:pt x="1007785" y="1791525"/>
                </a:cubicBezTo>
                <a:cubicBezTo>
                  <a:pt x="1005295" y="1790695"/>
                  <a:pt x="1002599" y="1790072"/>
                  <a:pt x="999902" y="1789450"/>
                </a:cubicBezTo>
                <a:cubicBezTo>
                  <a:pt x="999280" y="1789243"/>
                  <a:pt x="998865" y="1789243"/>
                  <a:pt x="998242" y="1789035"/>
                </a:cubicBezTo>
                <a:cubicBezTo>
                  <a:pt x="997205" y="1788205"/>
                  <a:pt x="996168" y="1787583"/>
                  <a:pt x="994923" y="1788205"/>
                </a:cubicBezTo>
                <a:cubicBezTo>
                  <a:pt x="993886" y="1788828"/>
                  <a:pt x="994093" y="1789865"/>
                  <a:pt x="994508" y="1790695"/>
                </a:cubicBezTo>
                <a:cubicBezTo>
                  <a:pt x="996168" y="1791525"/>
                  <a:pt x="998035" y="1792354"/>
                  <a:pt x="999695" y="1793184"/>
                </a:cubicBezTo>
                <a:cubicBezTo>
                  <a:pt x="1018987" y="1802312"/>
                  <a:pt x="1038280" y="1811025"/>
                  <a:pt x="1057573" y="1820360"/>
                </a:cubicBezTo>
                <a:cubicBezTo>
                  <a:pt x="1081014" y="1831770"/>
                  <a:pt x="1104249" y="1843802"/>
                  <a:pt x="1127690" y="1855419"/>
                </a:cubicBezTo>
                <a:cubicBezTo>
                  <a:pt x="1152999" y="1868073"/>
                  <a:pt x="1178308" y="1880728"/>
                  <a:pt x="1204031" y="1892760"/>
                </a:cubicBezTo>
                <a:cubicBezTo>
                  <a:pt x="1239505" y="1909563"/>
                  <a:pt x="1275186" y="1925951"/>
                  <a:pt x="1312112" y="1939436"/>
                </a:cubicBezTo>
                <a:cubicBezTo>
                  <a:pt x="1326011" y="1944622"/>
                  <a:pt x="1340118" y="1950223"/>
                  <a:pt x="1354432" y="1953750"/>
                </a:cubicBezTo>
                <a:cubicBezTo>
                  <a:pt x="1375591" y="1958936"/>
                  <a:pt x="1395921" y="1967648"/>
                  <a:pt x="1417911" y="1970345"/>
                </a:cubicBezTo>
                <a:cubicBezTo>
                  <a:pt x="1419570" y="1971798"/>
                  <a:pt x="1420815" y="1972005"/>
                  <a:pt x="1421852" y="1969723"/>
                </a:cubicBezTo>
                <a:cubicBezTo>
                  <a:pt x="1428283" y="1963500"/>
                  <a:pt x="1431602" y="1955202"/>
                  <a:pt x="1439486" y="1950016"/>
                </a:cubicBezTo>
                <a:cubicBezTo>
                  <a:pt x="1457741" y="1937984"/>
                  <a:pt x="1474752" y="1937984"/>
                  <a:pt x="1491763" y="1951260"/>
                </a:cubicBezTo>
                <a:cubicBezTo>
                  <a:pt x="1501720" y="1958936"/>
                  <a:pt x="1509396" y="1968478"/>
                  <a:pt x="1514997" y="1979473"/>
                </a:cubicBezTo>
                <a:cubicBezTo>
                  <a:pt x="1517486" y="1984244"/>
                  <a:pt x="1520183" y="1985904"/>
                  <a:pt x="1525577" y="1986319"/>
                </a:cubicBezTo>
                <a:cubicBezTo>
                  <a:pt x="1603577" y="1990883"/>
                  <a:pt x="1680956" y="1984452"/>
                  <a:pt x="1758126" y="1972835"/>
                </a:cubicBezTo>
                <a:cubicBezTo>
                  <a:pt x="1761446" y="1972420"/>
                  <a:pt x="1764557" y="1971590"/>
                  <a:pt x="1766217" y="1968063"/>
                </a:cubicBezTo>
                <a:cubicBezTo>
                  <a:pt x="1768706" y="1963085"/>
                  <a:pt x="1773270" y="1960803"/>
                  <a:pt x="1778041" y="1960803"/>
                </a:cubicBezTo>
                <a:cubicBezTo>
                  <a:pt x="1787377" y="1961010"/>
                  <a:pt x="1794845" y="1956654"/>
                  <a:pt x="1802935" y="1953335"/>
                </a:cubicBezTo>
                <a:cubicBezTo>
                  <a:pt x="1814553" y="1948563"/>
                  <a:pt x="1826170" y="1947319"/>
                  <a:pt x="1837164" y="1955202"/>
                </a:cubicBezTo>
                <a:cubicBezTo>
                  <a:pt x="1839446" y="1956861"/>
                  <a:pt x="1842558" y="1957276"/>
                  <a:pt x="1844633" y="1956446"/>
                </a:cubicBezTo>
                <a:cubicBezTo>
                  <a:pt x="1851686" y="1953335"/>
                  <a:pt x="1859361" y="1953127"/>
                  <a:pt x="1866829" y="1951468"/>
                </a:cubicBezTo>
                <a:cubicBezTo>
                  <a:pt x="1879069" y="1948356"/>
                  <a:pt x="1890893" y="1944829"/>
                  <a:pt x="1903340" y="1942340"/>
                </a:cubicBezTo>
                <a:cubicBezTo>
                  <a:pt x="1917862" y="1939228"/>
                  <a:pt x="1931968" y="1934872"/>
                  <a:pt x="1946282" y="1931138"/>
                </a:cubicBezTo>
                <a:cubicBezTo>
                  <a:pt x="1958314" y="1927819"/>
                  <a:pt x="1970554" y="1924499"/>
                  <a:pt x="1982586" y="1920765"/>
                </a:cubicBezTo>
                <a:cubicBezTo>
                  <a:pt x="2000219" y="1915372"/>
                  <a:pt x="2018059" y="1910393"/>
                  <a:pt x="2035278" y="1903962"/>
                </a:cubicBezTo>
                <a:cubicBezTo>
                  <a:pt x="2050629" y="1898153"/>
                  <a:pt x="2066810" y="1894004"/>
                  <a:pt x="2081954" y="1887158"/>
                </a:cubicBezTo>
                <a:cubicBezTo>
                  <a:pt x="2086725" y="1884877"/>
                  <a:pt x="2092741" y="1880313"/>
                  <a:pt x="2099794" y="1883425"/>
                </a:cubicBezTo>
                <a:cubicBezTo>
                  <a:pt x="2098550" y="1886329"/>
                  <a:pt x="2095230" y="1886744"/>
                  <a:pt x="2092741" y="1887781"/>
                </a:cubicBezTo>
                <a:cubicBezTo>
                  <a:pt x="2044820" y="1909770"/>
                  <a:pt x="1994825" y="1925537"/>
                  <a:pt x="1944415" y="1940058"/>
                </a:cubicBezTo>
                <a:cubicBezTo>
                  <a:pt x="1913920" y="1948771"/>
                  <a:pt x="1883218" y="1956654"/>
                  <a:pt x="1852100" y="1963500"/>
                </a:cubicBezTo>
                <a:cubicBezTo>
                  <a:pt x="1847744" y="1964537"/>
                  <a:pt x="1845462" y="1965367"/>
                  <a:pt x="1847744" y="1970760"/>
                </a:cubicBezTo>
                <a:cubicBezTo>
                  <a:pt x="1852308" y="1981755"/>
                  <a:pt x="1851478" y="1993372"/>
                  <a:pt x="1850026" y="2004782"/>
                </a:cubicBezTo>
                <a:cubicBezTo>
                  <a:pt x="1847537" y="2022830"/>
                  <a:pt x="1841521" y="2039841"/>
                  <a:pt x="1833430" y="2056022"/>
                </a:cubicBezTo>
                <a:cubicBezTo>
                  <a:pt x="1831771" y="2059341"/>
                  <a:pt x="1830526" y="2061415"/>
                  <a:pt x="1826170" y="2058719"/>
                </a:cubicBezTo>
                <a:cubicBezTo>
                  <a:pt x="1809159" y="2048761"/>
                  <a:pt x="1792770" y="2037974"/>
                  <a:pt x="1779286" y="2023038"/>
                </a:cubicBezTo>
                <a:cubicBezTo>
                  <a:pt x="1769536" y="2012043"/>
                  <a:pt x="1762483" y="2000011"/>
                  <a:pt x="1761861" y="1985074"/>
                </a:cubicBezTo>
                <a:cubicBezTo>
                  <a:pt x="1761653" y="1978851"/>
                  <a:pt x="1757711" y="1981340"/>
                  <a:pt x="1755015" y="1981755"/>
                </a:cubicBezTo>
                <a:cubicBezTo>
                  <a:pt x="1702945" y="1989846"/>
                  <a:pt x="1650668" y="1994617"/>
                  <a:pt x="1597976" y="1995654"/>
                </a:cubicBezTo>
                <a:cubicBezTo>
                  <a:pt x="1577231" y="1996069"/>
                  <a:pt x="1556279" y="1996069"/>
                  <a:pt x="1535534" y="1994617"/>
                </a:cubicBezTo>
                <a:cubicBezTo>
                  <a:pt x="1531593" y="1994409"/>
                  <a:pt x="1527444" y="1994617"/>
                  <a:pt x="1522880" y="1994617"/>
                </a:cubicBezTo>
                <a:cubicBezTo>
                  <a:pt x="1533045" y="2021793"/>
                  <a:pt x="1538439" y="2049591"/>
                  <a:pt x="1539476" y="2078219"/>
                </a:cubicBezTo>
                <a:cubicBezTo>
                  <a:pt x="1507943" y="2079256"/>
                  <a:pt x="1476411" y="2078219"/>
                  <a:pt x="1446124" y="2068054"/>
                </a:cubicBezTo>
                <a:cubicBezTo>
                  <a:pt x="1429321" y="2062453"/>
                  <a:pt x="1413969" y="2054155"/>
                  <a:pt x="1402352" y="2040256"/>
                </a:cubicBezTo>
                <a:cubicBezTo>
                  <a:pt x="1383474" y="2017436"/>
                  <a:pt x="1388246" y="1995239"/>
                  <a:pt x="1414799" y="1982170"/>
                </a:cubicBezTo>
                <a:cubicBezTo>
                  <a:pt x="1415421" y="1981755"/>
                  <a:pt x="1415836" y="1981133"/>
                  <a:pt x="1416251" y="1980510"/>
                </a:cubicBezTo>
                <a:cubicBezTo>
                  <a:pt x="1416251" y="1979058"/>
                  <a:pt x="1415214" y="1978436"/>
                  <a:pt x="1414177" y="1978229"/>
                </a:cubicBezTo>
                <a:cubicBezTo>
                  <a:pt x="1333064" y="1959766"/>
                  <a:pt x="1257346" y="1927196"/>
                  <a:pt x="1183079" y="1890893"/>
                </a:cubicBezTo>
                <a:cubicBezTo>
                  <a:pt x="1118770" y="1859361"/>
                  <a:pt x="1055913" y="1824924"/>
                  <a:pt x="989945" y="1796504"/>
                </a:cubicBezTo>
                <a:cubicBezTo>
                  <a:pt x="985173" y="1794429"/>
                  <a:pt x="981439" y="1794014"/>
                  <a:pt x="976460" y="1796711"/>
                </a:cubicBezTo>
                <a:cubicBezTo>
                  <a:pt x="960279" y="1805631"/>
                  <a:pt x="944306" y="1803972"/>
                  <a:pt x="929162" y="1794014"/>
                </a:cubicBezTo>
                <a:cubicBezTo>
                  <a:pt x="920034" y="1787998"/>
                  <a:pt x="912566" y="1780322"/>
                  <a:pt x="906965" y="1771195"/>
                </a:cubicBezTo>
                <a:cubicBezTo>
                  <a:pt x="903231" y="1764971"/>
                  <a:pt x="898252" y="1762275"/>
                  <a:pt x="891614" y="1760407"/>
                </a:cubicBezTo>
                <a:cubicBezTo>
                  <a:pt x="826267" y="1741529"/>
                  <a:pt x="759469" y="1735929"/>
                  <a:pt x="691634" y="1739040"/>
                </a:cubicBezTo>
                <a:cubicBezTo>
                  <a:pt x="512813" y="1747338"/>
                  <a:pt x="356397" y="1812892"/>
                  <a:pt x="213257" y="1914957"/>
                </a:cubicBezTo>
                <a:cubicBezTo>
                  <a:pt x="210560" y="1916824"/>
                  <a:pt x="208175" y="1919313"/>
                  <a:pt x="205530" y="1921388"/>
                </a:cubicBezTo>
                <a:close/>
                <a:moveTo>
                  <a:pt x="196246" y="1925329"/>
                </a:moveTo>
                <a:lnTo>
                  <a:pt x="197595" y="1924756"/>
                </a:lnTo>
                <a:lnTo>
                  <a:pt x="196454" y="1925537"/>
                </a:lnTo>
                <a:cubicBezTo>
                  <a:pt x="196454" y="1925537"/>
                  <a:pt x="196246" y="1925329"/>
                  <a:pt x="196246" y="1925329"/>
                </a:cubicBezTo>
                <a:close/>
                <a:moveTo>
                  <a:pt x="170523" y="1933834"/>
                </a:moveTo>
                <a:lnTo>
                  <a:pt x="209514" y="1889738"/>
                </a:lnTo>
                <a:lnTo>
                  <a:pt x="176331" y="1929063"/>
                </a:lnTo>
                <a:cubicBezTo>
                  <a:pt x="174879" y="1931553"/>
                  <a:pt x="174050" y="1935079"/>
                  <a:pt x="170523" y="1933834"/>
                </a:cubicBezTo>
                <a:close/>
                <a:moveTo>
                  <a:pt x="154965" y="1964538"/>
                </a:moveTo>
                <a:cubicBezTo>
                  <a:pt x="169071" y="1955410"/>
                  <a:pt x="183178" y="1945867"/>
                  <a:pt x="197492" y="1937154"/>
                </a:cubicBezTo>
                <a:cubicBezTo>
                  <a:pt x="306402" y="1870564"/>
                  <a:pt x="424233" y="1829074"/>
                  <a:pt x="550569" y="1811856"/>
                </a:cubicBezTo>
                <a:cubicBezTo>
                  <a:pt x="605335" y="1804387"/>
                  <a:pt x="660309" y="1802520"/>
                  <a:pt x="715283" y="1804595"/>
                </a:cubicBezTo>
                <a:cubicBezTo>
                  <a:pt x="720054" y="1804802"/>
                  <a:pt x="722959" y="1803765"/>
                  <a:pt x="725863" y="1799409"/>
                </a:cubicBezTo>
                <a:cubicBezTo>
                  <a:pt x="746193" y="1767254"/>
                  <a:pt x="776273" y="1766217"/>
                  <a:pt x="796810" y="1798372"/>
                </a:cubicBezTo>
                <a:cubicBezTo>
                  <a:pt x="804278" y="1810196"/>
                  <a:pt x="812576" y="1814345"/>
                  <a:pt x="825646" y="1816419"/>
                </a:cubicBezTo>
                <a:cubicBezTo>
                  <a:pt x="853858" y="1820569"/>
                  <a:pt x="881449" y="1826999"/>
                  <a:pt x="907588" y="1839031"/>
                </a:cubicBezTo>
                <a:cubicBezTo>
                  <a:pt x="915263" y="1842558"/>
                  <a:pt x="922732" y="1846707"/>
                  <a:pt x="929370" y="1852101"/>
                </a:cubicBezTo>
                <a:cubicBezTo>
                  <a:pt x="948248" y="1867452"/>
                  <a:pt x="948663" y="1885707"/>
                  <a:pt x="930407" y="1902096"/>
                </a:cubicBezTo>
                <a:cubicBezTo>
                  <a:pt x="924806" y="1907075"/>
                  <a:pt x="918790" y="1911223"/>
                  <a:pt x="912152" y="1914750"/>
                </a:cubicBezTo>
                <a:cubicBezTo>
                  <a:pt x="862779" y="1940059"/>
                  <a:pt x="809257" y="1948564"/>
                  <a:pt x="753661" y="1956032"/>
                </a:cubicBezTo>
                <a:cubicBezTo>
                  <a:pt x="757395" y="1951469"/>
                  <a:pt x="761337" y="1951261"/>
                  <a:pt x="764863" y="1950431"/>
                </a:cubicBezTo>
                <a:cubicBezTo>
                  <a:pt x="795566" y="1942756"/>
                  <a:pt x="826890" y="1937154"/>
                  <a:pt x="857178" y="1927612"/>
                </a:cubicBezTo>
                <a:cubicBezTo>
                  <a:pt x="877923" y="1921181"/>
                  <a:pt x="898253" y="1914128"/>
                  <a:pt x="916508" y="1901888"/>
                </a:cubicBezTo>
                <a:cubicBezTo>
                  <a:pt x="941609" y="1884878"/>
                  <a:pt x="941402" y="1868282"/>
                  <a:pt x="915471" y="1852723"/>
                </a:cubicBezTo>
                <a:cubicBezTo>
                  <a:pt x="889955" y="1837579"/>
                  <a:pt x="861119" y="1831356"/>
                  <a:pt x="832491" y="1825547"/>
                </a:cubicBezTo>
                <a:cubicBezTo>
                  <a:pt x="825231" y="1824095"/>
                  <a:pt x="817970" y="1823058"/>
                  <a:pt x="809672" y="1821606"/>
                </a:cubicBezTo>
                <a:cubicBezTo>
                  <a:pt x="815896" y="1840483"/>
                  <a:pt x="820252" y="1858739"/>
                  <a:pt x="821497" y="1877409"/>
                </a:cubicBezTo>
                <a:cubicBezTo>
                  <a:pt x="822326" y="1887989"/>
                  <a:pt x="822326" y="1887989"/>
                  <a:pt x="811747" y="1887989"/>
                </a:cubicBezTo>
                <a:cubicBezTo>
                  <a:pt x="788305" y="1888197"/>
                  <a:pt x="765278" y="1886122"/>
                  <a:pt x="743081" y="1878239"/>
                </a:cubicBezTo>
                <a:cubicBezTo>
                  <a:pt x="732086" y="1874298"/>
                  <a:pt x="722129" y="1868904"/>
                  <a:pt x="713831" y="1860606"/>
                </a:cubicBezTo>
                <a:cubicBezTo>
                  <a:pt x="697442" y="1844218"/>
                  <a:pt x="696613" y="1830319"/>
                  <a:pt x="711549" y="1812271"/>
                </a:cubicBezTo>
                <a:cubicBezTo>
                  <a:pt x="687485" y="1810819"/>
                  <a:pt x="663836" y="1810819"/>
                  <a:pt x="639979" y="1811441"/>
                </a:cubicBezTo>
                <a:cubicBezTo>
                  <a:pt x="492898" y="1816212"/>
                  <a:pt x="354945" y="1853760"/>
                  <a:pt x="225497" y="1923463"/>
                </a:cubicBezTo>
                <a:cubicBezTo>
                  <a:pt x="203923" y="1935080"/>
                  <a:pt x="182970" y="1947942"/>
                  <a:pt x="162225" y="1961426"/>
                </a:cubicBezTo>
                <a:cubicBezTo>
                  <a:pt x="160151" y="1963086"/>
                  <a:pt x="158076" y="1965368"/>
                  <a:pt x="154965" y="1964538"/>
                </a:cubicBezTo>
                <a:close/>
                <a:moveTo>
                  <a:pt x="0" y="771708"/>
                </a:moveTo>
                <a:cubicBezTo>
                  <a:pt x="0" y="765692"/>
                  <a:pt x="0" y="759676"/>
                  <a:pt x="0" y="753660"/>
                </a:cubicBezTo>
                <a:cubicBezTo>
                  <a:pt x="3527" y="750756"/>
                  <a:pt x="2489" y="746399"/>
                  <a:pt x="3319" y="742665"/>
                </a:cubicBezTo>
                <a:cubicBezTo>
                  <a:pt x="8713" y="712585"/>
                  <a:pt x="17011" y="683542"/>
                  <a:pt x="38378" y="660101"/>
                </a:cubicBezTo>
                <a:cubicBezTo>
                  <a:pt x="43772" y="656367"/>
                  <a:pt x="49165" y="652425"/>
                  <a:pt x="54559" y="648691"/>
                </a:cubicBezTo>
                <a:cubicBezTo>
                  <a:pt x="57878" y="647654"/>
                  <a:pt x="61197" y="646617"/>
                  <a:pt x="64517" y="645579"/>
                </a:cubicBezTo>
                <a:cubicBezTo>
                  <a:pt x="67836" y="645372"/>
                  <a:pt x="70947" y="645164"/>
                  <a:pt x="74267" y="645164"/>
                </a:cubicBezTo>
                <a:cubicBezTo>
                  <a:pt x="78001" y="646202"/>
                  <a:pt x="81942" y="647239"/>
                  <a:pt x="85676" y="648484"/>
                </a:cubicBezTo>
                <a:cubicBezTo>
                  <a:pt x="89411" y="650766"/>
                  <a:pt x="92937" y="653047"/>
                  <a:pt x="96671" y="655329"/>
                </a:cubicBezTo>
                <a:cubicBezTo>
                  <a:pt x="100613" y="658856"/>
                  <a:pt x="104554" y="662383"/>
                  <a:pt x="108911" y="666117"/>
                </a:cubicBezTo>
                <a:cubicBezTo>
                  <a:pt x="107458" y="647654"/>
                  <a:pt x="108081" y="629191"/>
                  <a:pt x="107873" y="610728"/>
                </a:cubicBezTo>
                <a:cubicBezTo>
                  <a:pt x="107873" y="581685"/>
                  <a:pt x="107251" y="552850"/>
                  <a:pt x="106836" y="523807"/>
                </a:cubicBezTo>
                <a:cubicBezTo>
                  <a:pt x="106836" y="522147"/>
                  <a:pt x="106836" y="520488"/>
                  <a:pt x="106836" y="518828"/>
                </a:cubicBezTo>
                <a:cubicBezTo>
                  <a:pt x="107043" y="504099"/>
                  <a:pt x="107458" y="489163"/>
                  <a:pt x="105591" y="474434"/>
                </a:cubicBezTo>
                <a:cubicBezTo>
                  <a:pt x="105384" y="465721"/>
                  <a:pt x="105177" y="456801"/>
                  <a:pt x="104969" y="448088"/>
                </a:cubicBezTo>
                <a:cubicBezTo>
                  <a:pt x="105177" y="445599"/>
                  <a:pt x="105799" y="442902"/>
                  <a:pt x="103932" y="439998"/>
                </a:cubicBezTo>
                <a:cubicBezTo>
                  <a:pt x="96256" y="444354"/>
                  <a:pt x="87543" y="445184"/>
                  <a:pt x="79038" y="446636"/>
                </a:cubicBezTo>
                <a:cubicBezTo>
                  <a:pt x="75719" y="446636"/>
                  <a:pt x="72400" y="446636"/>
                  <a:pt x="69081" y="446636"/>
                </a:cubicBezTo>
                <a:cubicBezTo>
                  <a:pt x="49788" y="444977"/>
                  <a:pt x="31325" y="439583"/>
                  <a:pt x="13277" y="433360"/>
                </a:cubicBezTo>
                <a:cubicBezTo>
                  <a:pt x="12239" y="431492"/>
                  <a:pt x="8091" y="432322"/>
                  <a:pt x="9128" y="428588"/>
                </a:cubicBezTo>
                <a:cubicBezTo>
                  <a:pt x="11202" y="424439"/>
                  <a:pt x="13069" y="420083"/>
                  <a:pt x="15351" y="416141"/>
                </a:cubicBezTo>
                <a:cubicBezTo>
                  <a:pt x="28628" y="392492"/>
                  <a:pt x="43150" y="370088"/>
                  <a:pt x="70947" y="360960"/>
                </a:cubicBezTo>
                <a:cubicBezTo>
                  <a:pt x="77586" y="360545"/>
                  <a:pt x="84224" y="360545"/>
                  <a:pt x="90448" y="363035"/>
                </a:cubicBezTo>
                <a:cubicBezTo>
                  <a:pt x="93767" y="365524"/>
                  <a:pt x="96878" y="368220"/>
                  <a:pt x="101235" y="371540"/>
                </a:cubicBezTo>
                <a:cubicBezTo>
                  <a:pt x="100198" y="363242"/>
                  <a:pt x="101028" y="356188"/>
                  <a:pt x="98953" y="349135"/>
                </a:cubicBezTo>
                <a:cubicBezTo>
                  <a:pt x="98746" y="345816"/>
                  <a:pt x="98538" y="342497"/>
                  <a:pt x="98331" y="339178"/>
                </a:cubicBezTo>
                <a:cubicBezTo>
                  <a:pt x="97708" y="331502"/>
                  <a:pt x="97708" y="323619"/>
                  <a:pt x="95634" y="316151"/>
                </a:cubicBezTo>
                <a:cubicBezTo>
                  <a:pt x="95426" y="313454"/>
                  <a:pt x="95219" y="310757"/>
                  <a:pt x="94804" y="307853"/>
                </a:cubicBezTo>
                <a:cubicBezTo>
                  <a:pt x="93974" y="301215"/>
                  <a:pt x="93974" y="294576"/>
                  <a:pt x="91900" y="288146"/>
                </a:cubicBezTo>
                <a:cubicBezTo>
                  <a:pt x="91900" y="287523"/>
                  <a:pt x="91693" y="287108"/>
                  <a:pt x="91693" y="286486"/>
                </a:cubicBezTo>
                <a:cubicBezTo>
                  <a:pt x="89203" y="267401"/>
                  <a:pt x="85676" y="248523"/>
                  <a:pt x="78001" y="230890"/>
                </a:cubicBezTo>
                <a:cubicBezTo>
                  <a:pt x="69703" y="211597"/>
                  <a:pt x="60575" y="210767"/>
                  <a:pt x="48543" y="227985"/>
                </a:cubicBezTo>
                <a:cubicBezTo>
                  <a:pt x="35681" y="246241"/>
                  <a:pt x="27591" y="266778"/>
                  <a:pt x="20538" y="287938"/>
                </a:cubicBezTo>
                <a:cubicBezTo>
                  <a:pt x="19915" y="289598"/>
                  <a:pt x="19293" y="291257"/>
                  <a:pt x="18671" y="292709"/>
                </a:cubicBezTo>
                <a:cubicBezTo>
                  <a:pt x="18256" y="293954"/>
                  <a:pt x="18048" y="294991"/>
                  <a:pt x="17633" y="296236"/>
                </a:cubicBezTo>
                <a:cubicBezTo>
                  <a:pt x="16181" y="297481"/>
                  <a:pt x="15974" y="299348"/>
                  <a:pt x="15766" y="301215"/>
                </a:cubicBezTo>
                <a:cubicBezTo>
                  <a:pt x="13899" y="306816"/>
                  <a:pt x="11825" y="312210"/>
                  <a:pt x="9958" y="317811"/>
                </a:cubicBezTo>
                <a:cubicBezTo>
                  <a:pt x="9335" y="317811"/>
                  <a:pt x="8713" y="317811"/>
                  <a:pt x="7883" y="317811"/>
                </a:cubicBezTo>
                <a:cubicBezTo>
                  <a:pt x="8298" y="315114"/>
                  <a:pt x="8713" y="312624"/>
                  <a:pt x="9128" y="309928"/>
                </a:cubicBezTo>
                <a:cubicBezTo>
                  <a:pt x="9335" y="308683"/>
                  <a:pt x="9543" y="307438"/>
                  <a:pt x="9543" y="306401"/>
                </a:cubicBezTo>
                <a:cubicBezTo>
                  <a:pt x="11617" y="298933"/>
                  <a:pt x="13692" y="291257"/>
                  <a:pt x="15766" y="283789"/>
                </a:cubicBezTo>
                <a:cubicBezTo>
                  <a:pt x="15974" y="283167"/>
                  <a:pt x="15974" y="282544"/>
                  <a:pt x="16181" y="281922"/>
                </a:cubicBezTo>
                <a:cubicBezTo>
                  <a:pt x="16803" y="280470"/>
                  <a:pt x="17633" y="279018"/>
                  <a:pt x="18048" y="277566"/>
                </a:cubicBezTo>
                <a:cubicBezTo>
                  <a:pt x="25724" y="255991"/>
                  <a:pt x="33607" y="234416"/>
                  <a:pt x="48336" y="216368"/>
                </a:cubicBezTo>
                <a:cubicBezTo>
                  <a:pt x="48958" y="216368"/>
                  <a:pt x="49165" y="215953"/>
                  <a:pt x="49373" y="215331"/>
                </a:cubicBezTo>
                <a:cubicBezTo>
                  <a:pt x="55596" y="210352"/>
                  <a:pt x="62027" y="206618"/>
                  <a:pt x="70533" y="209315"/>
                </a:cubicBezTo>
                <a:lnTo>
                  <a:pt x="70740" y="209730"/>
                </a:lnTo>
                <a:lnTo>
                  <a:pt x="71155" y="209730"/>
                </a:lnTo>
                <a:cubicBezTo>
                  <a:pt x="74059" y="212427"/>
                  <a:pt x="77171" y="215331"/>
                  <a:pt x="80075" y="218028"/>
                </a:cubicBezTo>
                <a:cubicBezTo>
                  <a:pt x="82979" y="223836"/>
                  <a:pt x="85884" y="229853"/>
                  <a:pt x="88996" y="235661"/>
                </a:cubicBezTo>
                <a:cubicBezTo>
                  <a:pt x="89203" y="236283"/>
                  <a:pt x="89203" y="236906"/>
                  <a:pt x="89411" y="237735"/>
                </a:cubicBezTo>
                <a:cubicBezTo>
                  <a:pt x="91278" y="243752"/>
                  <a:pt x="92937" y="249767"/>
                  <a:pt x="94804" y="255784"/>
                </a:cubicBezTo>
                <a:cubicBezTo>
                  <a:pt x="95219" y="257443"/>
                  <a:pt x="95426" y="258895"/>
                  <a:pt x="95841" y="260555"/>
                </a:cubicBezTo>
                <a:cubicBezTo>
                  <a:pt x="96671" y="264496"/>
                  <a:pt x="97501" y="268230"/>
                  <a:pt x="98538" y="272172"/>
                </a:cubicBezTo>
                <a:cubicBezTo>
                  <a:pt x="98746" y="273209"/>
                  <a:pt x="98953" y="274454"/>
                  <a:pt x="98953" y="275491"/>
                </a:cubicBezTo>
                <a:cubicBezTo>
                  <a:pt x="99990" y="280885"/>
                  <a:pt x="100820" y="286486"/>
                  <a:pt x="101857" y="291880"/>
                </a:cubicBezTo>
                <a:cubicBezTo>
                  <a:pt x="102065" y="293539"/>
                  <a:pt x="102272" y="295199"/>
                  <a:pt x="102272" y="296858"/>
                </a:cubicBezTo>
                <a:cubicBezTo>
                  <a:pt x="103102" y="303497"/>
                  <a:pt x="104139" y="309928"/>
                  <a:pt x="104969" y="316566"/>
                </a:cubicBezTo>
                <a:cubicBezTo>
                  <a:pt x="105177" y="319263"/>
                  <a:pt x="105384" y="321960"/>
                  <a:pt x="105591" y="324864"/>
                </a:cubicBezTo>
                <a:cubicBezTo>
                  <a:pt x="106421" y="333162"/>
                  <a:pt x="106214" y="341460"/>
                  <a:pt x="108288" y="349550"/>
                </a:cubicBezTo>
                <a:cubicBezTo>
                  <a:pt x="108496" y="353284"/>
                  <a:pt x="108703" y="357226"/>
                  <a:pt x="108911" y="360960"/>
                </a:cubicBezTo>
                <a:cubicBezTo>
                  <a:pt x="109740" y="371955"/>
                  <a:pt x="110570" y="382949"/>
                  <a:pt x="111400" y="393944"/>
                </a:cubicBezTo>
                <a:cubicBezTo>
                  <a:pt x="110155" y="398923"/>
                  <a:pt x="112230" y="402657"/>
                  <a:pt x="115964" y="405769"/>
                </a:cubicBezTo>
                <a:cubicBezTo>
                  <a:pt x="120528" y="414896"/>
                  <a:pt x="121980" y="424024"/>
                  <a:pt x="114304" y="432322"/>
                </a:cubicBezTo>
                <a:cubicBezTo>
                  <a:pt x="113060" y="433567"/>
                  <a:pt x="113060" y="435227"/>
                  <a:pt x="113267" y="436886"/>
                </a:cubicBezTo>
                <a:cubicBezTo>
                  <a:pt x="114097" y="464269"/>
                  <a:pt x="114927" y="491653"/>
                  <a:pt x="115757" y="518828"/>
                </a:cubicBezTo>
                <a:cubicBezTo>
                  <a:pt x="120528" y="493105"/>
                  <a:pt x="126129" y="467381"/>
                  <a:pt x="130485" y="441657"/>
                </a:cubicBezTo>
                <a:cubicBezTo>
                  <a:pt x="131522" y="439998"/>
                  <a:pt x="131730" y="438338"/>
                  <a:pt x="131522" y="436471"/>
                </a:cubicBezTo>
                <a:cubicBezTo>
                  <a:pt x="133597" y="427758"/>
                  <a:pt x="135671" y="419046"/>
                  <a:pt x="137746" y="410333"/>
                </a:cubicBezTo>
                <a:cubicBezTo>
                  <a:pt x="137746" y="409710"/>
                  <a:pt x="137954" y="409296"/>
                  <a:pt x="137954" y="408673"/>
                </a:cubicBezTo>
                <a:cubicBezTo>
                  <a:pt x="140028" y="400375"/>
                  <a:pt x="142102" y="392077"/>
                  <a:pt x="144177" y="383779"/>
                </a:cubicBezTo>
                <a:cubicBezTo>
                  <a:pt x="144384" y="382742"/>
                  <a:pt x="144592" y="381497"/>
                  <a:pt x="144799" y="380460"/>
                </a:cubicBezTo>
                <a:cubicBezTo>
                  <a:pt x="146666" y="373407"/>
                  <a:pt x="148741" y="366353"/>
                  <a:pt x="150608" y="359508"/>
                </a:cubicBezTo>
                <a:cubicBezTo>
                  <a:pt x="151023" y="357848"/>
                  <a:pt x="151438" y="356188"/>
                  <a:pt x="151853" y="354529"/>
                </a:cubicBezTo>
                <a:cubicBezTo>
                  <a:pt x="154342" y="348928"/>
                  <a:pt x="155586" y="343534"/>
                  <a:pt x="151853" y="337726"/>
                </a:cubicBezTo>
                <a:cubicBezTo>
                  <a:pt x="149778" y="334614"/>
                  <a:pt x="150400" y="330465"/>
                  <a:pt x="150608" y="326731"/>
                </a:cubicBezTo>
                <a:cubicBezTo>
                  <a:pt x="150815" y="325486"/>
                  <a:pt x="151230" y="324449"/>
                  <a:pt x="151438" y="323204"/>
                </a:cubicBezTo>
                <a:cubicBezTo>
                  <a:pt x="152060" y="322167"/>
                  <a:pt x="152475" y="321130"/>
                  <a:pt x="153097" y="320092"/>
                </a:cubicBezTo>
                <a:cubicBezTo>
                  <a:pt x="154342" y="318640"/>
                  <a:pt x="155586" y="316981"/>
                  <a:pt x="156831" y="315529"/>
                </a:cubicBezTo>
                <a:cubicBezTo>
                  <a:pt x="159943" y="312417"/>
                  <a:pt x="164714" y="311380"/>
                  <a:pt x="166374" y="306193"/>
                </a:cubicBezTo>
                <a:cubicBezTo>
                  <a:pt x="177369" y="273002"/>
                  <a:pt x="188571" y="239810"/>
                  <a:pt x="199773" y="206618"/>
                </a:cubicBezTo>
                <a:cubicBezTo>
                  <a:pt x="200188" y="205374"/>
                  <a:pt x="200396" y="204336"/>
                  <a:pt x="200810" y="203092"/>
                </a:cubicBezTo>
                <a:cubicBezTo>
                  <a:pt x="206619" y="188363"/>
                  <a:pt x="212427" y="173634"/>
                  <a:pt x="218651" y="157660"/>
                </a:cubicBezTo>
                <a:cubicBezTo>
                  <a:pt x="204544" y="159528"/>
                  <a:pt x="191890" y="159113"/>
                  <a:pt x="179443" y="157660"/>
                </a:cubicBezTo>
                <a:cubicBezTo>
                  <a:pt x="177161" y="157453"/>
                  <a:pt x="174879" y="157038"/>
                  <a:pt x="172598" y="156831"/>
                </a:cubicBezTo>
                <a:cubicBezTo>
                  <a:pt x="170523" y="155171"/>
                  <a:pt x="168241" y="155378"/>
                  <a:pt x="165959" y="155378"/>
                </a:cubicBezTo>
                <a:cubicBezTo>
                  <a:pt x="163055" y="153511"/>
                  <a:pt x="165544" y="151022"/>
                  <a:pt x="165129" y="148948"/>
                </a:cubicBezTo>
                <a:cubicBezTo>
                  <a:pt x="170730" y="130277"/>
                  <a:pt x="177784" y="112437"/>
                  <a:pt x="189608" y="96671"/>
                </a:cubicBezTo>
                <a:cubicBezTo>
                  <a:pt x="193965" y="92936"/>
                  <a:pt x="198321" y="88995"/>
                  <a:pt x="202677" y="85261"/>
                </a:cubicBezTo>
                <a:cubicBezTo>
                  <a:pt x="205374" y="84224"/>
                  <a:pt x="207864" y="83186"/>
                  <a:pt x="210561" y="81942"/>
                </a:cubicBezTo>
                <a:cubicBezTo>
                  <a:pt x="213672" y="81942"/>
                  <a:pt x="216991" y="81734"/>
                  <a:pt x="220103" y="81734"/>
                </a:cubicBezTo>
                <a:cubicBezTo>
                  <a:pt x="221555" y="82357"/>
                  <a:pt x="223215" y="82979"/>
                  <a:pt x="224667" y="83394"/>
                </a:cubicBezTo>
                <a:cubicBezTo>
                  <a:pt x="226327" y="84639"/>
                  <a:pt x="227986" y="85883"/>
                  <a:pt x="229853" y="87335"/>
                </a:cubicBezTo>
                <a:cubicBezTo>
                  <a:pt x="229853" y="87958"/>
                  <a:pt x="230268" y="88165"/>
                  <a:pt x="230683" y="88373"/>
                </a:cubicBezTo>
                <a:cubicBezTo>
                  <a:pt x="234002" y="93559"/>
                  <a:pt x="237114" y="98538"/>
                  <a:pt x="240848" y="104139"/>
                </a:cubicBezTo>
                <a:cubicBezTo>
                  <a:pt x="255370" y="69080"/>
                  <a:pt x="271343" y="35681"/>
                  <a:pt x="287731" y="2489"/>
                </a:cubicBezTo>
                <a:cubicBezTo>
                  <a:pt x="288354" y="1659"/>
                  <a:pt x="288976" y="829"/>
                  <a:pt x="289598" y="0"/>
                </a:cubicBezTo>
                <a:cubicBezTo>
                  <a:pt x="292088" y="1867"/>
                  <a:pt x="287939" y="4771"/>
                  <a:pt x="290428" y="6638"/>
                </a:cubicBezTo>
                <a:cubicBezTo>
                  <a:pt x="290221" y="6430"/>
                  <a:pt x="289806" y="6223"/>
                  <a:pt x="289598" y="6016"/>
                </a:cubicBezTo>
                <a:cubicBezTo>
                  <a:pt x="286694" y="10372"/>
                  <a:pt x="285242" y="15351"/>
                  <a:pt x="283997" y="20329"/>
                </a:cubicBezTo>
                <a:cubicBezTo>
                  <a:pt x="271550" y="49995"/>
                  <a:pt x="258896" y="79660"/>
                  <a:pt x="246242" y="109325"/>
                </a:cubicBezTo>
                <a:cubicBezTo>
                  <a:pt x="245412" y="111192"/>
                  <a:pt x="244997" y="112437"/>
                  <a:pt x="246034" y="114511"/>
                </a:cubicBezTo>
                <a:cubicBezTo>
                  <a:pt x="254332" y="131107"/>
                  <a:pt x="252465" y="140649"/>
                  <a:pt x="237114" y="149362"/>
                </a:cubicBezTo>
                <a:cubicBezTo>
                  <a:pt x="229231" y="153926"/>
                  <a:pt x="225704" y="160150"/>
                  <a:pt x="222800" y="167825"/>
                </a:cubicBezTo>
                <a:cubicBezTo>
                  <a:pt x="208901" y="204751"/>
                  <a:pt x="195417" y="241677"/>
                  <a:pt x="183592" y="279225"/>
                </a:cubicBezTo>
                <a:cubicBezTo>
                  <a:pt x="182970" y="281092"/>
                  <a:pt x="182555" y="282752"/>
                  <a:pt x="181518" y="286278"/>
                </a:cubicBezTo>
                <a:cubicBezTo>
                  <a:pt x="192512" y="279640"/>
                  <a:pt x="202677" y="277773"/>
                  <a:pt x="213257" y="283582"/>
                </a:cubicBezTo>
                <a:cubicBezTo>
                  <a:pt x="223215" y="288975"/>
                  <a:pt x="230476" y="297066"/>
                  <a:pt x="236077" y="306608"/>
                </a:cubicBezTo>
                <a:cubicBezTo>
                  <a:pt x="246242" y="324242"/>
                  <a:pt x="251428" y="343327"/>
                  <a:pt x="254332" y="363242"/>
                </a:cubicBezTo>
                <a:cubicBezTo>
                  <a:pt x="254747" y="365731"/>
                  <a:pt x="255162" y="368220"/>
                  <a:pt x="251220" y="368428"/>
                </a:cubicBezTo>
                <a:cubicBezTo>
                  <a:pt x="224252" y="369880"/>
                  <a:pt x="197491" y="371125"/>
                  <a:pt x="172390" y="358470"/>
                </a:cubicBezTo>
                <a:cubicBezTo>
                  <a:pt x="169071" y="356811"/>
                  <a:pt x="165959" y="354529"/>
                  <a:pt x="161603" y="351832"/>
                </a:cubicBezTo>
                <a:cubicBezTo>
                  <a:pt x="156624" y="371125"/>
                  <a:pt x="151645" y="389588"/>
                  <a:pt x="147081" y="408258"/>
                </a:cubicBezTo>
                <a:cubicBezTo>
                  <a:pt x="131107" y="474434"/>
                  <a:pt x="119490" y="541233"/>
                  <a:pt x="116586" y="609276"/>
                </a:cubicBezTo>
                <a:cubicBezTo>
                  <a:pt x="115757" y="631680"/>
                  <a:pt x="115549" y="654084"/>
                  <a:pt x="117831" y="676489"/>
                </a:cubicBezTo>
                <a:cubicBezTo>
                  <a:pt x="118246" y="680638"/>
                  <a:pt x="119283" y="683128"/>
                  <a:pt x="123225" y="685410"/>
                </a:cubicBezTo>
                <a:cubicBezTo>
                  <a:pt x="142102" y="696612"/>
                  <a:pt x="145629" y="714037"/>
                  <a:pt x="132560" y="731878"/>
                </a:cubicBezTo>
                <a:cubicBezTo>
                  <a:pt x="129655" y="735819"/>
                  <a:pt x="129241" y="739138"/>
                  <a:pt x="130693" y="743910"/>
                </a:cubicBezTo>
                <a:cubicBezTo>
                  <a:pt x="147081" y="801788"/>
                  <a:pt x="174672" y="854480"/>
                  <a:pt x="206619" y="905097"/>
                </a:cubicBezTo>
                <a:cubicBezTo>
                  <a:pt x="244375" y="964842"/>
                  <a:pt x="287731" y="1020646"/>
                  <a:pt x="327769" y="1078732"/>
                </a:cubicBezTo>
                <a:cubicBezTo>
                  <a:pt x="344987" y="1103833"/>
                  <a:pt x="361376" y="1129349"/>
                  <a:pt x="376934" y="1155488"/>
                </a:cubicBezTo>
                <a:cubicBezTo>
                  <a:pt x="377557" y="1156525"/>
                  <a:pt x="377972" y="1157562"/>
                  <a:pt x="378594" y="1158392"/>
                </a:cubicBezTo>
                <a:cubicBezTo>
                  <a:pt x="379631" y="1159429"/>
                  <a:pt x="379424" y="1162541"/>
                  <a:pt x="380668" y="1161919"/>
                </a:cubicBezTo>
                <a:cubicBezTo>
                  <a:pt x="382535" y="1160882"/>
                  <a:pt x="381498" y="1158599"/>
                  <a:pt x="380046" y="1157147"/>
                </a:cubicBezTo>
                <a:cubicBezTo>
                  <a:pt x="379631" y="1155902"/>
                  <a:pt x="379216" y="1154658"/>
                  <a:pt x="378801" y="1153413"/>
                </a:cubicBezTo>
                <a:cubicBezTo>
                  <a:pt x="362620" y="1112338"/>
                  <a:pt x="343120" y="1072923"/>
                  <a:pt x="324865" y="1032886"/>
                </a:cubicBezTo>
                <a:cubicBezTo>
                  <a:pt x="324450" y="1031848"/>
                  <a:pt x="323827" y="1031019"/>
                  <a:pt x="323413" y="1029981"/>
                </a:cubicBezTo>
                <a:cubicBezTo>
                  <a:pt x="318434" y="1016082"/>
                  <a:pt x="312210" y="1003843"/>
                  <a:pt x="294370" y="1003013"/>
                </a:cubicBezTo>
                <a:cubicBezTo>
                  <a:pt x="288561" y="1002806"/>
                  <a:pt x="283167" y="998657"/>
                  <a:pt x="278396" y="995130"/>
                </a:cubicBezTo>
                <a:cubicBezTo>
                  <a:pt x="262008" y="983513"/>
                  <a:pt x="259518" y="964428"/>
                  <a:pt x="272588" y="949491"/>
                </a:cubicBezTo>
                <a:cubicBezTo>
                  <a:pt x="279641" y="941401"/>
                  <a:pt x="280056" y="933103"/>
                  <a:pt x="276529" y="923975"/>
                </a:cubicBezTo>
                <a:cubicBezTo>
                  <a:pt x="265327" y="895140"/>
                  <a:pt x="255370" y="865890"/>
                  <a:pt x="250805" y="835187"/>
                </a:cubicBezTo>
                <a:cubicBezTo>
                  <a:pt x="249768" y="828134"/>
                  <a:pt x="248938" y="821081"/>
                  <a:pt x="248109" y="814028"/>
                </a:cubicBezTo>
                <a:cubicBezTo>
                  <a:pt x="241263" y="815272"/>
                  <a:pt x="234417" y="816932"/>
                  <a:pt x="227364" y="817762"/>
                </a:cubicBezTo>
                <a:cubicBezTo>
                  <a:pt x="213672" y="819421"/>
                  <a:pt x="199981" y="817347"/>
                  <a:pt x="186497" y="814857"/>
                </a:cubicBezTo>
                <a:cubicBezTo>
                  <a:pt x="182762" y="814235"/>
                  <a:pt x="181518" y="812783"/>
                  <a:pt x="182555" y="808841"/>
                </a:cubicBezTo>
                <a:cubicBezTo>
                  <a:pt x="187741" y="790171"/>
                  <a:pt x="194380" y="772330"/>
                  <a:pt x="206619" y="757187"/>
                </a:cubicBezTo>
                <a:cubicBezTo>
                  <a:pt x="209316" y="753867"/>
                  <a:pt x="212427" y="750548"/>
                  <a:pt x="215954" y="748059"/>
                </a:cubicBezTo>
                <a:cubicBezTo>
                  <a:pt x="230683" y="736649"/>
                  <a:pt x="244375" y="739553"/>
                  <a:pt x="253502" y="755734"/>
                </a:cubicBezTo>
                <a:cubicBezTo>
                  <a:pt x="254747" y="758016"/>
                  <a:pt x="255992" y="760506"/>
                  <a:pt x="257444" y="763617"/>
                </a:cubicBezTo>
                <a:cubicBezTo>
                  <a:pt x="280263" y="722750"/>
                  <a:pt x="319056" y="712793"/>
                  <a:pt x="360338" y="707606"/>
                </a:cubicBezTo>
                <a:cubicBezTo>
                  <a:pt x="360546" y="708229"/>
                  <a:pt x="360961" y="708851"/>
                  <a:pt x="361168" y="709681"/>
                </a:cubicBezTo>
                <a:cubicBezTo>
                  <a:pt x="352663" y="712170"/>
                  <a:pt x="344157" y="714452"/>
                  <a:pt x="335652" y="716942"/>
                </a:cubicBezTo>
                <a:cubicBezTo>
                  <a:pt x="318019" y="722128"/>
                  <a:pt x="301008" y="728766"/>
                  <a:pt x="286279" y="740383"/>
                </a:cubicBezTo>
                <a:cubicBezTo>
                  <a:pt x="279434" y="745984"/>
                  <a:pt x="273625" y="752415"/>
                  <a:pt x="268854" y="759883"/>
                </a:cubicBezTo>
                <a:cubicBezTo>
                  <a:pt x="264912" y="766314"/>
                  <a:pt x="261385" y="772123"/>
                  <a:pt x="266987" y="780421"/>
                </a:cubicBezTo>
                <a:cubicBezTo>
                  <a:pt x="272173" y="788304"/>
                  <a:pt x="268231" y="796809"/>
                  <a:pt x="261800" y="803240"/>
                </a:cubicBezTo>
                <a:cubicBezTo>
                  <a:pt x="259103" y="805937"/>
                  <a:pt x="256614" y="808426"/>
                  <a:pt x="256822" y="812990"/>
                </a:cubicBezTo>
                <a:cubicBezTo>
                  <a:pt x="258896" y="848879"/>
                  <a:pt x="270098" y="882693"/>
                  <a:pt x="282960" y="916507"/>
                </a:cubicBezTo>
                <a:cubicBezTo>
                  <a:pt x="284205" y="915055"/>
                  <a:pt x="284827" y="914225"/>
                  <a:pt x="285449" y="913395"/>
                </a:cubicBezTo>
                <a:cubicBezTo>
                  <a:pt x="299763" y="890161"/>
                  <a:pt x="317811" y="884560"/>
                  <a:pt x="342705" y="895347"/>
                </a:cubicBezTo>
                <a:cubicBezTo>
                  <a:pt x="354530" y="900326"/>
                  <a:pt x="364488" y="908002"/>
                  <a:pt x="373408" y="916922"/>
                </a:cubicBezTo>
                <a:cubicBezTo>
                  <a:pt x="391248" y="934970"/>
                  <a:pt x="405355" y="955715"/>
                  <a:pt x="415934" y="978742"/>
                </a:cubicBezTo>
                <a:cubicBezTo>
                  <a:pt x="416764" y="980401"/>
                  <a:pt x="417802" y="982061"/>
                  <a:pt x="417387" y="984135"/>
                </a:cubicBezTo>
                <a:cubicBezTo>
                  <a:pt x="399961" y="989944"/>
                  <a:pt x="383365" y="997619"/>
                  <a:pt x="365525" y="1001768"/>
                </a:cubicBezTo>
                <a:cubicBezTo>
                  <a:pt x="353700" y="1004465"/>
                  <a:pt x="341876" y="1007162"/>
                  <a:pt x="329844" y="1007162"/>
                </a:cubicBezTo>
                <a:cubicBezTo>
                  <a:pt x="322998" y="1007162"/>
                  <a:pt x="322998" y="1009029"/>
                  <a:pt x="325487" y="1014423"/>
                </a:cubicBezTo>
                <a:cubicBezTo>
                  <a:pt x="345609" y="1057157"/>
                  <a:pt x="365732" y="1099892"/>
                  <a:pt x="383988" y="1143663"/>
                </a:cubicBezTo>
                <a:cubicBezTo>
                  <a:pt x="404525" y="1193243"/>
                  <a:pt x="422781" y="1243653"/>
                  <a:pt x="431286" y="1296968"/>
                </a:cubicBezTo>
                <a:cubicBezTo>
                  <a:pt x="436680" y="1330574"/>
                  <a:pt x="435850" y="1363974"/>
                  <a:pt x="433153" y="1397788"/>
                </a:cubicBezTo>
                <a:cubicBezTo>
                  <a:pt x="431493" y="1419362"/>
                  <a:pt x="428796" y="1440729"/>
                  <a:pt x="425477" y="1462097"/>
                </a:cubicBezTo>
                <a:cubicBezTo>
                  <a:pt x="425270" y="1463964"/>
                  <a:pt x="424025" y="1466246"/>
                  <a:pt x="425685" y="1468320"/>
                </a:cubicBezTo>
                <a:cubicBezTo>
                  <a:pt x="428381" y="1468320"/>
                  <a:pt x="429004" y="1465623"/>
                  <a:pt x="430041" y="1464171"/>
                </a:cubicBezTo>
                <a:cubicBezTo>
                  <a:pt x="445807" y="1442389"/>
                  <a:pt x="467382" y="1435543"/>
                  <a:pt x="493106" y="1440729"/>
                </a:cubicBezTo>
                <a:cubicBezTo>
                  <a:pt x="514265" y="1445086"/>
                  <a:pt x="532313" y="1455666"/>
                  <a:pt x="548494" y="1469772"/>
                </a:cubicBezTo>
                <a:cubicBezTo>
                  <a:pt x="583138" y="1500267"/>
                  <a:pt x="608447" y="1537608"/>
                  <a:pt x="627740" y="1579098"/>
                </a:cubicBezTo>
                <a:cubicBezTo>
                  <a:pt x="629814" y="1583454"/>
                  <a:pt x="628155" y="1584491"/>
                  <a:pt x="624420" y="1586358"/>
                </a:cubicBezTo>
                <a:cubicBezTo>
                  <a:pt x="604920" y="1596108"/>
                  <a:pt x="584175" y="1603992"/>
                  <a:pt x="563431" y="1609385"/>
                </a:cubicBezTo>
                <a:cubicBezTo>
                  <a:pt x="532313" y="1617683"/>
                  <a:pt x="500781" y="1623699"/>
                  <a:pt x="468004" y="1621417"/>
                </a:cubicBezTo>
                <a:cubicBezTo>
                  <a:pt x="448297" y="1619965"/>
                  <a:pt x="430456" y="1614156"/>
                  <a:pt x="413653" y="1604199"/>
                </a:cubicBezTo>
                <a:cubicBezTo>
                  <a:pt x="405562" y="1599428"/>
                  <a:pt x="401413" y="1591337"/>
                  <a:pt x="394982" y="1584699"/>
                </a:cubicBezTo>
                <a:cubicBezTo>
                  <a:pt x="393323" y="1585943"/>
                  <a:pt x="392908" y="1588018"/>
                  <a:pt x="392285" y="1589885"/>
                </a:cubicBezTo>
                <a:cubicBezTo>
                  <a:pt x="381913" y="1619343"/>
                  <a:pt x="369881" y="1647970"/>
                  <a:pt x="356397" y="1676184"/>
                </a:cubicBezTo>
                <a:cubicBezTo>
                  <a:pt x="333578" y="1723378"/>
                  <a:pt x="306920" y="1767927"/>
                  <a:pt x="276788" y="1810014"/>
                </a:cubicBezTo>
                <a:lnTo>
                  <a:pt x="231210" y="1864027"/>
                </a:lnTo>
                <a:lnTo>
                  <a:pt x="320404" y="1734347"/>
                </a:lnTo>
                <a:cubicBezTo>
                  <a:pt x="347321" y="1687074"/>
                  <a:pt x="369985" y="1637390"/>
                  <a:pt x="387722" y="1584906"/>
                </a:cubicBezTo>
                <a:cubicBezTo>
                  <a:pt x="389589" y="1579098"/>
                  <a:pt x="391248" y="1573496"/>
                  <a:pt x="390626" y="1567273"/>
                </a:cubicBezTo>
                <a:cubicBezTo>
                  <a:pt x="389796" y="1558560"/>
                  <a:pt x="391456" y="1549847"/>
                  <a:pt x="396227" y="1542794"/>
                </a:cubicBezTo>
                <a:cubicBezTo>
                  <a:pt x="406184" y="1528688"/>
                  <a:pt x="408259" y="1512507"/>
                  <a:pt x="411786" y="1496533"/>
                </a:cubicBezTo>
                <a:cubicBezTo>
                  <a:pt x="421743" y="1449028"/>
                  <a:pt x="426929" y="1400899"/>
                  <a:pt x="427552" y="1352356"/>
                </a:cubicBezTo>
                <a:cubicBezTo>
                  <a:pt x="427759" y="1338457"/>
                  <a:pt x="422781" y="1326010"/>
                  <a:pt x="416764" y="1313978"/>
                </a:cubicBezTo>
                <a:cubicBezTo>
                  <a:pt x="394360" y="1268547"/>
                  <a:pt x="363035" y="1229547"/>
                  <a:pt x="328599" y="1192828"/>
                </a:cubicBezTo>
                <a:cubicBezTo>
                  <a:pt x="297274" y="1159637"/>
                  <a:pt x="263460" y="1129349"/>
                  <a:pt x="223007" y="1107567"/>
                </a:cubicBezTo>
                <a:cubicBezTo>
                  <a:pt x="208694" y="1099892"/>
                  <a:pt x="193757" y="1093876"/>
                  <a:pt x="177784" y="1091179"/>
                </a:cubicBezTo>
                <a:cubicBezTo>
                  <a:pt x="151023" y="1086615"/>
                  <a:pt x="129033" y="1096365"/>
                  <a:pt x="114927" y="1119599"/>
                </a:cubicBezTo>
                <a:cubicBezTo>
                  <a:pt x="103517" y="1138477"/>
                  <a:pt x="95011" y="1171876"/>
                  <a:pt x="94597" y="1200297"/>
                </a:cubicBezTo>
                <a:cubicBezTo>
                  <a:pt x="97916" y="1200297"/>
                  <a:pt x="98746" y="1197185"/>
                  <a:pt x="100198" y="1195318"/>
                </a:cubicBezTo>
                <a:cubicBezTo>
                  <a:pt x="121980" y="1170839"/>
                  <a:pt x="148326" y="1170632"/>
                  <a:pt x="170108" y="1195110"/>
                </a:cubicBezTo>
                <a:cubicBezTo>
                  <a:pt x="187326" y="1214610"/>
                  <a:pt x="194794" y="1238675"/>
                  <a:pt x="200188" y="1263568"/>
                </a:cubicBezTo>
                <a:cubicBezTo>
                  <a:pt x="202470" y="1274356"/>
                  <a:pt x="203715" y="1285143"/>
                  <a:pt x="204544" y="1296138"/>
                </a:cubicBezTo>
                <a:cubicBezTo>
                  <a:pt x="204959" y="1301324"/>
                  <a:pt x="203715" y="1302569"/>
                  <a:pt x="198529" y="1302569"/>
                </a:cubicBezTo>
                <a:cubicBezTo>
                  <a:pt x="163262" y="1302984"/>
                  <a:pt x="128411" y="1300494"/>
                  <a:pt x="95011" y="1283898"/>
                </a:cubicBezTo>
                <a:cubicBezTo>
                  <a:pt x="97086" y="1302776"/>
                  <a:pt x="98538" y="1320617"/>
                  <a:pt x="100820" y="1338457"/>
                </a:cubicBezTo>
                <a:cubicBezTo>
                  <a:pt x="105384" y="1373931"/>
                  <a:pt x="111400" y="1409405"/>
                  <a:pt x="118246" y="1444671"/>
                </a:cubicBezTo>
                <a:cubicBezTo>
                  <a:pt x="119075" y="1449442"/>
                  <a:pt x="120943" y="1452762"/>
                  <a:pt x="125507" y="1455458"/>
                </a:cubicBezTo>
                <a:cubicBezTo>
                  <a:pt x="140443" y="1464586"/>
                  <a:pt x="143762" y="1480144"/>
                  <a:pt x="134012" y="1495081"/>
                </a:cubicBezTo>
                <a:cubicBezTo>
                  <a:pt x="130900" y="1499645"/>
                  <a:pt x="130278" y="1503379"/>
                  <a:pt x="131522" y="1508565"/>
                </a:cubicBezTo>
                <a:cubicBezTo>
                  <a:pt x="138368" y="1537608"/>
                  <a:pt x="144799" y="1566651"/>
                  <a:pt x="150400" y="1595901"/>
                </a:cubicBezTo>
                <a:cubicBezTo>
                  <a:pt x="137746" y="1567895"/>
                  <a:pt x="131937" y="1537815"/>
                  <a:pt x="123639" y="1507735"/>
                </a:cubicBezTo>
                <a:cubicBezTo>
                  <a:pt x="93974" y="1529517"/>
                  <a:pt x="59953" y="1531592"/>
                  <a:pt x="25724" y="1532214"/>
                </a:cubicBezTo>
                <a:cubicBezTo>
                  <a:pt x="20123" y="1532214"/>
                  <a:pt x="17426" y="1531384"/>
                  <a:pt x="18048" y="1524539"/>
                </a:cubicBezTo>
                <a:cubicBezTo>
                  <a:pt x="20538" y="1498400"/>
                  <a:pt x="25516" y="1473092"/>
                  <a:pt x="37963" y="1449650"/>
                </a:cubicBezTo>
                <a:cubicBezTo>
                  <a:pt x="42735" y="1440937"/>
                  <a:pt x="48543" y="1433054"/>
                  <a:pt x="56634" y="1427038"/>
                </a:cubicBezTo>
                <a:cubicBezTo>
                  <a:pt x="71362" y="1415836"/>
                  <a:pt x="86714" y="1415836"/>
                  <a:pt x="100820" y="1427453"/>
                </a:cubicBezTo>
                <a:cubicBezTo>
                  <a:pt x="102687" y="1428905"/>
                  <a:pt x="104554" y="1430564"/>
                  <a:pt x="107666" y="1433261"/>
                </a:cubicBezTo>
                <a:cubicBezTo>
                  <a:pt x="104762" y="1416665"/>
                  <a:pt x="102065" y="1401937"/>
                  <a:pt x="99575" y="1387000"/>
                </a:cubicBezTo>
                <a:cubicBezTo>
                  <a:pt x="93974" y="1352979"/>
                  <a:pt x="89203" y="1318750"/>
                  <a:pt x="86921" y="1284314"/>
                </a:cubicBezTo>
                <a:cubicBezTo>
                  <a:pt x="86714" y="1279957"/>
                  <a:pt x="85261" y="1276638"/>
                  <a:pt x="81942" y="1273733"/>
                </a:cubicBezTo>
                <a:cubicBezTo>
                  <a:pt x="78208" y="1270414"/>
                  <a:pt x="74889" y="1266680"/>
                  <a:pt x="72192" y="1262738"/>
                </a:cubicBezTo>
                <a:cubicBezTo>
                  <a:pt x="60368" y="1245935"/>
                  <a:pt x="63479" y="1229547"/>
                  <a:pt x="80490" y="1218344"/>
                </a:cubicBezTo>
                <a:cubicBezTo>
                  <a:pt x="84639" y="1215648"/>
                  <a:pt x="85469" y="1212744"/>
                  <a:pt x="85676" y="1208387"/>
                </a:cubicBezTo>
                <a:cubicBezTo>
                  <a:pt x="87128" y="1182041"/>
                  <a:pt x="90240" y="1155902"/>
                  <a:pt x="100405" y="1131424"/>
                </a:cubicBezTo>
                <a:cubicBezTo>
                  <a:pt x="110985" y="1105700"/>
                  <a:pt x="127581" y="1086407"/>
                  <a:pt x="157246" y="1082880"/>
                </a:cubicBezTo>
                <a:cubicBezTo>
                  <a:pt x="173427" y="1080806"/>
                  <a:pt x="188778" y="1084540"/>
                  <a:pt x="203922" y="1090349"/>
                </a:cubicBezTo>
                <a:cubicBezTo>
                  <a:pt x="235869" y="1102588"/>
                  <a:pt x="263252" y="1122088"/>
                  <a:pt x="288769" y="1144285"/>
                </a:cubicBezTo>
                <a:cubicBezTo>
                  <a:pt x="341046" y="1189717"/>
                  <a:pt x="385647" y="1241579"/>
                  <a:pt x="419254" y="1302569"/>
                </a:cubicBezTo>
                <a:cubicBezTo>
                  <a:pt x="421121" y="1306096"/>
                  <a:pt x="422988" y="1309829"/>
                  <a:pt x="425270" y="1313148"/>
                </a:cubicBezTo>
                <a:cubicBezTo>
                  <a:pt x="423818" y="1294478"/>
                  <a:pt x="420084" y="1276223"/>
                  <a:pt x="414690" y="1258382"/>
                </a:cubicBezTo>
                <a:cubicBezTo>
                  <a:pt x="398509" y="1205275"/>
                  <a:pt x="371333" y="1157562"/>
                  <a:pt x="340838" y="1111509"/>
                </a:cubicBezTo>
                <a:cubicBezTo>
                  <a:pt x="304742" y="1056950"/>
                  <a:pt x="264497" y="1005295"/>
                  <a:pt x="227571" y="951358"/>
                </a:cubicBezTo>
                <a:cubicBezTo>
                  <a:pt x="190645" y="897837"/>
                  <a:pt x="156831" y="842655"/>
                  <a:pt x="134219" y="781251"/>
                </a:cubicBezTo>
                <a:cubicBezTo>
                  <a:pt x="130278" y="770671"/>
                  <a:pt x="127166" y="760091"/>
                  <a:pt x="123639" y="749303"/>
                </a:cubicBezTo>
                <a:cubicBezTo>
                  <a:pt x="122810" y="746607"/>
                  <a:pt x="123017" y="743495"/>
                  <a:pt x="118661" y="746607"/>
                </a:cubicBezTo>
                <a:cubicBezTo>
                  <a:pt x="90240" y="766522"/>
                  <a:pt x="57256" y="769634"/>
                  <a:pt x="23857" y="771293"/>
                </a:cubicBezTo>
                <a:cubicBezTo>
                  <a:pt x="15974" y="771708"/>
                  <a:pt x="7883" y="771501"/>
                  <a:pt x="0" y="771708"/>
                </a:cubicBezTo>
                <a:close/>
              </a:path>
            </a:pathLst>
          </a:custGeom>
          <a:solidFill>
            <a:schemeClr val="accent2"/>
          </a:solidFill>
          <a:ln w="9525" cap="flat">
            <a:solidFill>
              <a:schemeClr val="accent1">
                <a:shade val="50000"/>
              </a:schemeClr>
            </a:solidFill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586" name="Chevron 2">
            <a:extLst>
              <a:ext uri="{FF2B5EF4-FFF2-40B4-BE49-F238E27FC236}">
                <a16:creationId xmlns:a16="http://schemas.microsoft.com/office/drawing/2014/main" id="{AA95D00F-936F-498F-97FB-8ED622C6C474}"/>
              </a:ext>
            </a:extLst>
          </p:cNvPr>
          <p:cNvSpPr/>
          <p:nvPr/>
        </p:nvSpPr>
        <p:spPr>
          <a:xfrm rot="5400000">
            <a:off x="7996263" y="3076704"/>
            <a:ext cx="489293" cy="483117"/>
          </a:xfrm>
          <a:custGeom>
            <a:avLst/>
            <a:gdLst/>
            <a:ahLst/>
            <a:cxnLst/>
            <a:rect l="l" t="t" r="r" b="b"/>
            <a:pathLst>
              <a:path w="3830741" h="3782395">
                <a:moveTo>
                  <a:pt x="272737" y="3782395"/>
                </a:moveTo>
                <a:lnTo>
                  <a:pt x="272737" y="1129329"/>
                </a:lnTo>
                <a:cubicBezTo>
                  <a:pt x="368718" y="1192933"/>
                  <a:pt x="457831" y="1251924"/>
                  <a:pt x="541946" y="1307175"/>
                </a:cubicBezTo>
                <a:lnTo>
                  <a:pt x="541946" y="3513186"/>
                </a:lnTo>
                <a:lnTo>
                  <a:pt x="3561532" y="3513186"/>
                </a:lnTo>
                <a:lnTo>
                  <a:pt x="3561532" y="1985872"/>
                </a:lnTo>
                <a:lnTo>
                  <a:pt x="3590324" y="1967561"/>
                </a:lnTo>
                <a:cubicBezTo>
                  <a:pt x="3580733" y="1962993"/>
                  <a:pt x="3571122" y="1958413"/>
                  <a:pt x="3561532" y="1953733"/>
                </a:cubicBezTo>
                <a:lnTo>
                  <a:pt x="3561532" y="522839"/>
                </a:lnTo>
                <a:lnTo>
                  <a:pt x="881682" y="522839"/>
                </a:lnTo>
                <a:cubicBezTo>
                  <a:pt x="739027" y="434224"/>
                  <a:pt x="600115" y="344664"/>
                  <a:pt x="466828" y="253630"/>
                </a:cubicBezTo>
                <a:lnTo>
                  <a:pt x="3830741" y="253630"/>
                </a:lnTo>
                <a:lnTo>
                  <a:pt x="3830741" y="3782395"/>
                </a:lnTo>
                <a:close/>
                <a:moveTo>
                  <a:pt x="0" y="0"/>
                </a:moveTo>
                <a:cubicBezTo>
                  <a:pt x="678168" y="716943"/>
                  <a:pt x="2221880" y="1454406"/>
                  <a:pt x="3416058" y="1983649"/>
                </a:cubicBezTo>
                <a:cubicBezTo>
                  <a:pt x="2906515" y="2315100"/>
                  <a:pt x="1976707" y="2643252"/>
                  <a:pt x="1914290" y="3355250"/>
                </a:cubicBezTo>
                <a:lnTo>
                  <a:pt x="1318205" y="3154450"/>
                </a:lnTo>
                <a:cubicBezTo>
                  <a:pt x="1531531" y="2503259"/>
                  <a:pt x="1765419" y="2324696"/>
                  <a:pt x="2221606" y="1999551"/>
                </a:cubicBezTo>
                <a:cubicBezTo>
                  <a:pt x="1369032" y="1616387"/>
                  <a:pt x="1025337" y="1447905"/>
                  <a:pt x="21688" y="786442"/>
                </a:cubicBezTo>
                <a:cubicBezTo>
                  <a:pt x="14534" y="524743"/>
                  <a:pt x="14718" y="351758"/>
                  <a:pt x="0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grpSp>
        <p:nvGrpSpPr>
          <p:cNvPr id="1587" name="Group 1586">
            <a:extLst>
              <a:ext uri="{FF2B5EF4-FFF2-40B4-BE49-F238E27FC236}">
                <a16:creationId xmlns:a16="http://schemas.microsoft.com/office/drawing/2014/main" id="{C7E5AD6F-A7E7-4298-BDF3-386724E975B4}"/>
              </a:ext>
            </a:extLst>
          </p:cNvPr>
          <p:cNvGrpSpPr/>
          <p:nvPr/>
        </p:nvGrpSpPr>
        <p:grpSpPr>
          <a:xfrm>
            <a:off x="8643267" y="2949717"/>
            <a:ext cx="3036794" cy="737090"/>
            <a:chOff x="7602799" y="2401052"/>
            <a:chExt cx="3661994" cy="737090"/>
          </a:xfrm>
        </p:grpSpPr>
        <p:sp>
          <p:nvSpPr>
            <p:cNvPr id="1588" name="TextBox 1587">
              <a:extLst>
                <a:ext uri="{FF2B5EF4-FFF2-40B4-BE49-F238E27FC236}">
                  <a16:creationId xmlns:a16="http://schemas.microsoft.com/office/drawing/2014/main" id="{5F95ABF6-A009-4363-83C7-465B896FE779}"/>
                </a:ext>
              </a:extLst>
            </p:cNvPr>
            <p:cNvSpPr txBox="1"/>
            <p:nvPr/>
          </p:nvSpPr>
          <p:spPr>
            <a:xfrm>
              <a:off x="7602799" y="2676477"/>
              <a:ext cx="366199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  <a:endParaRPr lang="ko-KR" altLang="en-US" sz="1200" dirty="0">
                <a:cs typeface="Arial" pitchFamily="34" charset="0"/>
              </a:endParaRPr>
            </a:p>
          </p:txBody>
        </p:sp>
        <p:sp>
          <p:nvSpPr>
            <p:cNvPr id="1589" name="TextBox 1588">
              <a:extLst>
                <a:ext uri="{FF2B5EF4-FFF2-40B4-BE49-F238E27FC236}">
                  <a16:creationId xmlns:a16="http://schemas.microsoft.com/office/drawing/2014/main" id="{96B358E1-758F-44A3-A4E3-BBE1C04CB04F}"/>
                </a:ext>
              </a:extLst>
            </p:cNvPr>
            <p:cNvSpPr txBox="1"/>
            <p:nvPr/>
          </p:nvSpPr>
          <p:spPr>
            <a:xfrm>
              <a:off x="7602799" y="2401052"/>
              <a:ext cx="3661994" cy="307777"/>
            </a:xfrm>
            <a:prstGeom prst="rect">
              <a:avLst/>
            </a:prstGeom>
            <a:noFill/>
            <a:ln w="3175">
              <a:noFill/>
            </a:ln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cs typeface="Arial" pitchFamily="34" charset="0"/>
                </a:rPr>
                <a:t>Content  Here</a:t>
              </a:r>
              <a:endParaRPr lang="ko-KR" altLang="en-US" sz="1400" b="1" dirty="0">
                <a:cs typeface="Arial" pitchFamily="34" charset="0"/>
              </a:endParaRPr>
            </a:p>
          </p:txBody>
        </p:sp>
      </p:grpSp>
      <p:sp>
        <p:nvSpPr>
          <p:cNvPr id="1590" name="Chevron 2">
            <a:extLst>
              <a:ext uri="{FF2B5EF4-FFF2-40B4-BE49-F238E27FC236}">
                <a16:creationId xmlns:a16="http://schemas.microsoft.com/office/drawing/2014/main" id="{10FAFE50-EC6E-4C49-9E8F-874973F9E739}"/>
              </a:ext>
            </a:extLst>
          </p:cNvPr>
          <p:cNvSpPr/>
          <p:nvPr/>
        </p:nvSpPr>
        <p:spPr>
          <a:xfrm rot="5400000">
            <a:off x="7996263" y="3910941"/>
            <a:ext cx="489293" cy="483117"/>
          </a:xfrm>
          <a:custGeom>
            <a:avLst/>
            <a:gdLst/>
            <a:ahLst/>
            <a:cxnLst/>
            <a:rect l="l" t="t" r="r" b="b"/>
            <a:pathLst>
              <a:path w="3830741" h="3782395">
                <a:moveTo>
                  <a:pt x="272737" y="3782395"/>
                </a:moveTo>
                <a:lnTo>
                  <a:pt x="272737" y="1129329"/>
                </a:lnTo>
                <a:cubicBezTo>
                  <a:pt x="368718" y="1192933"/>
                  <a:pt x="457831" y="1251924"/>
                  <a:pt x="541946" y="1307175"/>
                </a:cubicBezTo>
                <a:lnTo>
                  <a:pt x="541946" y="3513186"/>
                </a:lnTo>
                <a:lnTo>
                  <a:pt x="3561532" y="3513186"/>
                </a:lnTo>
                <a:lnTo>
                  <a:pt x="3561532" y="1985872"/>
                </a:lnTo>
                <a:lnTo>
                  <a:pt x="3590324" y="1967561"/>
                </a:lnTo>
                <a:cubicBezTo>
                  <a:pt x="3580733" y="1962993"/>
                  <a:pt x="3571122" y="1958413"/>
                  <a:pt x="3561532" y="1953733"/>
                </a:cubicBezTo>
                <a:lnTo>
                  <a:pt x="3561532" y="522839"/>
                </a:lnTo>
                <a:lnTo>
                  <a:pt x="881682" y="522839"/>
                </a:lnTo>
                <a:cubicBezTo>
                  <a:pt x="739027" y="434224"/>
                  <a:pt x="600115" y="344664"/>
                  <a:pt x="466828" y="253630"/>
                </a:cubicBezTo>
                <a:lnTo>
                  <a:pt x="3830741" y="253630"/>
                </a:lnTo>
                <a:lnTo>
                  <a:pt x="3830741" y="3782395"/>
                </a:lnTo>
                <a:close/>
                <a:moveTo>
                  <a:pt x="0" y="0"/>
                </a:moveTo>
                <a:cubicBezTo>
                  <a:pt x="678168" y="716943"/>
                  <a:pt x="2221880" y="1454406"/>
                  <a:pt x="3416058" y="1983649"/>
                </a:cubicBezTo>
                <a:cubicBezTo>
                  <a:pt x="2906515" y="2315100"/>
                  <a:pt x="1976707" y="2643252"/>
                  <a:pt x="1914290" y="3355250"/>
                </a:cubicBezTo>
                <a:lnTo>
                  <a:pt x="1318205" y="3154450"/>
                </a:lnTo>
                <a:cubicBezTo>
                  <a:pt x="1531531" y="2503259"/>
                  <a:pt x="1765419" y="2324696"/>
                  <a:pt x="2221606" y="1999551"/>
                </a:cubicBezTo>
                <a:cubicBezTo>
                  <a:pt x="1369032" y="1616387"/>
                  <a:pt x="1025337" y="1447905"/>
                  <a:pt x="21688" y="786442"/>
                </a:cubicBezTo>
                <a:cubicBezTo>
                  <a:pt x="14534" y="524743"/>
                  <a:pt x="14718" y="351758"/>
                  <a:pt x="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grpSp>
        <p:nvGrpSpPr>
          <p:cNvPr id="1591" name="Group 1590">
            <a:extLst>
              <a:ext uri="{FF2B5EF4-FFF2-40B4-BE49-F238E27FC236}">
                <a16:creationId xmlns:a16="http://schemas.microsoft.com/office/drawing/2014/main" id="{9244481C-9F76-4348-9366-D1E310016FEC}"/>
              </a:ext>
            </a:extLst>
          </p:cNvPr>
          <p:cNvGrpSpPr/>
          <p:nvPr/>
        </p:nvGrpSpPr>
        <p:grpSpPr>
          <a:xfrm>
            <a:off x="8643267" y="3783954"/>
            <a:ext cx="3036794" cy="737090"/>
            <a:chOff x="7602799" y="2401052"/>
            <a:chExt cx="3661994" cy="737090"/>
          </a:xfrm>
        </p:grpSpPr>
        <p:sp>
          <p:nvSpPr>
            <p:cNvPr id="1592" name="TextBox 1591">
              <a:extLst>
                <a:ext uri="{FF2B5EF4-FFF2-40B4-BE49-F238E27FC236}">
                  <a16:creationId xmlns:a16="http://schemas.microsoft.com/office/drawing/2014/main" id="{903A130E-F436-4DF0-BD9F-8CDDA6F157F7}"/>
                </a:ext>
              </a:extLst>
            </p:cNvPr>
            <p:cNvSpPr txBox="1"/>
            <p:nvPr/>
          </p:nvSpPr>
          <p:spPr>
            <a:xfrm>
              <a:off x="7602799" y="2676477"/>
              <a:ext cx="366199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  <a:endParaRPr lang="ko-KR" altLang="en-US" sz="1200" dirty="0">
                <a:cs typeface="Arial" pitchFamily="34" charset="0"/>
              </a:endParaRPr>
            </a:p>
          </p:txBody>
        </p:sp>
        <p:sp>
          <p:nvSpPr>
            <p:cNvPr id="1593" name="TextBox 1592">
              <a:extLst>
                <a:ext uri="{FF2B5EF4-FFF2-40B4-BE49-F238E27FC236}">
                  <a16:creationId xmlns:a16="http://schemas.microsoft.com/office/drawing/2014/main" id="{5257C8EC-DB73-443D-B636-9903335CA495}"/>
                </a:ext>
              </a:extLst>
            </p:cNvPr>
            <p:cNvSpPr txBox="1"/>
            <p:nvPr/>
          </p:nvSpPr>
          <p:spPr>
            <a:xfrm>
              <a:off x="7602799" y="2401052"/>
              <a:ext cx="3661994" cy="307777"/>
            </a:xfrm>
            <a:prstGeom prst="rect">
              <a:avLst/>
            </a:prstGeom>
            <a:noFill/>
            <a:ln w="3175">
              <a:noFill/>
            </a:ln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cs typeface="Arial" pitchFamily="34" charset="0"/>
                </a:rPr>
                <a:t>Content  Here</a:t>
              </a:r>
              <a:endParaRPr lang="ko-KR" altLang="en-US" sz="1400" b="1" dirty="0">
                <a:cs typeface="Arial" pitchFamily="34" charset="0"/>
              </a:endParaRPr>
            </a:p>
          </p:txBody>
        </p:sp>
      </p:grpSp>
      <p:sp>
        <p:nvSpPr>
          <p:cNvPr id="1594" name="Chevron 2">
            <a:extLst>
              <a:ext uri="{FF2B5EF4-FFF2-40B4-BE49-F238E27FC236}">
                <a16:creationId xmlns:a16="http://schemas.microsoft.com/office/drawing/2014/main" id="{29F5220D-C711-423E-BC0B-E8BA32624A25}"/>
              </a:ext>
            </a:extLst>
          </p:cNvPr>
          <p:cNvSpPr/>
          <p:nvPr/>
        </p:nvSpPr>
        <p:spPr>
          <a:xfrm rot="5400000">
            <a:off x="7996263" y="4745178"/>
            <a:ext cx="489293" cy="483117"/>
          </a:xfrm>
          <a:custGeom>
            <a:avLst/>
            <a:gdLst/>
            <a:ahLst/>
            <a:cxnLst/>
            <a:rect l="l" t="t" r="r" b="b"/>
            <a:pathLst>
              <a:path w="3830741" h="3782395">
                <a:moveTo>
                  <a:pt x="272737" y="3782395"/>
                </a:moveTo>
                <a:lnTo>
                  <a:pt x="272737" y="1129329"/>
                </a:lnTo>
                <a:cubicBezTo>
                  <a:pt x="368718" y="1192933"/>
                  <a:pt x="457831" y="1251924"/>
                  <a:pt x="541946" y="1307175"/>
                </a:cubicBezTo>
                <a:lnTo>
                  <a:pt x="541946" y="3513186"/>
                </a:lnTo>
                <a:lnTo>
                  <a:pt x="3561532" y="3513186"/>
                </a:lnTo>
                <a:lnTo>
                  <a:pt x="3561532" y="1985872"/>
                </a:lnTo>
                <a:lnTo>
                  <a:pt x="3590324" y="1967561"/>
                </a:lnTo>
                <a:cubicBezTo>
                  <a:pt x="3580733" y="1962993"/>
                  <a:pt x="3571122" y="1958413"/>
                  <a:pt x="3561532" y="1953733"/>
                </a:cubicBezTo>
                <a:lnTo>
                  <a:pt x="3561532" y="522839"/>
                </a:lnTo>
                <a:lnTo>
                  <a:pt x="881682" y="522839"/>
                </a:lnTo>
                <a:cubicBezTo>
                  <a:pt x="739027" y="434224"/>
                  <a:pt x="600115" y="344664"/>
                  <a:pt x="466828" y="253630"/>
                </a:cubicBezTo>
                <a:lnTo>
                  <a:pt x="3830741" y="253630"/>
                </a:lnTo>
                <a:lnTo>
                  <a:pt x="3830741" y="3782395"/>
                </a:lnTo>
                <a:close/>
                <a:moveTo>
                  <a:pt x="0" y="0"/>
                </a:moveTo>
                <a:cubicBezTo>
                  <a:pt x="678168" y="716943"/>
                  <a:pt x="2221880" y="1454406"/>
                  <a:pt x="3416058" y="1983649"/>
                </a:cubicBezTo>
                <a:cubicBezTo>
                  <a:pt x="2906515" y="2315100"/>
                  <a:pt x="1976707" y="2643252"/>
                  <a:pt x="1914290" y="3355250"/>
                </a:cubicBezTo>
                <a:lnTo>
                  <a:pt x="1318205" y="3154450"/>
                </a:lnTo>
                <a:cubicBezTo>
                  <a:pt x="1531531" y="2503259"/>
                  <a:pt x="1765419" y="2324696"/>
                  <a:pt x="2221606" y="1999551"/>
                </a:cubicBezTo>
                <a:cubicBezTo>
                  <a:pt x="1369032" y="1616387"/>
                  <a:pt x="1025337" y="1447905"/>
                  <a:pt x="21688" y="786442"/>
                </a:cubicBezTo>
                <a:cubicBezTo>
                  <a:pt x="14534" y="524743"/>
                  <a:pt x="14718" y="351758"/>
                  <a:pt x="0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grpSp>
        <p:nvGrpSpPr>
          <p:cNvPr id="1595" name="Group 1594">
            <a:extLst>
              <a:ext uri="{FF2B5EF4-FFF2-40B4-BE49-F238E27FC236}">
                <a16:creationId xmlns:a16="http://schemas.microsoft.com/office/drawing/2014/main" id="{EA0DA917-811A-410A-A77B-57A236C583AE}"/>
              </a:ext>
            </a:extLst>
          </p:cNvPr>
          <p:cNvGrpSpPr/>
          <p:nvPr/>
        </p:nvGrpSpPr>
        <p:grpSpPr>
          <a:xfrm>
            <a:off x="8643267" y="4618191"/>
            <a:ext cx="3036794" cy="737090"/>
            <a:chOff x="7602799" y="2401052"/>
            <a:chExt cx="3661994" cy="737090"/>
          </a:xfrm>
        </p:grpSpPr>
        <p:sp>
          <p:nvSpPr>
            <p:cNvPr id="1596" name="TextBox 1595">
              <a:extLst>
                <a:ext uri="{FF2B5EF4-FFF2-40B4-BE49-F238E27FC236}">
                  <a16:creationId xmlns:a16="http://schemas.microsoft.com/office/drawing/2014/main" id="{C95E9AD7-812B-401A-A01F-5DF37C4377E3}"/>
                </a:ext>
              </a:extLst>
            </p:cNvPr>
            <p:cNvSpPr txBox="1"/>
            <p:nvPr/>
          </p:nvSpPr>
          <p:spPr>
            <a:xfrm>
              <a:off x="7602799" y="2676477"/>
              <a:ext cx="366199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  <a:endParaRPr lang="ko-KR" altLang="en-US" sz="1200" dirty="0">
                <a:cs typeface="Arial" pitchFamily="34" charset="0"/>
              </a:endParaRPr>
            </a:p>
          </p:txBody>
        </p:sp>
        <p:sp>
          <p:nvSpPr>
            <p:cNvPr id="1597" name="TextBox 1596">
              <a:extLst>
                <a:ext uri="{FF2B5EF4-FFF2-40B4-BE49-F238E27FC236}">
                  <a16:creationId xmlns:a16="http://schemas.microsoft.com/office/drawing/2014/main" id="{613C0CC3-AD7C-4EA0-AE2B-7AD618AEE8BC}"/>
                </a:ext>
              </a:extLst>
            </p:cNvPr>
            <p:cNvSpPr txBox="1"/>
            <p:nvPr/>
          </p:nvSpPr>
          <p:spPr>
            <a:xfrm>
              <a:off x="7602799" y="2401052"/>
              <a:ext cx="3661994" cy="307777"/>
            </a:xfrm>
            <a:prstGeom prst="rect">
              <a:avLst/>
            </a:prstGeom>
            <a:noFill/>
            <a:ln w="3175">
              <a:noFill/>
            </a:ln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cs typeface="Arial" pitchFamily="34" charset="0"/>
                </a:rPr>
                <a:t>Content  Here</a:t>
              </a:r>
              <a:endParaRPr lang="ko-KR" altLang="en-US" sz="1400" b="1" dirty="0">
                <a:cs typeface="Arial" pitchFamily="34" charset="0"/>
              </a:endParaRPr>
            </a:p>
          </p:txBody>
        </p:sp>
      </p:grpSp>
      <p:sp>
        <p:nvSpPr>
          <p:cNvPr id="1598" name="Chevron 2">
            <a:extLst>
              <a:ext uri="{FF2B5EF4-FFF2-40B4-BE49-F238E27FC236}">
                <a16:creationId xmlns:a16="http://schemas.microsoft.com/office/drawing/2014/main" id="{32632BAF-0E6D-494F-83DA-B23FBDD207EE}"/>
              </a:ext>
            </a:extLst>
          </p:cNvPr>
          <p:cNvSpPr/>
          <p:nvPr/>
        </p:nvSpPr>
        <p:spPr>
          <a:xfrm rot="5400000">
            <a:off x="7996263" y="5579415"/>
            <a:ext cx="489293" cy="483117"/>
          </a:xfrm>
          <a:custGeom>
            <a:avLst/>
            <a:gdLst/>
            <a:ahLst/>
            <a:cxnLst/>
            <a:rect l="l" t="t" r="r" b="b"/>
            <a:pathLst>
              <a:path w="3830741" h="3782395">
                <a:moveTo>
                  <a:pt x="272737" y="3782395"/>
                </a:moveTo>
                <a:lnTo>
                  <a:pt x="272737" y="1129329"/>
                </a:lnTo>
                <a:cubicBezTo>
                  <a:pt x="368718" y="1192933"/>
                  <a:pt x="457831" y="1251924"/>
                  <a:pt x="541946" y="1307175"/>
                </a:cubicBezTo>
                <a:lnTo>
                  <a:pt x="541946" y="3513186"/>
                </a:lnTo>
                <a:lnTo>
                  <a:pt x="3561532" y="3513186"/>
                </a:lnTo>
                <a:lnTo>
                  <a:pt x="3561532" y="1985872"/>
                </a:lnTo>
                <a:lnTo>
                  <a:pt x="3590324" y="1967561"/>
                </a:lnTo>
                <a:cubicBezTo>
                  <a:pt x="3580733" y="1962993"/>
                  <a:pt x="3571122" y="1958413"/>
                  <a:pt x="3561532" y="1953733"/>
                </a:cubicBezTo>
                <a:lnTo>
                  <a:pt x="3561532" y="522839"/>
                </a:lnTo>
                <a:lnTo>
                  <a:pt x="881682" y="522839"/>
                </a:lnTo>
                <a:cubicBezTo>
                  <a:pt x="739027" y="434224"/>
                  <a:pt x="600115" y="344664"/>
                  <a:pt x="466828" y="253630"/>
                </a:cubicBezTo>
                <a:lnTo>
                  <a:pt x="3830741" y="253630"/>
                </a:lnTo>
                <a:lnTo>
                  <a:pt x="3830741" y="3782395"/>
                </a:lnTo>
                <a:close/>
                <a:moveTo>
                  <a:pt x="0" y="0"/>
                </a:moveTo>
                <a:cubicBezTo>
                  <a:pt x="678168" y="716943"/>
                  <a:pt x="2221880" y="1454406"/>
                  <a:pt x="3416058" y="1983649"/>
                </a:cubicBezTo>
                <a:cubicBezTo>
                  <a:pt x="2906515" y="2315100"/>
                  <a:pt x="1976707" y="2643252"/>
                  <a:pt x="1914290" y="3355250"/>
                </a:cubicBezTo>
                <a:lnTo>
                  <a:pt x="1318205" y="3154450"/>
                </a:lnTo>
                <a:cubicBezTo>
                  <a:pt x="1531531" y="2503259"/>
                  <a:pt x="1765419" y="2324696"/>
                  <a:pt x="2221606" y="1999551"/>
                </a:cubicBezTo>
                <a:cubicBezTo>
                  <a:pt x="1369032" y="1616387"/>
                  <a:pt x="1025337" y="1447905"/>
                  <a:pt x="21688" y="786442"/>
                </a:cubicBezTo>
                <a:cubicBezTo>
                  <a:pt x="14534" y="524743"/>
                  <a:pt x="14718" y="351758"/>
                  <a:pt x="0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grpSp>
        <p:nvGrpSpPr>
          <p:cNvPr id="1599" name="Group 1598">
            <a:extLst>
              <a:ext uri="{FF2B5EF4-FFF2-40B4-BE49-F238E27FC236}">
                <a16:creationId xmlns:a16="http://schemas.microsoft.com/office/drawing/2014/main" id="{986E283F-AC67-4276-9ABE-35296A240742}"/>
              </a:ext>
            </a:extLst>
          </p:cNvPr>
          <p:cNvGrpSpPr/>
          <p:nvPr/>
        </p:nvGrpSpPr>
        <p:grpSpPr>
          <a:xfrm>
            <a:off x="8643267" y="5452428"/>
            <a:ext cx="3036794" cy="737090"/>
            <a:chOff x="7602799" y="2401052"/>
            <a:chExt cx="3661994" cy="737090"/>
          </a:xfrm>
        </p:grpSpPr>
        <p:sp>
          <p:nvSpPr>
            <p:cNvPr id="1600" name="TextBox 1599">
              <a:extLst>
                <a:ext uri="{FF2B5EF4-FFF2-40B4-BE49-F238E27FC236}">
                  <a16:creationId xmlns:a16="http://schemas.microsoft.com/office/drawing/2014/main" id="{A74CD3AD-7867-4A27-B723-E15AEF701298}"/>
                </a:ext>
              </a:extLst>
            </p:cNvPr>
            <p:cNvSpPr txBox="1"/>
            <p:nvPr/>
          </p:nvSpPr>
          <p:spPr>
            <a:xfrm>
              <a:off x="7602799" y="2676477"/>
              <a:ext cx="366199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  <a:endParaRPr lang="ko-KR" altLang="en-US" sz="1200" dirty="0">
                <a:cs typeface="Arial" pitchFamily="34" charset="0"/>
              </a:endParaRPr>
            </a:p>
          </p:txBody>
        </p:sp>
        <p:sp>
          <p:nvSpPr>
            <p:cNvPr id="1601" name="TextBox 1600">
              <a:extLst>
                <a:ext uri="{FF2B5EF4-FFF2-40B4-BE49-F238E27FC236}">
                  <a16:creationId xmlns:a16="http://schemas.microsoft.com/office/drawing/2014/main" id="{F490DA07-013E-4452-AE7B-D80DB48EB875}"/>
                </a:ext>
              </a:extLst>
            </p:cNvPr>
            <p:cNvSpPr txBox="1"/>
            <p:nvPr/>
          </p:nvSpPr>
          <p:spPr>
            <a:xfrm>
              <a:off x="7602799" y="2401052"/>
              <a:ext cx="3661994" cy="307777"/>
            </a:xfrm>
            <a:prstGeom prst="rect">
              <a:avLst/>
            </a:prstGeom>
            <a:noFill/>
            <a:ln w="3175">
              <a:noFill/>
            </a:ln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cs typeface="Arial" pitchFamily="34" charset="0"/>
                </a:rPr>
                <a:t>Content  Here</a:t>
              </a:r>
              <a:endParaRPr lang="ko-KR" altLang="en-US" sz="1400" b="1" dirty="0">
                <a:cs typeface="Arial" pitchFamily="34" charset="0"/>
              </a:endParaRPr>
            </a:p>
          </p:txBody>
        </p:sp>
      </p:grpSp>
      <p:sp>
        <p:nvSpPr>
          <p:cNvPr id="1602" name="TextBox 1601">
            <a:extLst>
              <a:ext uri="{FF2B5EF4-FFF2-40B4-BE49-F238E27FC236}">
                <a16:creationId xmlns:a16="http://schemas.microsoft.com/office/drawing/2014/main" id="{5136075E-5486-40AB-AE11-327247B97F1F}"/>
              </a:ext>
            </a:extLst>
          </p:cNvPr>
          <p:cNvSpPr txBox="1"/>
          <p:nvPr/>
        </p:nvSpPr>
        <p:spPr>
          <a:xfrm>
            <a:off x="6967498" y="1481868"/>
            <a:ext cx="3336114" cy="76944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dist"/>
            <a:r>
              <a:rPr lang="en-US" altLang="ko-KR" sz="4400" b="1" dirty="0">
                <a:solidFill>
                  <a:schemeClr val="accent2"/>
                </a:solidFill>
                <a:cs typeface="Arial" pitchFamily="34" charset="0"/>
              </a:rPr>
              <a:t>AWESOME</a:t>
            </a:r>
          </a:p>
        </p:txBody>
      </p:sp>
      <p:sp>
        <p:nvSpPr>
          <p:cNvPr id="1603" name="TextBox 1602">
            <a:extLst>
              <a:ext uri="{FF2B5EF4-FFF2-40B4-BE49-F238E27FC236}">
                <a16:creationId xmlns:a16="http://schemas.microsoft.com/office/drawing/2014/main" id="{0B999165-8F93-41D0-A827-906BB29EE457}"/>
              </a:ext>
            </a:extLst>
          </p:cNvPr>
          <p:cNvSpPr txBox="1"/>
          <p:nvPr/>
        </p:nvSpPr>
        <p:spPr>
          <a:xfrm>
            <a:off x="8343946" y="2109171"/>
            <a:ext cx="3336114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dist"/>
            <a:r>
              <a:rPr lang="en-GB" altLang="ko-KR" sz="3200" b="1" dirty="0">
                <a:solidFill>
                  <a:schemeClr val="accent2"/>
                </a:solidFill>
                <a:cs typeface="Arial" pitchFamily="34" charset="0"/>
              </a:rPr>
              <a:t>PRESENTATION</a:t>
            </a:r>
            <a:endParaRPr lang="ko-KR" altLang="en-US" sz="3200" b="1" dirty="0">
              <a:solidFill>
                <a:schemeClr val="accent2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11233</TotalTime>
  <Words>87</Words>
  <Application>Microsoft Office PowerPoint</Application>
  <PresentationFormat>Widescreen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41</cp:revision>
  <dcterms:created xsi:type="dcterms:W3CDTF">2018-02-18T19:39:47Z</dcterms:created>
  <dcterms:modified xsi:type="dcterms:W3CDTF">2019-04-25T03:46:39Z</dcterms:modified>
</cp:coreProperties>
</file>