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16" name="Group 715">
            <a:extLst>
              <a:ext uri="{FF2B5EF4-FFF2-40B4-BE49-F238E27FC236}">
                <a16:creationId xmlns:a16="http://schemas.microsoft.com/office/drawing/2014/main" id="{35A9731D-8DB5-4D0D-AD2A-28BF2FA64F5A}"/>
              </a:ext>
            </a:extLst>
          </p:cNvPr>
          <p:cNvGrpSpPr/>
          <p:nvPr/>
        </p:nvGrpSpPr>
        <p:grpSpPr>
          <a:xfrm>
            <a:off x="337977" y="1909129"/>
            <a:ext cx="11573197" cy="4093740"/>
            <a:chOff x="323529" y="1933310"/>
            <a:chExt cx="11573197" cy="4093740"/>
          </a:xfrm>
        </p:grpSpPr>
        <p:grpSp>
          <p:nvGrpSpPr>
            <p:cNvPr id="717" name="Group 716">
              <a:extLst>
                <a:ext uri="{FF2B5EF4-FFF2-40B4-BE49-F238E27FC236}">
                  <a16:creationId xmlns:a16="http://schemas.microsoft.com/office/drawing/2014/main" id="{8A9F7648-B017-4C28-96AB-42B048DD7EE3}"/>
                </a:ext>
              </a:extLst>
            </p:cNvPr>
            <p:cNvGrpSpPr/>
            <p:nvPr/>
          </p:nvGrpSpPr>
          <p:grpSpPr>
            <a:xfrm>
              <a:off x="6148226" y="3596780"/>
              <a:ext cx="5748500" cy="2430270"/>
              <a:chOff x="668190" y="3596782"/>
              <a:chExt cx="5748500" cy="2430270"/>
            </a:xfrm>
          </p:grpSpPr>
          <p:sp>
            <p:nvSpPr>
              <p:cNvPr id="721" name="직사각형 36">
                <a:extLst>
                  <a:ext uri="{FF2B5EF4-FFF2-40B4-BE49-F238E27FC236}">
                    <a16:creationId xmlns:a16="http://schemas.microsoft.com/office/drawing/2014/main" id="{2869253D-F788-485C-B752-4DDC0B7969BF}"/>
                  </a:ext>
                </a:extLst>
              </p:cNvPr>
              <p:cNvSpPr/>
              <p:nvPr/>
            </p:nvSpPr>
            <p:spPr>
              <a:xfrm>
                <a:off x="668190" y="3596782"/>
                <a:ext cx="4627709" cy="7668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</a:schemeClr>
                  </a:gs>
                  <a:gs pos="26000">
                    <a:schemeClr val="accent4"/>
                  </a:gs>
                  <a:gs pos="100000">
                    <a:schemeClr val="accent4"/>
                  </a:gs>
                </a:gsLst>
                <a:lin ang="108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22" name="Down Arrow 3">
                <a:extLst>
                  <a:ext uri="{FF2B5EF4-FFF2-40B4-BE49-F238E27FC236}">
                    <a16:creationId xmlns:a16="http://schemas.microsoft.com/office/drawing/2014/main" id="{3176B73B-733B-4CF0-80BA-A113FA70D6A0}"/>
                  </a:ext>
                </a:extLst>
              </p:cNvPr>
              <p:cNvSpPr/>
              <p:nvPr/>
            </p:nvSpPr>
            <p:spPr>
              <a:xfrm rot="10800000" flipH="1" flipV="1">
                <a:off x="4904522" y="3596782"/>
                <a:ext cx="1512168" cy="2430270"/>
              </a:xfrm>
              <a:custGeom>
                <a:avLst/>
                <a:gdLst/>
                <a:ahLst/>
                <a:cxnLst/>
                <a:rect l="l" t="t" r="r" b="b"/>
                <a:pathLst>
                  <a:path w="1512168" h="2430270">
                    <a:moveTo>
                      <a:pt x="756084" y="2430270"/>
                    </a:moveTo>
                    <a:lnTo>
                      <a:pt x="0" y="1674186"/>
                    </a:lnTo>
                    <a:lnTo>
                      <a:pt x="378042" y="1674186"/>
                    </a:lnTo>
                    <a:lnTo>
                      <a:pt x="378042" y="0"/>
                    </a:lnTo>
                    <a:lnTo>
                      <a:pt x="1134126" y="756084"/>
                    </a:lnTo>
                    <a:lnTo>
                      <a:pt x="1134126" y="1674186"/>
                    </a:lnTo>
                    <a:lnTo>
                      <a:pt x="1512168" y="167418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718" name="Group 717">
              <a:extLst>
                <a:ext uri="{FF2B5EF4-FFF2-40B4-BE49-F238E27FC236}">
                  <a16:creationId xmlns:a16="http://schemas.microsoft.com/office/drawing/2014/main" id="{D16B95DF-10B8-42D4-AA13-AD915FD2A51E}"/>
                </a:ext>
              </a:extLst>
            </p:cNvPr>
            <p:cNvGrpSpPr/>
            <p:nvPr/>
          </p:nvGrpSpPr>
          <p:grpSpPr>
            <a:xfrm>
              <a:off x="323529" y="1933310"/>
              <a:ext cx="5824698" cy="2430270"/>
              <a:chOff x="5775310" y="1820550"/>
              <a:chExt cx="5824698" cy="2430270"/>
            </a:xfrm>
          </p:grpSpPr>
          <p:sp>
            <p:nvSpPr>
              <p:cNvPr id="719" name="직사각형 5">
                <a:extLst>
                  <a:ext uri="{FF2B5EF4-FFF2-40B4-BE49-F238E27FC236}">
                    <a16:creationId xmlns:a16="http://schemas.microsoft.com/office/drawing/2014/main" id="{125F32B4-5EFE-4F17-9BE9-9681FC46CB4A}"/>
                  </a:ext>
                </a:extLst>
              </p:cNvPr>
              <p:cNvSpPr/>
              <p:nvPr/>
            </p:nvSpPr>
            <p:spPr>
              <a:xfrm>
                <a:off x="6896100" y="3484019"/>
                <a:ext cx="4703908" cy="7668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26000">
                    <a:schemeClr val="accent3"/>
                  </a:gs>
                  <a:gs pos="100000">
                    <a:schemeClr val="accent3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20" name="Down Arrow 3">
                <a:extLst>
                  <a:ext uri="{FF2B5EF4-FFF2-40B4-BE49-F238E27FC236}">
                    <a16:creationId xmlns:a16="http://schemas.microsoft.com/office/drawing/2014/main" id="{B9601171-D669-4AC3-8E04-99D908DAB699}"/>
                  </a:ext>
                </a:extLst>
              </p:cNvPr>
              <p:cNvSpPr/>
              <p:nvPr/>
            </p:nvSpPr>
            <p:spPr>
              <a:xfrm rot="10800000">
                <a:off x="5775310" y="1820550"/>
                <a:ext cx="1512168" cy="2430270"/>
              </a:xfrm>
              <a:custGeom>
                <a:avLst/>
                <a:gdLst/>
                <a:ahLst/>
                <a:cxnLst/>
                <a:rect l="l" t="t" r="r" b="b"/>
                <a:pathLst>
                  <a:path w="1512168" h="2430270">
                    <a:moveTo>
                      <a:pt x="756084" y="2430270"/>
                    </a:moveTo>
                    <a:lnTo>
                      <a:pt x="0" y="1674186"/>
                    </a:lnTo>
                    <a:lnTo>
                      <a:pt x="378042" y="1674186"/>
                    </a:lnTo>
                    <a:lnTo>
                      <a:pt x="378042" y="0"/>
                    </a:lnTo>
                    <a:lnTo>
                      <a:pt x="1134126" y="756084"/>
                    </a:lnTo>
                    <a:lnTo>
                      <a:pt x="1134126" y="1674186"/>
                    </a:lnTo>
                    <a:lnTo>
                      <a:pt x="1512168" y="167418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723" name="Group 722">
            <a:extLst>
              <a:ext uri="{FF2B5EF4-FFF2-40B4-BE49-F238E27FC236}">
                <a16:creationId xmlns:a16="http://schemas.microsoft.com/office/drawing/2014/main" id="{E97FBE67-6A0A-4C1A-9540-13FE6E1A96D1}"/>
              </a:ext>
            </a:extLst>
          </p:cNvPr>
          <p:cNvGrpSpPr/>
          <p:nvPr/>
        </p:nvGrpSpPr>
        <p:grpSpPr>
          <a:xfrm>
            <a:off x="5044835" y="2878087"/>
            <a:ext cx="2178531" cy="2177414"/>
            <a:chOff x="4574848" y="1897856"/>
            <a:chExt cx="3028217" cy="3026664"/>
          </a:xfrm>
        </p:grpSpPr>
        <p:sp>
          <p:nvSpPr>
            <p:cNvPr id="724" name="Freeform: Shape 723">
              <a:extLst>
                <a:ext uri="{FF2B5EF4-FFF2-40B4-BE49-F238E27FC236}">
                  <a16:creationId xmlns:a16="http://schemas.microsoft.com/office/drawing/2014/main" id="{F6C9CE00-BFC6-4BAE-B377-514D7B8CF7D4}"/>
                </a:ext>
              </a:extLst>
            </p:cNvPr>
            <p:cNvSpPr/>
            <p:nvPr/>
          </p:nvSpPr>
          <p:spPr>
            <a:xfrm>
              <a:off x="4575624" y="1897856"/>
              <a:ext cx="3026664" cy="3026664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5" name="Freeform: Shape 724">
              <a:extLst>
                <a:ext uri="{FF2B5EF4-FFF2-40B4-BE49-F238E27FC236}">
                  <a16:creationId xmlns:a16="http://schemas.microsoft.com/office/drawing/2014/main" id="{BDFF2856-109D-4FCC-BF04-AAC206D0D103}"/>
                </a:ext>
              </a:extLst>
            </p:cNvPr>
            <p:cNvSpPr/>
            <p:nvPr/>
          </p:nvSpPr>
          <p:spPr>
            <a:xfrm>
              <a:off x="4574848" y="1907000"/>
              <a:ext cx="3028217" cy="2962327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726" name="Rectangle 725">
            <a:extLst>
              <a:ext uri="{FF2B5EF4-FFF2-40B4-BE49-F238E27FC236}">
                <a16:creationId xmlns:a16="http://schemas.microsoft.com/office/drawing/2014/main" id="{3074F897-C492-49DE-8E01-F3A1AD8FBD49}"/>
              </a:ext>
            </a:extLst>
          </p:cNvPr>
          <p:cNvSpPr/>
          <p:nvPr/>
        </p:nvSpPr>
        <p:spPr>
          <a:xfrm>
            <a:off x="8420215" y="3677823"/>
            <a:ext cx="1574405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IMPORT</a:t>
            </a:r>
          </a:p>
        </p:txBody>
      </p:sp>
      <p:sp>
        <p:nvSpPr>
          <p:cNvPr id="727" name="Rectangle 726">
            <a:extLst>
              <a:ext uri="{FF2B5EF4-FFF2-40B4-BE49-F238E27FC236}">
                <a16:creationId xmlns:a16="http://schemas.microsoft.com/office/drawing/2014/main" id="{413EBB73-D286-486B-AA45-5CC262BEB8D9}"/>
              </a:ext>
            </a:extLst>
          </p:cNvPr>
          <p:cNvSpPr/>
          <p:nvPr/>
        </p:nvSpPr>
        <p:spPr>
          <a:xfrm>
            <a:off x="2562175" y="3677823"/>
            <a:ext cx="165295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EXPORT</a:t>
            </a:r>
          </a:p>
        </p:txBody>
      </p:sp>
      <p:grpSp>
        <p:nvGrpSpPr>
          <p:cNvPr id="728" name="Group 727">
            <a:extLst>
              <a:ext uri="{FF2B5EF4-FFF2-40B4-BE49-F238E27FC236}">
                <a16:creationId xmlns:a16="http://schemas.microsoft.com/office/drawing/2014/main" id="{5DF96DDC-ECFA-4141-B872-AE86CD69AEB8}"/>
              </a:ext>
            </a:extLst>
          </p:cNvPr>
          <p:cNvGrpSpPr/>
          <p:nvPr/>
        </p:nvGrpSpPr>
        <p:grpSpPr>
          <a:xfrm>
            <a:off x="4716619" y="2568480"/>
            <a:ext cx="2827182" cy="2809830"/>
            <a:chOff x="4716619" y="2506936"/>
            <a:chExt cx="2827182" cy="2809830"/>
          </a:xfrm>
        </p:grpSpPr>
        <p:sp>
          <p:nvSpPr>
            <p:cNvPr id="729" name="Circle: Hollow 728">
              <a:extLst>
                <a:ext uri="{FF2B5EF4-FFF2-40B4-BE49-F238E27FC236}">
                  <a16:creationId xmlns:a16="http://schemas.microsoft.com/office/drawing/2014/main" id="{CACBADC3-9727-413F-9EE2-5A61A850903A}"/>
                </a:ext>
              </a:extLst>
            </p:cNvPr>
            <p:cNvSpPr/>
            <p:nvPr/>
          </p:nvSpPr>
          <p:spPr>
            <a:xfrm>
              <a:off x="4762500" y="2533650"/>
              <a:ext cx="2743200" cy="2743200"/>
            </a:xfrm>
            <a:prstGeom prst="donut">
              <a:avLst>
                <a:gd name="adj" fmla="val 135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30" name="Oval 729">
              <a:extLst>
                <a:ext uri="{FF2B5EF4-FFF2-40B4-BE49-F238E27FC236}">
                  <a16:creationId xmlns:a16="http://schemas.microsoft.com/office/drawing/2014/main" id="{CD7F4E16-F249-45C3-AD90-1CC470CD83E8}"/>
                </a:ext>
              </a:extLst>
            </p:cNvPr>
            <p:cNvSpPr/>
            <p:nvPr/>
          </p:nvSpPr>
          <p:spPr>
            <a:xfrm>
              <a:off x="5076825" y="2930843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Oval 730">
              <a:extLst>
                <a:ext uri="{FF2B5EF4-FFF2-40B4-BE49-F238E27FC236}">
                  <a16:creationId xmlns:a16="http://schemas.microsoft.com/office/drawing/2014/main" id="{7D9207A2-35BD-4609-955C-63D736D556EE}"/>
                </a:ext>
              </a:extLst>
            </p:cNvPr>
            <p:cNvSpPr/>
            <p:nvPr/>
          </p:nvSpPr>
          <p:spPr>
            <a:xfrm>
              <a:off x="7090641" y="2921318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Oval 731">
              <a:extLst>
                <a:ext uri="{FF2B5EF4-FFF2-40B4-BE49-F238E27FC236}">
                  <a16:creationId xmlns:a16="http://schemas.microsoft.com/office/drawing/2014/main" id="{94A6D29F-1B2E-4B3F-B894-D2980CCA5625}"/>
                </a:ext>
              </a:extLst>
            </p:cNvPr>
            <p:cNvSpPr/>
            <p:nvPr/>
          </p:nvSpPr>
          <p:spPr>
            <a:xfrm>
              <a:off x="7100166" y="4727953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3" name="Oval 732">
              <a:extLst>
                <a:ext uri="{FF2B5EF4-FFF2-40B4-BE49-F238E27FC236}">
                  <a16:creationId xmlns:a16="http://schemas.microsoft.com/office/drawing/2014/main" id="{61BFB7C9-E249-4963-9816-CD61B99BF724}"/>
                </a:ext>
              </a:extLst>
            </p:cNvPr>
            <p:cNvSpPr/>
            <p:nvPr/>
          </p:nvSpPr>
          <p:spPr>
            <a:xfrm>
              <a:off x="5067300" y="4737478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4" name="Oval 733">
              <a:extLst>
                <a:ext uri="{FF2B5EF4-FFF2-40B4-BE49-F238E27FC236}">
                  <a16:creationId xmlns:a16="http://schemas.microsoft.com/office/drawing/2014/main" id="{E8959295-FA15-45AE-850F-3A0BC3B2A3CC}"/>
                </a:ext>
              </a:extLst>
            </p:cNvPr>
            <p:cNvSpPr/>
            <p:nvPr/>
          </p:nvSpPr>
          <p:spPr>
            <a:xfrm>
              <a:off x="6076950" y="5202466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5" name="Oval 734">
              <a:extLst>
                <a:ext uri="{FF2B5EF4-FFF2-40B4-BE49-F238E27FC236}">
                  <a16:creationId xmlns:a16="http://schemas.microsoft.com/office/drawing/2014/main" id="{7E2D9C65-B37E-4342-804B-8FD8967D7166}"/>
                </a:ext>
              </a:extLst>
            </p:cNvPr>
            <p:cNvSpPr/>
            <p:nvPr/>
          </p:nvSpPr>
          <p:spPr>
            <a:xfrm>
              <a:off x="6076950" y="2506936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Oval 735">
              <a:extLst>
                <a:ext uri="{FF2B5EF4-FFF2-40B4-BE49-F238E27FC236}">
                  <a16:creationId xmlns:a16="http://schemas.microsoft.com/office/drawing/2014/main" id="{A53692D2-3592-450A-924B-762297556B97}"/>
                </a:ext>
              </a:extLst>
            </p:cNvPr>
            <p:cNvSpPr/>
            <p:nvPr/>
          </p:nvSpPr>
          <p:spPr>
            <a:xfrm>
              <a:off x="4716619" y="38481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7" name="Oval 736">
              <a:extLst>
                <a:ext uri="{FF2B5EF4-FFF2-40B4-BE49-F238E27FC236}">
                  <a16:creationId xmlns:a16="http://schemas.microsoft.com/office/drawing/2014/main" id="{197FCBF2-9BCC-4F6E-89D7-717DFD27C438}"/>
                </a:ext>
              </a:extLst>
            </p:cNvPr>
            <p:cNvSpPr/>
            <p:nvPr/>
          </p:nvSpPr>
          <p:spPr>
            <a:xfrm>
              <a:off x="7429501" y="38481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8" name="Group 737">
            <a:extLst>
              <a:ext uri="{FF2B5EF4-FFF2-40B4-BE49-F238E27FC236}">
                <a16:creationId xmlns:a16="http://schemas.microsoft.com/office/drawing/2014/main" id="{0B957DB9-7584-403A-B8D4-1E8194718C14}"/>
              </a:ext>
            </a:extLst>
          </p:cNvPr>
          <p:cNvGrpSpPr/>
          <p:nvPr/>
        </p:nvGrpSpPr>
        <p:grpSpPr>
          <a:xfrm>
            <a:off x="7736103" y="2692055"/>
            <a:ext cx="2951891" cy="682224"/>
            <a:chOff x="5984133" y="2037152"/>
            <a:chExt cx="2951891" cy="682224"/>
          </a:xfrm>
        </p:grpSpPr>
        <p:sp>
          <p:nvSpPr>
            <p:cNvPr id="739" name="Oval 738">
              <a:extLst>
                <a:ext uri="{FF2B5EF4-FFF2-40B4-BE49-F238E27FC236}">
                  <a16:creationId xmlns:a16="http://schemas.microsoft.com/office/drawing/2014/main" id="{F5A7CD10-7C51-444A-8A5B-A52CA395795C}"/>
                </a:ext>
              </a:extLst>
            </p:cNvPr>
            <p:cNvSpPr/>
            <p:nvPr/>
          </p:nvSpPr>
          <p:spPr>
            <a:xfrm>
              <a:off x="5984133" y="2094863"/>
              <a:ext cx="566802" cy="5668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40D18F84-814C-4F98-8F3B-3F9FCECEEBB5}"/>
                </a:ext>
              </a:extLst>
            </p:cNvPr>
            <p:cNvSpPr txBox="1"/>
            <p:nvPr/>
          </p:nvSpPr>
          <p:spPr>
            <a:xfrm>
              <a:off x="6631768" y="2037152"/>
              <a:ext cx="23042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1" name="TextBox 740">
              <a:extLst>
                <a:ext uri="{FF2B5EF4-FFF2-40B4-BE49-F238E27FC236}">
                  <a16:creationId xmlns:a16="http://schemas.microsoft.com/office/drawing/2014/main" id="{64125F27-BC73-4EC2-B916-D2FDB6608E6E}"/>
                </a:ext>
              </a:extLst>
            </p:cNvPr>
            <p:cNvSpPr txBox="1"/>
            <p:nvPr/>
          </p:nvSpPr>
          <p:spPr>
            <a:xfrm>
              <a:off x="6631768" y="2257711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2" name="TextBox 741">
              <a:extLst>
                <a:ext uri="{FF2B5EF4-FFF2-40B4-BE49-F238E27FC236}">
                  <a16:creationId xmlns:a16="http://schemas.microsoft.com/office/drawing/2014/main" id="{7F0B688D-A742-43E8-B63E-795E852D0734}"/>
                </a:ext>
              </a:extLst>
            </p:cNvPr>
            <p:cNvSpPr txBox="1"/>
            <p:nvPr/>
          </p:nvSpPr>
          <p:spPr>
            <a:xfrm>
              <a:off x="5984133" y="2228878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43" name="Group 742">
            <a:extLst>
              <a:ext uri="{FF2B5EF4-FFF2-40B4-BE49-F238E27FC236}">
                <a16:creationId xmlns:a16="http://schemas.microsoft.com/office/drawing/2014/main" id="{E51C75C2-0430-4687-8FE4-8C91AF5ABC5A}"/>
              </a:ext>
            </a:extLst>
          </p:cNvPr>
          <p:cNvGrpSpPr/>
          <p:nvPr/>
        </p:nvGrpSpPr>
        <p:grpSpPr>
          <a:xfrm flipH="1">
            <a:off x="1603338" y="4552477"/>
            <a:ext cx="2951891" cy="682224"/>
            <a:chOff x="1919539" y="4552742"/>
            <a:chExt cx="2951891" cy="682224"/>
          </a:xfrm>
        </p:grpSpPr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F317F23C-8BBC-417A-8159-39112C422E62}"/>
                </a:ext>
              </a:extLst>
            </p:cNvPr>
            <p:cNvSpPr/>
            <p:nvPr/>
          </p:nvSpPr>
          <p:spPr>
            <a:xfrm>
              <a:off x="1919539" y="4610453"/>
              <a:ext cx="566802" cy="5668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C48774BD-C709-418C-A9A6-06B21E3B9ADA}"/>
                </a:ext>
              </a:extLst>
            </p:cNvPr>
            <p:cNvSpPr txBox="1"/>
            <p:nvPr/>
          </p:nvSpPr>
          <p:spPr>
            <a:xfrm>
              <a:off x="2567174" y="4552742"/>
              <a:ext cx="23042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89952BCB-17E7-4E0C-93D7-86363F7CC81C}"/>
                </a:ext>
              </a:extLst>
            </p:cNvPr>
            <p:cNvSpPr txBox="1"/>
            <p:nvPr/>
          </p:nvSpPr>
          <p:spPr>
            <a:xfrm>
              <a:off x="2567174" y="4773301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33723A94-B7EA-4880-BFEF-D8595776BC3D}"/>
                </a:ext>
              </a:extLst>
            </p:cNvPr>
            <p:cNvSpPr txBox="1"/>
            <p:nvPr/>
          </p:nvSpPr>
          <p:spPr>
            <a:xfrm>
              <a:off x="1919539" y="4744468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CB9BB8BD-E719-4F46-AED3-2EFE9735FBDD}"/>
              </a:ext>
            </a:extLst>
          </p:cNvPr>
          <p:cNvGrpSpPr/>
          <p:nvPr/>
        </p:nvGrpSpPr>
        <p:grpSpPr>
          <a:xfrm>
            <a:off x="7736104" y="4552477"/>
            <a:ext cx="2536358" cy="1497298"/>
            <a:chOff x="4572000" y="2000094"/>
            <a:chExt cx="2888786" cy="1497298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C8360E2F-2871-471C-ABA4-A8714294995B}"/>
                </a:ext>
              </a:extLst>
            </p:cNvPr>
            <p:cNvSpPr txBox="1"/>
            <p:nvPr/>
          </p:nvSpPr>
          <p:spPr>
            <a:xfrm>
              <a:off x="4577084" y="2297063"/>
              <a:ext cx="288370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BC910444-84AC-4256-A424-BA4752163B91}"/>
                </a:ext>
              </a:extLst>
            </p:cNvPr>
            <p:cNvSpPr txBox="1"/>
            <p:nvPr/>
          </p:nvSpPr>
          <p:spPr>
            <a:xfrm>
              <a:off x="4572000" y="2000094"/>
              <a:ext cx="2887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C4F8EB28-9F59-4B34-BA8A-FFAF48462186}"/>
              </a:ext>
            </a:extLst>
          </p:cNvPr>
          <p:cNvGrpSpPr/>
          <p:nvPr/>
        </p:nvGrpSpPr>
        <p:grpSpPr>
          <a:xfrm>
            <a:off x="2057417" y="1876981"/>
            <a:ext cx="2497812" cy="1497298"/>
            <a:chOff x="2057417" y="1815437"/>
            <a:chExt cx="2497812" cy="1497298"/>
          </a:xfrm>
        </p:grpSpPr>
        <p:sp>
          <p:nvSpPr>
            <p:cNvPr id="752" name="TextBox 751">
              <a:extLst>
                <a:ext uri="{FF2B5EF4-FFF2-40B4-BE49-F238E27FC236}">
                  <a16:creationId xmlns:a16="http://schemas.microsoft.com/office/drawing/2014/main" id="{BCEA8258-B774-4931-8897-8E533BE036A6}"/>
                </a:ext>
              </a:extLst>
            </p:cNvPr>
            <p:cNvSpPr txBox="1"/>
            <p:nvPr/>
          </p:nvSpPr>
          <p:spPr>
            <a:xfrm>
              <a:off x="2061813" y="2112406"/>
              <a:ext cx="24934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3" name="TextBox 752">
              <a:extLst>
                <a:ext uri="{FF2B5EF4-FFF2-40B4-BE49-F238E27FC236}">
                  <a16:creationId xmlns:a16="http://schemas.microsoft.com/office/drawing/2014/main" id="{D2BFCC0A-8E66-4D80-AFBC-B847A13B3084}"/>
                </a:ext>
              </a:extLst>
            </p:cNvPr>
            <p:cNvSpPr txBox="1"/>
            <p:nvPr/>
          </p:nvSpPr>
          <p:spPr>
            <a:xfrm>
              <a:off x="2057417" y="1815437"/>
              <a:ext cx="24965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132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2019-04-25T02:35:39Z</dcterms:modified>
</cp:coreProperties>
</file>