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1" d="100"/>
          <a:sy n="91" d="100"/>
        </p:scale>
        <p:origin x="660" y="486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933" name="TextBox 1932">
            <a:extLst>
              <a:ext uri="{FF2B5EF4-FFF2-40B4-BE49-F238E27FC236}">
                <a16:creationId xmlns:a16="http://schemas.microsoft.com/office/drawing/2014/main" id="{1D4499C7-F299-4C29-892E-688748B30758}"/>
              </a:ext>
            </a:extLst>
          </p:cNvPr>
          <p:cNvSpPr txBox="1"/>
          <p:nvPr/>
        </p:nvSpPr>
        <p:spPr>
          <a:xfrm>
            <a:off x="1586139" y="1975953"/>
            <a:ext cx="9019722" cy="984885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ctr"/>
            <a:r>
              <a:rPr lang="en-US" altLang="ko-KR" sz="3200" dirty="0"/>
              <a:t>We </a:t>
            </a:r>
            <a:r>
              <a:rPr lang="en-US" altLang="ko-KR" sz="3200" dirty="0">
                <a:solidFill>
                  <a:schemeClr val="accent1"/>
                </a:solidFill>
              </a:rPr>
              <a:t>Create Quality Professional </a:t>
            </a:r>
          </a:p>
          <a:p>
            <a:pPr algn="ctr"/>
            <a:r>
              <a:rPr lang="en-US" altLang="ko-KR" sz="3200" dirty="0"/>
              <a:t>PPT Presentation</a:t>
            </a:r>
            <a:endParaRPr lang="ko-KR" altLang="en-US" sz="3200" dirty="0"/>
          </a:p>
        </p:txBody>
      </p:sp>
      <p:grpSp>
        <p:nvGrpSpPr>
          <p:cNvPr id="1934" name="Group 1933">
            <a:extLst>
              <a:ext uri="{FF2B5EF4-FFF2-40B4-BE49-F238E27FC236}">
                <a16:creationId xmlns:a16="http://schemas.microsoft.com/office/drawing/2014/main" id="{F5BE3C18-E717-4586-B136-B1A96E1F8C9D}"/>
              </a:ext>
            </a:extLst>
          </p:cNvPr>
          <p:cNvGrpSpPr/>
          <p:nvPr/>
        </p:nvGrpSpPr>
        <p:grpSpPr>
          <a:xfrm>
            <a:off x="1376627" y="3140963"/>
            <a:ext cx="1886428" cy="1201869"/>
            <a:chOff x="2738528" y="4302822"/>
            <a:chExt cx="1886428" cy="1201869"/>
          </a:xfrm>
        </p:grpSpPr>
        <p:sp>
          <p:nvSpPr>
            <p:cNvPr id="1935" name="TextBox 1934">
              <a:extLst>
                <a:ext uri="{FF2B5EF4-FFF2-40B4-BE49-F238E27FC236}">
                  <a16:creationId xmlns:a16="http://schemas.microsoft.com/office/drawing/2014/main" id="{799BFE1A-3325-47DD-9D46-6FDAFB4E174F}"/>
                </a:ext>
              </a:extLst>
            </p:cNvPr>
            <p:cNvSpPr txBox="1"/>
            <p:nvPr/>
          </p:nvSpPr>
          <p:spPr>
            <a:xfrm>
              <a:off x="2809434" y="4302822"/>
              <a:ext cx="1744617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cs typeface="Arial" pitchFamily="34" charset="0"/>
                </a:rPr>
                <a:t>$10.50</a:t>
              </a:r>
              <a:endParaRPr lang="ko-KR" altLang="en-US" sz="2700" b="1" dirty="0">
                <a:cs typeface="Arial" pitchFamily="34" charset="0"/>
              </a:endParaRPr>
            </a:p>
          </p:txBody>
        </p:sp>
        <p:grpSp>
          <p:nvGrpSpPr>
            <p:cNvPr id="1936" name="Group 1935">
              <a:extLst>
                <a:ext uri="{FF2B5EF4-FFF2-40B4-BE49-F238E27FC236}">
                  <a16:creationId xmlns:a16="http://schemas.microsoft.com/office/drawing/2014/main" id="{116B5F55-A6DC-4FE4-9FEE-41F068D330E3}"/>
                </a:ext>
              </a:extLst>
            </p:cNvPr>
            <p:cNvGrpSpPr/>
            <p:nvPr/>
          </p:nvGrpSpPr>
          <p:grpSpPr>
            <a:xfrm>
              <a:off x="2738528" y="4826042"/>
              <a:ext cx="1886428" cy="678649"/>
              <a:chOff x="3233964" y="1954419"/>
              <a:chExt cx="1410044" cy="678649"/>
            </a:xfrm>
          </p:grpSpPr>
          <p:sp>
            <p:nvSpPr>
              <p:cNvPr id="1937" name="TextBox 1936">
                <a:extLst>
                  <a:ext uri="{FF2B5EF4-FFF2-40B4-BE49-F238E27FC236}">
                    <a16:creationId xmlns:a16="http://schemas.microsoft.com/office/drawing/2014/main" id="{431C5939-D6AA-4386-89C5-35BE1D6FFF3A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cs typeface="Arial" pitchFamily="34" charset="0"/>
                  </a:rPr>
                  <a:t>Add Text</a:t>
                </a:r>
                <a:endParaRPr lang="ko-KR" altLang="en-US" sz="1200" b="1" dirty="0">
                  <a:cs typeface="Arial" pitchFamily="34" charset="0"/>
                </a:endParaRPr>
              </a:p>
            </p:txBody>
          </p:sp>
          <p:sp>
            <p:nvSpPr>
              <p:cNvPr id="1938" name="TextBox 1937">
                <a:extLst>
                  <a:ext uri="{FF2B5EF4-FFF2-40B4-BE49-F238E27FC236}">
                    <a16:creationId xmlns:a16="http://schemas.microsoft.com/office/drawing/2014/main" id="{9766D0FE-9FB6-4CAC-A39F-570884227F62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cs typeface="Arial" pitchFamily="34" charset="0"/>
                  </a:rPr>
                  <a:t>Easy to change colors, photos and Text.</a:t>
                </a:r>
                <a:endParaRPr lang="ko-KR" altLang="en-US" sz="1200" dirty="0">
                  <a:cs typeface="Arial" pitchFamily="34" charset="0"/>
                </a:endParaRPr>
              </a:p>
            </p:txBody>
          </p:sp>
        </p:grpSp>
      </p:grpSp>
      <p:sp>
        <p:nvSpPr>
          <p:cNvPr id="1949" name="Rectangle 1948">
            <a:extLst>
              <a:ext uri="{FF2B5EF4-FFF2-40B4-BE49-F238E27FC236}">
                <a16:creationId xmlns:a16="http://schemas.microsoft.com/office/drawing/2014/main" id="{B8D71421-B33A-4444-B3AE-3ED1E530648C}"/>
              </a:ext>
            </a:extLst>
          </p:cNvPr>
          <p:cNvSpPr/>
          <p:nvPr/>
        </p:nvSpPr>
        <p:spPr>
          <a:xfrm>
            <a:off x="1011762" y="4476941"/>
            <a:ext cx="2628900" cy="1571625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52" name="Rounded Rectangle 12">
            <a:extLst>
              <a:ext uri="{FF2B5EF4-FFF2-40B4-BE49-F238E27FC236}">
                <a16:creationId xmlns:a16="http://schemas.microsoft.com/office/drawing/2014/main" id="{AB644E52-53A3-47C4-B540-ABF403063B4B}"/>
              </a:ext>
            </a:extLst>
          </p:cNvPr>
          <p:cNvSpPr>
            <a:spLocks noChangeAspect="1"/>
          </p:cNvSpPr>
          <p:nvPr/>
        </p:nvSpPr>
        <p:spPr>
          <a:xfrm>
            <a:off x="1299895" y="5007361"/>
            <a:ext cx="428625" cy="510784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955" name="TextBox 1954">
            <a:extLst>
              <a:ext uri="{FF2B5EF4-FFF2-40B4-BE49-F238E27FC236}">
                <a16:creationId xmlns:a16="http://schemas.microsoft.com/office/drawing/2014/main" id="{AB4DE9BE-AF70-4B2D-AF0D-1362497E956C}"/>
              </a:ext>
            </a:extLst>
          </p:cNvPr>
          <p:cNvSpPr txBox="1"/>
          <p:nvPr/>
        </p:nvSpPr>
        <p:spPr>
          <a:xfrm>
            <a:off x="2045439" y="4792951"/>
            <a:ext cx="14019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Get a modern PowerPoint  Presentation that is beautifully designed. </a:t>
            </a:r>
            <a:r>
              <a:rPr lang="ko-KR" altLang="en-US" sz="1200" dirty="0">
                <a:cs typeface="Arial" pitchFamily="34" charset="0"/>
              </a:rPr>
              <a:t>   </a:t>
            </a:r>
          </a:p>
        </p:txBody>
      </p:sp>
      <p:grpSp>
        <p:nvGrpSpPr>
          <p:cNvPr id="1939" name="Group 1938">
            <a:extLst>
              <a:ext uri="{FF2B5EF4-FFF2-40B4-BE49-F238E27FC236}">
                <a16:creationId xmlns:a16="http://schemas.microsoft.com/office/drawing/2014/main" id="{39FDD118-3CB7-437B-B1C9-402B4FC8AF5D}"/>
              </a:ext>
            </a:extLst>
          </p:cNvPr>
          <p:cNvGrpSpPr/>
          <p:nvPr/>
        </p:nvGrpSpPr>
        <p:grpSpPr>
          <a:xfrm>
            <a:off x="5156867" y="3140963"/>
            <a:ext cx="1886428" cy="1201869"/>
            <a:chOff x="4612213" y="4302822"/>
            <a:chExt cx="1886428" cy="1201869"/>
          </a:xfrm>
        </p:grpSpPr>
        <p:sp>
          <p:nvSpPr>
            <p:cNvPr id="1940" name="TextBox 1939">
              <a:extLst>
                <a:ext uri="{FF2B5EF4-FFF2-40B4-BE49-F238E27FC236}">
                  <a16:creationId xmlns:a16="http://schemas.microsoft.com/office/drawing/2014/main" id="{DE92A83A-8F84-4F80-B923-EE1DD674E208}"/>
                </a:ext>
              </a:extLst>
            </p:cNvPr>
            <p:cNvSpPr txBox="1"/>
            <p:nvPr/>
          </p:nvSpPr>
          <p:spPr>
            <a:xfrm>
              <a:off x="4683119" y="4302822"/>
              <a:ext cx="1744617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cs typeface="Arial" pitchFamily="34" charset="0"/>
                </a:rPr>
                <a:t>$20.00</a:t>
              </a:r>
              <a:endParaRPr lang="ko-KR" altLang="en-US" sz="2700" b="1" dirty="0">
                <a:cs typeface="Arial" pitchFamily="34" charset="0"/>
              </a:endParaRPr>
            </a:p>
          </p:txBody>
        </p:sp>
        <p:grpSp>
          <p:nvGrpSpPr>
            <p:cNvPr id="1941" name="Group 1940">
              <a:extLst>
                <a:ext uri="{FF2B5EF4-FFF2-40B4-BE49-F238E27FC236}">
                  <a16:creationId xmlns:a16="http://schemas.microsoft.com/office/drawing/2014/main" id="{6ABBF998-0804-4190-9647-0852882728FF}"/>
                </a:ext>
              </a:extLst>
            </p:cNvPr>
            <p:cNvGrpSpPr/>
            <p:nvPr/>
          </p:nvGrpSpPr>
          <p:grpSpPr>
            <a:xfrm>
              <a:off x="4612213" y="4826042"/>
              <a:ext cx="1886428" cy="678649"/>
              <a:chOff x="3233964" y="1954419"/>
              <a:chExt cx="1410044" cy="678649"/>
            </a:xfrm>
          </p:grpSpPr>
          <p:sp>
            <p:nvSpPr>
              <p:cNvPr id="1942" name="TextBox 1941">
                <a:extLst>
                  <a:ext uri="{FF2B5EF4-FFF2-40B4-BE49-F238E27FC236}">
                    <a16:creationId xmlns:a16="http://schemas.microsoft.com/office/drawing/2014/main" id="{1A64FC06-66F9-4B5D-9FC7-9590C873092D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cs typeface="Arial" pitchFamily="34" charset="0"/>
                  </a:rPr>
                  <a:t>Add Text</a:t>
                </a:r>
                <a:endParaRPr lang="ko-KR" altLang="en-US" sz="1200" b="1" dirty="0">
                  <a:cs typeface="Arial" pitchFamily="34" charset="0"/>
                </a:endParaRPr>
              </a:p>
            </p:txBody>
          </p:sp>
          <p:sp>
            <p:nvSpPr>
              <p:cNvPr id="1943" name="TextBox 1942">
                <a:extLst>
                  <a:ext uri="{FF2B5EF4-FFF2-40B4-BE49-F238E27FC236}">
                    <a16:creationId xmlns:a16="http://schemas.microsoft.com/office/drawing/2014/main" id="{1F3DF060-3D28-4D7E-83CF-C33C927D1696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cs typeface="Arial" pitchFamily="34" charset="0"/>
                  </a:rPr>
                  <a:t>Easy to change colors, photos and Text.</a:t>
                </a:r>
                <a:endParaRPr lang="ko-KR" altLang="en-US" sz="1200" dirty="0">
                  <a:cs typeface="Arial" pitchFamily="34" charset="0"/>
                </a:endParaRPr>
              </a:p>
            </p:txBody>
          </p:sp>
        </p:grpSp>
      </p:grpSp>
      <p:sp>
        <p:nvSpPr>
          <p:cNvPr id="1950" name="Rectangle 1949">
            <a:extLst>
              <a:ext uri="{FF2B5EF4-FFF2-40B4-BE49-F238E27FC236}">
                <a16:creationId xmlns:a16="http://schemas.microsoft.com/office/drawing/2014/main" id="{95BF9BAD-F20F-4435-8035-7F34590EE640}"/>
              </a:ext>
            </a:extLst>
          </p:cNvPr>
          <p:cNvSpPr/>
          <p:nvPr/>
        </p:nvSpPr>
        <p:spPr>
          <a:xfrm>
            <a:off x="4781550" y="4476941"/>
            <a:ext cx="2628900" cy="1571625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54" name="Trapezoid 18">
            <a:extLst>
              <a:ext uri="{FF2B5EF4-FFF2-40B4-BE49-F238E27FC236}">
                <a16:creationId xmlns:a16="http://schemas.microsoft.com/office/drawing/2014/main" id="{2B6229EC-95A5-4094-9264-1ABB4D07D034}"/>
              </a:ext>
            </a:extLst>
          </p:cNvPr>
          <p:cNvSpPr/>
          <p:nvPr/>
        </p:nvSpPr>
        <p:spPr>
          <a:xfrm rot="10800000">
            <a:off x="5007777" y="5037753"/>
            <a:ext cx="813253" cy="450000"/>
          </a:xfrm>
          <a:custGeom>
            <a:avLst/>
            <a:gdLst/>
            <a:ahLst/>
            <a:cxnLst/>
            <a:rect l="l" t="t" r="r" b="b"/>
            <a:pathLst>
              <a:path w="2513902" h="1391026">
                <a:moveTo>
                  <a:pt x="1390337" y="97116"/>
                </a:moveTo>
                <a:lnTo>
                  <a:pt x="1390337" y="72919"/>
                </a:lnTo>
                <a:lnTo>
                  <a:pt x="1123565" y="72919"/>
                </a:lnTo>
                <a:lnTo>
                  <a:pt x="1123565" y="97116"/>
                </a:lnTo>
                <a:close/>
                <a:moveTo>
                  <a:pt x="2178715" y="1323989"/>
                </a:moveTo>
                <a:lnTo>
                  <a:pt x="2178715" y="217871"/>
                </a:lnTo>
                <a:lnTo>
                  <a:pt x="335187" y="217871"/>
                </a:lnTo>
                <a:lnTo>
                  <a:pt x="335187" y="1323989"/>
                </a:lnTo>
                <a:close/>
                <a:moveTo>
                  <a:pt x="2190205" y="1391026"/>
                </a:moveTo>
                <a:lnTo>
                  <a:pt x="323696" y="1391026"/>
                </a:lnTo>
                <a:cubicBezTo>
                  <a:pt x="293019" y="1391026"/>
                  <a:pt x="268149" y="1366157"/>
                  <a:pt x="268149" y="1335479"/>
                </a:cubicBezTo>
                <a:lnTo>
                  <a:pt x="268149" y="117315"/>
                </a:lnTo>
                <a:lnTo>
                  <a:pt x="0" y="117315"/>
                </a:lnTo>
                <a:lnTo>
                  <a:pt x="0" y="50278"/>
                </a:lnTo>
                <a:lnTo>
                  <a:pt x="65286" y="0"/>
                </a:lnTo>
                <a:lnTo>
                  <a:pt x="2448616" y="0"/>
                </a:lnTo>
                <a:lnTo>
                  <a:pt x="2513902" y="50278"/>
                </a:lnTo>
                <a:lnTo>
                  <a:pt x="2513902" y="117315"/>
                </a:lnTo>
                <a:lnTo>
                  <a:pt x="2245752" y="117315"/>
                </a:lnTo>
                <a:lnTo>
                  <a:pt x="2245752" y="1335479"/>
                </a:lnTo>
                <a:cubicBezTo>
                  <a:pt x="2245752" y="1366157"/>
                  <a:pt x="2220883" y="1391026"/>
                  <a:pt x="2190205" y="1391026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>
              <a:solidFill>
                <a:schemeClr val="tx1"/>
              </a:solidFill>
            </a:endParaRPr>
          </a:p>
        </p:txBody>
      </p:sp>
      <p:sp>
        <p:nvSpPr>
          <p:cNvPr id="1956" name="TextBox 1955">
            <a:extLst>
              <a:ext uri="{FF2B5EF4-FFF2-40B4-BE49-F238E27FC236}">
                <a16:creationId xmlns:a16="http://schemas.microsoft.com/office/drawing/2014/main" id="{9B3F4A9E-D5C5-4A7F-9850-4D71333437C7}"/>
              </a:ext>
            </a:extLst>
          </p:cNvPr>
          <p:cNvSpPr txBox="1"/>
          <p:nvPr/>
        </p:nvSpPr>
        <p:spPr>
          <a:xfrm>
            <a:off x="5995747" y="4792949"/>
            <a:ext cx="14019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Get a modern PowerPoint  Presentation that is beautifully designed. </a:t>
            </a:r>
            <a:r>
              <a:rPr lang="ko-KR" altLang="en-US" sz="1200" dirty="0">
                <a:cs typeface="Arial" pitchFamily="34" charset="0"/>
              </a:rPr>
              <a:t>   </a:t>
            </a:r>
          </a:p>
        </p:txBody>
      </p:sp>
      <p:grpSp>
        <p:nvGrpSpPr>
          <p:cNvPr id="1944" name="Group 1943">
            <a:extLst>
              <a:ext uri="{FF2B5EF4-FFF2-40B4-BE49-F238E27FC236}">
                <a16:creationId xmlns:a16="http://schemas.microsoft.com/office/drawing/2014/main" id="{9517B991-0057-4531-9E3C-38E7C9A33535}"/>
              </a:ext>
            </a:extLst>
          </p:cNvPr>
          <p:cNvGrpSpPr/>
          <p:nvPr/>
        </p:nvGrpSpPr>
        <p:grpSpPr>
          <a:xfrm>
            <a:off x="8937106" y="3140963"/>
            <a:ext cx="1886428" cy="1201869"/>
            <a:chOff x="6485898" y="4302822"/>
            <a:chExt cx="1886428" cy="1201869"/>
          </a:xfrm>
        </p:grpSpPr>
        <p:sp>
          <p:nvSpPr>
            <p:cNvPr id="1945" name="TextBox 1944">
              <a:extLst>
                <a:ext uri="{FF2B5EF4-FFF2-40B4-BE49-F238E27FC236}">
                  <a16:creationId xmlns:a16="http://schemas.microsoft.com/office/drawing/2014/main" id="{6C525189-B2B4-4AD3-A82D-288491FA01B9}"/>
                </a:ext>
              </a:extLst>
            </p:cNvPr>
            <p:cNvSpPr txBox="1"/>
            <p:nvPr/>
          </p:nvSpPr>
          <p:spPr>
            <a:xfrm>
              <a:off x="6556804" y="4302822"/>
              <a:ext cx="1744617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cs typeface="Arial" pitchFamily="34" charset="0"/>
                </a:rPr>
                <a:t>$30.00</a:t>
              </a:r>
              <a:endParaRPr lang="ko-KR" altLang="en-US" sz="2700" b="1" dirty="0">
                <a:cs typeface="Arial" pitchFamily="34" charset="0"/>
              </a:endParaRPr>
            </a:p>
          </p:txBody>
        </p:sp>
        <p:grpSp>
          <p:nvGrpSpPr>
            <p:cNvPr id="1946" name="Group 1945">
              <a:extLst>
                <a:ext uri="{FF2B5EF4-FFF2-40B4-BE49-F238E27FC236}">
                  <a16:creationId xmlns:a16="http://schemas.microsoft.com/office/drawing/2014/main" id="{30EBD744-DEE3-413E-BC09-3B03846677CD}"/>
                </a:ext>
              </a:extLst>
            </p:cNvPr>
            <p:cNvGrpSpPr/>
            <p:nvPr/>
          </p:nvGrpSpPr>
          <p:grpSpPr>
            <a:xfrm>
              <a:off x="6485898" y="4826042"/>
              <a:ext cx="1886428" cy="678649"/>
              <a:chOff x="3233964" y="1954419"/>
              <a:chExt cx="1410044" cy="678649"/>
            </a:xfrm>
          </p:grpSpPr>
          <p:sp>
            <p:nvSpPr>
              <p:cNvPr id="1947" name="TextBox 1946">
                <a:extLst>
                  <a:ext uri="{FF2B5EF4-FFF2-40B4-BE49-F238E27FC236}">
                    <a16:creationId xmlns:a16="http://schemas.microsoft.com/office/drawing/2014/main" id="{CD26EAF3-82A3-4883-B511-C60E56A32CEF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cs typeface="Arial" pitchFamily="34" charset="0"/>
                  </a:rPr>
                  <a:t>Add Text</a:t>
                </a:r>
                <a:endParaRPr lang="ko-KR" altLang="en-US" sz="1200" b="1" dirty="0">
                  <a:cs typeface="Arial" pitchFamily="34" charset="0"/>
                </a:endParaRPr>
              </a:p>
            </p:txBody>
          </p:sp>
          <p:sp>
            <p:nvSpPr>
              <p:cNvPr id="1948" name="TextBox 1947">
                <a:extLst>
                  <a:ext uri="{FF2B5EF4-FFF2-40B4-BE49-F238E27FC236}">
                    <a16:creationId xmlns:a16="http://schemas.microsoft.com/office/drawing/2014/main" id="{FC51C399-8986-49C1-BAD5-C7A71683ABDB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cs typeface="Arial" pitchFamily="34" charset="0"/>
                  </a:rPr>
                  <a:t>Easy to change colors, photos and Text.</a:t>
                </a:r>
                <a:endParaRPr lang="ko-KR" altLang="en-US" sz="1200" dirty="0">
                  <a:cs typeface="Arial" pitchFamily="34" charset="0"/>
                </a:endParaRPr>
              </a:p>
            </p:txBody>
          </p:sp>
        </p:grpSp>
      </p:grpSp>
      <p:sp>
        <p:nvSpPr>
          <p:cNvPr id="1951" name="Rectangle 1950">
            <a:extLst>
              <a:ext uri="{FF2B5EF4-FFF2-40B4-BE49-F238E27FC236}">
                <a16:creationId xmlns:a16="http://schemas.microsoft.com/office/drawing/2014/main" id="{A1DF0AB8-F24D-45A1-9C81-4F53F2FFA4AB}"/>
              </a:ext>
            </a:extLst>
          </p:cNvPr>
          <p:cNvSpPr/>
          <p:nvPr/>
        </p:nvSpPr>
        <p:spPr>
          <a:xfrm>
            <a:off x="8551338" y="4476941"/>
            <a:ext cx="2628900" cy="1571625"/>
          </a:xfrm>
          <a:prstGeom prst="rect">
            <a:avLst/>
          </a:pr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53" name="Rounded Rectangle 3">
            <a:extLst>
              <a:ext uri="{FF2B5EF4-FFF2-40B4-BE49-F238E27FC236}">
                <a16:creationId xmlns:a16="http://schemas.microsoft.com/office/drawing/2014/main" id="{A6F96315-28FF-4E8A-AE93-2F5260EB917B}"/>
              </a:ext>
            </a:extLst>
          </p:cNvPr>
          <p:cNvSpPr/>
          <p:nvPr/>
        </p:nvSpPr>
        <p:spPr>
          <a:xfrm>
            <a:off x="8801304" y="5007361"/>
            <a:ext cx="627505" cy="510784"/>
          </a:xfrm>
          <a:custGeom>
            <a:avLst/>
            <a:gdLst/>
            <a:ahLst/>
            <a:cxnLst/>
            <a:rect l="l" t="t" r="r" b="b"/>
            <a:pathLst>
              <a:path w="2481182" h="2019660">
                <a:moveTo>
                  <a:pt x="1240591" y="1481245"/>
                </a:moveTo>
                <a:cubicBezTo>
                  <a:pt x="1201062" y="1481245"/>
                  <a:pt x="1169018" y="1511885"/>
                  <a:pt x="1169018" y="1549682"/>
                </a:cubicBezTo>
                <a:cubicBezTo>
                  <a:pt x="1169018" y="1587479"/>
                  <a:pt x="1201062" y="1618119"/>
                  <a:pt x="1240591" y="1618119"/>
                </a:cubicBezTo>
                <a:cubicBezTo>
                  <a:pt x="1280120" y="1618119"/>
                  <a:pt x="1312164" y="1587479"/>
                  <a:pt x="1312164" y="1549682"/>
                </a:cubicBezTo>
                <a:cubicBezTo>
                  <a:pt x="1312164" y="1511885"/>
                  <a:pt x="1280120" y="1481245"/>
                  <a:pt x="1240591" y="1481245"/>
                </a:cubicBezTo>
                <a:close/>
                <a:moveTo>
                  <a:pt x="95430" y="81527"/>
                </a:moveTo>
                <a:lnTo>
                  <a:pt x="95430" y="91249"/>
                </a:lnTo>
                <a:lnTo>
                  <a:pt x="95430" y="1336786"/>
                </a:lnTo>
                <a:lnTo>
                  <a:pt x="95430" y="1414360"/>
                </a:lnTo>
                <a:lnTo>
                  <a:pt x="2385752" y="1414360"/>
                </a:lnTo>
                <a:lnTo>
                  <a:pt x="2385752" y="1336786"/>
                </a:lnTo>
                <a:lnTo>
                  <a:pt x="2385752" y="91249"/>
                </a:lnTo>
                <a:lnTo>
                  <a:pt x="2385752" y="81527"/>
                </a:lnTo>
                <a:close/>
                <a:moveTo>
                  <a:pt x="82232" y="0"/>
                </a:moveTo>
                <a:lnTo>
                  <a:pt x="2398950" y="0"/>
                </a:lnTo>
                <a:cubicBezTo>
                  <a:pt x="2444366" y="0"/>
                  <a:pt x="2481182" y="33399"/>
                  <a:pt x="2481182" y="74597"/>
                </a:cubicBezTo>
                <a:lnTo>
                  <a:pt x="2481182" y="1613510"/>
                </a:lnTo>
                <a:cubicBezTo>
                  <a:pt x="2481182" y="1654709"/>
                  <a:pt x="2444366" y="1688107"/>
                  <a:pt x="2398950" y="1688107"/>
                </a:cubicBezTo>
                <a:lnTo>
                  <a:pt x="1569038" y="1688107"/>
                </a:lnTo>
                <a:lnTo>
                  <a:pt x="1643796" y="1974036"/>
                </a:lnTo>
                <a:lnTo>
                  <a:pt x="1876791" y="1974036"/>
                </a:lnTo>
                <a:cubicBezTo>
                  <a:pt x="1881184" y="1974036"/>
                  <a:pt x="1884744" y="1977440"/>
                  <a:pt x="1884744" y="1981640"/>
                </a:cubicBezTo>
                <a:lnTo>
                  <a:pt x="1884744" y="2012056"/>
                </a:lnTo>
                <a:cubicBezTo>
                  <a:pt x="1884744" y="2016256"/>
                  <a:pt x="1881184" y="2019660"/>
                  <a:pt x="1876791" y="2019660"/>
                </a:cubicBezTo>
                <a:lnTo>
                  <a:pt x="604391" y="2019660"/>
                </a:lnTo>
                <a:cubicBezTo>
                  <a:pt x="599998" y="2019660"/>
                  <a:pt x="596438" y="2016256"/>
                  <a:pt x="596438" y="2012056"/>
                </a:cubicBezTo>
                <a:lnTo>
                  <a:pt x="596438" y="1981640"/>
                </a:lnTo>
                <a:cubicBezTo>
                  <a:pt x="596438" y="1977440"/>
                  <a:pt x="599998" y="1974036"/>
                  <a:pt x="604391" y="1974036"/>
                </a:cubicBezTo>
                <a:lnTo>
                  <a:pt x="837388" y="1974036"/>
                </a:lnTo>
                <a:lnTo>
                  <a:pt x="912145" y="1688107"/>
                </a:lnTo>
                <a:lnTo>
                  <a:pt x="82232" y="1688107"/>
                </a:lnTo>
                <a:cubicBezTo>
                  <a:pt x="36817" y="1688107"/>
                  <a:pt x="0" y="1654709"/>
                  <a:pt x="0" y="1613510"/>
                </a:cubicBezTo>
                <a:lnTo>
                  <a:pt x="0" y="74597"/>
                </a:lnTo>
                <a:cubicBezTo>
                  <a:pt x="0" y="33399"/>
                  <a:pt x="36817" y="0"/>
                  <a:pt x="82232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>
              <a:solidFill>
                <a:schemeClr val="tx1"/>
              </a:solidFill>
            </a:endParaRPr>
          </a:p>
        </p:txBody>
      </p:sp>
      <p:sp>
        <p:nvSpPr>
          <p:cNvPr id="1957" name="TextBox 1956">
            <a:extLst>
              <a:ext uri="{FF2B5EF4-FFF2-40B4-BE49-F238E27FC236}">
                <a16:creationId xmlns:a16="http://schemas.microsoft.com/office/drawing/2014/main" id="{177D36D0-9C52-482C-828A-09FF7D6D279A}"/>
              </a:ext>
            </a:extLst>
          </p:cNvPr>
          <p:cNvSpPr txBox="1"/>
          <p:nvPr/>
        </p:nvSpPr>
        <p:spPr>
          <a:xfrm>
            <a:off x="9603526" y="4792949"/>
            <a:ext cx="14019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Get a modern PowerPoint  Presentation that is beautifully designed. </a:t>
            </a:r>
            <a:r>
              <a:rPr lang="ko-KR" altLang="en-US" sz="1200" dirty="0">
                <a:cs typeface="Arial" pitchFamily="34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11230</TotalTime>
  <Words>95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58</cp:revision>
  <dcterms:created xsi:type="dcterms:W3CDTF">2018-02-18T19:39:47Z</dcterms:created>
  <dcterms:modified xsi:type="dcterms:W3CDTF">2019-04-24T07:09:52Z</dcterms:modified>
</cp:coreProperties>
</file>