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77" name="Round Same Side Corner Rectangle 3">
            <a:extLst>
              <a:ext uri="{FF2B5EF4-FFF2-40B4-BE49-F238E27FC236}">
                <a16:creationId xmlns:a16="http://schemas.microsoft.com/office/drawing/2014/main" id="{19ABF3F0-7A9E-4F97-8BDA-7BE81F3E43DF}"/>
              </a:ext>
            </a:extLst>
          </p:cNvPr>
          <p:cNvSpPr/>
          <p:nvPr/>
        </p:nvSpPr>
        <p:spPr>
          <a:xfrm>
            <a:off x="6448631" y="1833782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8" name="Round Same Side Corner Rectangle 4">
            <a:extLst>
              <a:ext uri="{FF2B5EF4-FFF2-40B4-BE49-F238E27FC236}">
                <a16:creationId xmlns:a16="http://schemas.microsoft.com/office/drawing/2014/main" id="{D9448380-7715-485C-8CB0-7ABF64903B5D}"/>
              </a:ext>
            </a:extLst>
          </p:cNvPr>
          <p:cNvSpPr/>
          <p:nvPr/>
        </p:nvSpPr>
        <p:spPr>
          <a:xfrm>
            <a:off x="6223326" y="1833782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9" name="Round Same Side Corner Rectangle 5">
            <a:extLst>
              <a:ext uri="{FF2B5EF4-FFF2-40B4-BE49-F238E27FC236}">
                <a16:creationId xmlns:a16="http://schemas.microsoft.com/office/drawing/2014/main" id="{5553DEF8-B2DB-4900-9FD3-8D98A827985E}"/>
              </a:ext>
            </a:extLst>
          </p:cNvPr>
          <p:cNvSpPr/>
          <p:nvPr/>
        </p:nvSpPr>
        <p:spPr>
          <a:xfrm>
            <a:off x="5998021" y="1833782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0" name="Round Same Side Corner Rectangle 6">
            <a:extLst>
              <a:ext uri="{FF2B5EF4-FFF2-40B4-BE49-F238E27FC236}">
                <a16:creationId xmlns:a16="http://schemas.microsoft.com/office/drawing/2014/main" id="{8A976A4F-63CD-4D80-B204-4CD1225260A0}"/>
              </a:ext>
            </a:extLst>
          </p:cNvPr>
          <p:cNvSpPr/>
          <p:nvPr/>
        </p:nvSpPr>
        <p:spPr>
          <a:xfrm>
            <a:off x="5772716" y="1833782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1" name="Round Same Side Corner Rectangle 7">
            <a:extLst>
              <a:ext uri="{FF2B5EF4-FFF2-40B4-BE49-F238E27FC236}">
                <a16:creationId xmlns:a16="http://schemas.microsoft.com/office/drawing/2014/main" id="{A6C74B05-73A9-4083-80AF-F406B821882A}"/>
              </a:ext>
            </a:extLst>
          </p:cNvPr>
          <p:cNvSpPr/>
          <p:nvPr/>
        </p:nvSpPr>
        <p:spPr>
          <a:xfrm>
            <a:off x="5547411" y="1833782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2" name="Freeform 8">
            <a:extLst>
              <a:ext uri="{FF2B5EF4-FFF2-40B4-BE49-F238E27FC236}">
                <a16:creationId xmlns:a16="http://schemas.microsoft.com/office/drawing/2014/main" id="{B6F2B405-1222-4633-B74A-55ECA2B64C4C}"/>
              </a:ext>
            </a:extLst>
          </p:cNvPr>
          <p:cNvSpPr/>
          <p:nvPr/>
        </p:nvSpPr>
        <p:spPr>
          <a:xfrm>
            <a:off x="930388" y="4636026"/>
            <a:ext cx="4793814" cy="507302"/>
          </a:xfrm>
          <a:custGeom>
            <a:avLst/>
            <a:gdLst>
              <a:gd name="connsiteX0" fmla="*/ 3335731 w 3507638"/>
              <a:gd name="connsiteY0" fmla="*/ 0 h 512064"/>
              <a:gd name="connsiteX1" fmla="*/ 0 w 3507638"/>
              <a:gd name="connsiteY1" fmla="*/ 497434 h 512064"/>
              <a:gd name="connsiteX2" fmla="*/ 1353312 w 3507638"/>
              <a:gd name="connsiteY2" fmla="*/ 512064 h 512064"/>
              <a:gd name="connsiteX3" fmla="*/ 3507638 w 3507638"/>
              <a:gd name="connsiteY3" fmla="*/ 10973 h 512064"/>
              <a:gd name="connsiteX4" fmla="*/ 3335731 w 3507638"/>
              <a:gd name="connsiteY4" fmla="*/ 0 h 512064"/>
              <a:gd name="connsiteX0" fmla="*/ 3347637 w 3519544"/>
              <a:gd name="connsiteY0" fmla="*/ 0 h 516484"/>
              <a:gd name="connsiteX1" fmla="*/ 0 w 3519544"/>
              <a:gd name="connsiteY1" fmla="*/ 516484 h 516484"/>
              <a:gd name="connsiteX2" fmla="*/ 1365218 w 3519544"/>
              <a:gd name="connsiteY2" fmla="*/ 512064 h 516484"/>
              <a:gd name="connsiteX3" fmla="*/ 3519544 w 3519544"/>
              <a:gd name="connsiteY3" fmla="*/ 10973 h 516484"/>
              <a:gd name="connsiteX4" fmla="*/ 3347637 w 3519544"/>
              <a:gd name="connsiteY4" fmla="*/ 0 h 516484"/>
              <a:gd name="connsiteX0" fmla="*/ 3338112 w 3510019"/>
              <a:gd name="connsiteY0" fmla="*/ 0 h 512064"/>
              <a:gd name="connsiteX1" fmla="*/ 0 w 3510019"/>
              <a:gd name="connsiteY1" fmla="*/ 495052 h 512064"/>
              <a:gd name="connsiteX2" fmla="*/ 1355693 w 3510019"/>
              <a:gd name="connsiteY2" fmla="*/ 512064 h 512064"/>
              <a:gd name="connsiteX3" fmla="*/ 3510019 w 3510019"/>
              <a:gd name="connsiteY3" fmla="*/ 10973 h 512064"/>
              <a:gd name="connsiteX4" fmla="*/ 3338112 w 3510019"/>
              <a:gd name="connsiteY4" fmla="*/ 0 h 512064"/>
              <a:gd name="connsiteX0" fmla="*/ 3335731 w 3507638"/>
              <a:gd name="connsiteY0" fmla="*/ 0 h 512064"/>
              <a:gd name="connsiteX1" fmla="*/ 0 w 3507638"/>
              <a:gd name="connsiteY1" fmla="*/ 509339 h 512064"/>
              <a:gd name="connsiteX2" fmla="*/ 1353312 w 3507638"/>
              <a:gd name="connsiteY2" fmla="*/ 512064 h 512064"/>
              <a:gd name="connsiteX3" fmla="*/ 3507638 w 3507638"/>
              <a:gd name="connsiteY3" fmla="*/ 10973 h 512064"/>
              <a:gd name="connsiteX4" fmla="*/ 3335731 w 3507638"/>
              <a:gd name="connsiteY4" fmla="*/ 0 h 512064"/>
              <a:gd name="connsiteX0" fmla="*/ 3340493 w 3512400"/>
              <a:gd name="connsiteY0" fmla="*/ 0 h 512064"/>
              <a:gd name="connsiteX1" fmla="*/ 0 w 3512400"/>
              <a:gd name="connsiteY1" fmla="*/ 499814 h 512064"/>
              <a:gd name="connsiteX2" fmla="*/ 1358074 w 3512400"/>
              <a:gd name="connsiteY2" fmla="*/ 512064 h 512064"/>
              <a:gd name="connsiteX3" fmla="*/ 3512400 w 3512400"/>
              <a:gd name="connsiteY3" fmla="*/ 10973 h 512064"/>
              <a:gd name="connsiteX4" fmla="*/ 3340493 w 3512400"/>
              <a:gd name="connsiteY4" fmla="*/ 0 h 512064"/>
              <a:gd name="connsiteX0" fmla="*/ 3326206 w 3498113"/>
              <a:gd name="connsiteY0" fmla="*/ 0 h 512064"/>
              <a:gd name="connsiteX1" fmla="*/ 0 w 3498113"/>
              <a:gd name="connsiteY1" fmla="*/ 511720 h 512064"/>
              <a:gd name="connsiteX2" fmla="*/ 1343787 w 3498113"/>
              <a:gd name="connsiteY2" fmla="*/ 512064 h 512064"/>
              <a:gd name="connsiteX3" fmla="*/ 3498113 w 3498113"/>
              <a:gd name="connsiteY3" fmla="*/ 10973 h 512064"/>
              <a:gd name="connsiteX4" fmla="*/ 3326206 w 3498113"/>
              <a:gd name="connsiteY4" fmla="*/ 0 h 512064"/>
              <a:gd name="connsiteX0" fmla="*/ 3326206 w 3498113"/>
              <a:gd name="connsiteY0" fmla="*/ 0 h 512064"/>
              <a:gd name="connsiteX1" fmla="*/ 0 w 3498113"/>
              <a:gd name="connsiteY1" fmla="*/ 492670 h 512064"/>
              <a:gd name="connsiteX2" fmla="*/ 1343787 w 3498113"/>
              <a:gd name="connsiteY2" fmla="*/ 512064 h 512064"/>
              <a:gd name="connsiteX3" fmla="*/ 3498113 w 3498113"/>
              <a:gd name="connsiteY3" fmla="*/ 10973 h 512064"/>
              <a:gd name="connsiteX4" fmla="*/ 3326206 w 3498113"/>
              <a:gd name="connsiteY4" fmla="*/ 0 h 512064"/>
              <a:gd name="connsiteX0" fmla="*/ 3326206 w 3498113"/>
              <a:gd name="connsiteY0" fmla="*/ 0 h 523970"/>
              <a:gd name="connsiteX1" fmla="*/ 0 w 3498113"/>
              <a:gd name="connsiteY1" fmla="*/ 492670 h 523970"/>
              <a:gd name="connsiteX2" fmla="*/ 1350930 w 3498113"/>
              <a:gd name="connsiteY2" fmla="*/ 523970 h 523970"/>
              <a:gd name="connsiteX3" fmla="*/ 3498113 w 3498113"/>
              <a:gd name="connsiteY3" fmla="*/ 10973 h 523970"/>
              <a:gd name="connsiteX4" fmla="*/ 3326206 w 3498113"/>
              <a:gd name="connsiteY4" fmla="*/ 0 h 523970"/>
              <a:gd name="connsiteX0" fmla="*/ 3326206 w 3498113"/>
              <a:gd name="connsiteY0" fmla="*/ 0 h 514445"/>
              <a:gd name="connsiteX1" fmla="*/ 0 w 3498113"/>
              <a:gd name="connsiteY1" fmla="*/ 492670 h 514445"/>
              <a:gd name="connsiteX2" fmla="*/ 1329499 w 3498113"/>
              <a:gd name="connsiteY2" fmla="*/ 514445 h 514445"/>
              <a:gd name="connsiteX3" fmla="*/ 3498113 w 3498113"/>
              <a:gd name="connsiteY3" fmla="*/ 10973 h 514445"/>
              <a:gd name="connsiteX4" fmla="*/ 3326206 w 3498113"/>
              <a:gd name="connsiteY4" fmla="*/ 0 h 514445"/>
              <a:gd name="connsiteX0" fmla="*/ 3297631 w 3498113"/>
              <a:gd name="connsiteY0" fmla="*/ 0 h 509683"/>
              <a:gd name="connsiteX1" fmla="*/ 0 w 3498113"/>
              <a:gd name="connsiteY1" fmla="*/ 487908 h 509683"/>
              <a:gd name="connsiteX2" fmla="*/ 1329499 w 3498113"/>
              <a:gd name="connsiteY2" fmla="*/ 509683 h 509683"/>
              <a:gd name="connsiteX3" fmla="*/ 3498113 w 3498113"/>
              <a:gd name="connsiteY3" fmla="*/ 6211 h 509683"/>
              <a:gd name="connsiteX4" fmla="*/ 3297631 w 3498113"/>
              <a:gd name="connsiteY4" fmla="*/ 0 h 509683"/>
              <a:gd name="connsiteX0" fmla="*/ 3307156 w 3498113"/>
              <a:gd name="connsiteY0" fmla="*/ 12839 h 503472"/>
              <a:gd name="connsiteX1" fmla="*/ 0 w 3498113"/>
              <a:gd name="connsiteY1" fmla="*/ 481697 h 503472"/>
              <a:gd name="connsiteX2" fmla="*/ 1329499 w 3498113"/>
              <a:gd name="connsiteY2" fmla="*/ 503472 h 503472"/>
              <a:gd name="connsiteX3" fmla="*/ 3498113 w 3498113"/>
              <a:gd name="connsiteY3" fmla="*/ 0 h 503472"/>
              <a:gd name="connsiteX4" fmla="*/ 3307156 w 3498113"/>
              <a:gd name="connsiteY4" fmla="*/ 12839 h 503472"/>
              <a:gd name="connsiteX0" fmla="*/ 3323825 w 3498113"/>
              <a:gd name="connsiteY0" fmla="*/ 0 h 507302"/>
              <a:gd name="connsiteX1" fmla="*/ 0 w 3498113"/>
              <a:gd name="connsiteY1" fmla="*/ 485527 h 507302"/>
              <a:gd name="connsiteX2" fmla="*/ 1329499 w 3498113"/>
              <a:gd name="connsiteY2" fmla="*/ 507302 h 507302"/>
              <a:gd name="connsiteX3" fmla="*/ 3498113 w 3498113"/>
              <a:gd name="connsiteY3" fmla="*/ 3830 h 507302"/>
              <a:gd name="connsiteX4" fmla="*/ 3323825 w 3498113"/>
              <a:gd name="connsiteY4" fmla="*/ 0 h 507302"/>
              <a:gd name="connsiteX0" fmla="*/ 3323825 w 3488588"/>
              <a:gd name="connsiteY0" fmla="*/ 3314 h 510616"/>
              <a:gd name="connsiteX1" fmla="*/ 0 w 3488588"/>
              <a:gd name="connsiteY1" fmla="*/ 488841 h 510616"/>
              <a:gd name="connsiteX2" fmla="*/ 1329499 w 3488588"/>
              <a:gd name="connsiteY2" fmla="*/ 510616 h 510616"/>
              <a:gd name="connsiteX3" fmla="*/ 3488588 w 3488588"/>
              <a:gd name="connsiteY3" fmla="*/ 0 h 510616"/>
              <a:gd name="connsiteX4" fmla="*/ 3323825 w 3488588"/>
              <a:gd name="connsiteY4" fmla="*/ 3314 h 510616"/>
              <a:gd name="connsiteX0" fmla="*/ 3323825 w 3495731"/>
              <a:gd name="connsiteY0" fmla="*/ 0 h 507302"/>
              <a:gd name="connsiteX1" fmla="*/ 0 w 3495731"/>
              <a:gd name="connsiteY1" fmla="*/ 485527 h 507302"/>
              <a:gd name="connsiteX2" fmla="*/ 1329499 w 3495731"/>
              <a:gd name="connsiteY2" fmla="*/ 507302 h 507302"/>
              <a:gd name="connsiteX3" fmla="*/ 3495731 w 3495731"/>
              <a:gd name="connsiteY3" fmla="*/ 10973 h 507302"/>
              <a:gd name="connsiteX4" fmla="*/ 3323825 w 3495731"/>
              <a:gd name="connsiteY4" fmla="*/ 0 h 507302"/>
              <a:gd name="connsiteX0" fmla="*/ 3323825 w 3493349"/>
              <a:gd name="connsiteY0" fmla="*/ 3314 h 510616"/>
              <a:gd name="connsiteX1" fmla="*/ 0 w 3493349"/>
              <a:gd name="connsiteY1" fmla="*/ 488841 h 510616"/>
              <a:gd name="connsiteX2" fmla="*/ 1329499 w 3493349"/>
              <a:gd name="connsiteY2" fmla="*/ 510616 h 510616"/>
              <a:gd name="connsiteX3" fmla="*/ 3493349 w 3493349"/>
              <a:gd name="connsiteY3" fmla="*/ 0 h 510616"/>
              <a:gd name="connsiteX4" fmla="*/ 3323825 w 3493349"/>
              <a:gd name="connsiteY4" fmla="*/ 3314 h 510616"/>
              <a:gd name="connsiteX0" fmla="*/ 3323825 w 3495730"/>
              <a:gd name="connsiteY0" fmla="*/ 0 h 507302"/>
              <a:gd name="connsiteX1" fmla="*/ 0 w 3495730"/>
              <a:gd name="connsiteY1" fmla="*/ 485527 h 507302"/>
              <a:gd name="connsiteX2" fmla="*/ 1329499 w 3495730"/>
              <a:gd name="connsiteY2" fmla="*/ 507302 h 507302"/>
              <a:gd name="connsiteX3" fmla="*/ 3495730 w 3495730"/>
              <a:gd name="connsiteY3" fmla="*/ 3830 h 507302"/>
              <a:gd name="connsiteX4" fmla="*/ 3323825 w 3495730"/>
              <a:gd name="connsiteY4" fmla="*/ 0 h 507302"/>
              <a:gd name="connsiteX0" fmla="*/ 3328835 w 3500740"/>
              <a:gd name="connsiteY0" fmla="*/ 0 h 507302"/>
              <a:gd name="connsiteX1" fmla="*/ 0 w 3500740"/>
              <a:gd name="connsiteY1" fmla="*/ 498053 h 507302"/>
              <a:gd name="connsiteX2" fmla="*/ 1334509 w 3500740"/>
              <a:gd name="connsiteY2" fmla="*/ 507302 h 507302"/>
              <a:gd name="connsiteX3" fmla="*/ 3500740 w 3500740"/>
              <a:gd name="connsiteY3" fmla="*/ 3830 h 507302"/>
              <a:gd name="connsiteX4" fmla="*/ 3328835 w 3500740"/>
              <a:gd name="connsiteY4" fmla="*/ 0 h 507302"/>
              <a:gd name="connsiteX0" fmla="*/ 3321319 w 3493224"/>
              <a:gd name="connsiteY0" fmla="*/ 0 h 507302"/>
              <a:gd name="connsiteX1" fmla="*/ 0 w 3493224"/>
              <a:gd name="connsiteY1" fmla="*/ 490538 h 507302"/>
              <a:gd name="connsiteX2" fmla="*/ 1326993 w 3493224"/>
              <a:gd name="connsiteY2" fmla="*/ 507302 h 507302"/>
              <a:gd name="connsiteX3" fmla="*/ 3493224 w 3493224"/>
              <a:gd name="connsiteY3" fmla="*/ 3830 h 507302"/>
              <a:gd name="connsiteX4" fmla="*/ 3321319 w 3493224"/>
              <a:gd name="connsiteY4" fmla="*/ 0 h 507302"/>
              <a:gd name="connsiteX0" fmla="*/ 3323824 w 3495729"/>
              <a:gd name="connsiteY0" fmla="*/ 0 h 507302"/>
              <a:gd name="connsiteX1" fmla="*/ 0 w 3495729"/>
              <a:gd name="connsiteY1" fmla="*/ 500559 h 507302"/>
              <a:gd name="connsiteX2" fmla="*/ 1329498 w 3495729"/>
              <a:gd name="connsiteY2" fmla="*/ 507302 h 507302"/>
              <a:gd name="connsiteX3" fmla="*/ 3495729 w 3495729"/>
              <a:gd name="connsiteY3" fmla="*/ 3830 h 507302"/>
              <a:gd name="connsiteX4" fmla="*/ 3323824 w 3495729"/>
              <a:gd name="connsiteY4" fmla="*/ 0 h 507302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47713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47713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62285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02566 w 3474471"/>
              <a:gd name="connsiteY0" fmla="*/ 0 h 511042"/>
              <a:gd name="connsiteX1" fmla="*/ 0 w 3474471"/>
              <a:gd name="connsiteY1" fmla="*/ 511042 h 511042"/>
              <a:gd name="connsiteX2" fmla="*/ 1322812 w 3474471"/>
              <a:gd name="connsiteY2" fmla="*/ 507302 h 511042"/>
              <a:gd name="connsiteX3" fmla="*/ 3474471 w 3474471"/>
              <a:gd name="connsiteY3" fmla="*/ 3830 h 511042"/>
              <a:gd name="connsiteX4" fmla="*/ 3302566 w 3474471"/>
              <a:gd name="connsiteY4" fmla="*/ 0 h 511042"/>
              <a:gd name="connsiteX0" fmla="*/ 3314176 w 3486081"/>
              <a:gd name="connsiteY0" fmla="*/ 0 h 507302"/>
              <a:gd name="connsiteX1" fmla="*/ 0 w 3486081"/>
              <a:gd name="connsiteY1" fmla="*/ 501451 h 507302"/>
              <a:gd name="connsiteX2" fmla="*/ 1334422 w 3486081"/>
              <a:gd name="connsiteY2" fmla="*/ 507302 h 507302"/>
              <a:gd name="connsiteX3" fmla="*/ 3486081 w 3486081"/>
              <a:gd name="connsiteY3" fmla="*/ 3830 h 507302"/>
              <a:gd name="connsiteX4" fmla="*/ 3314176 w 3486081"/>
              <a:gd name="connsiteY4" fmla="*/ 0 h 507302"/>
              <a:gd name="connsiteX0" fmla="*/ 3314176 w 3486081"/>
              <a:gd name="connsiteY0" fmla="*/ 0 h 507302"/>
              <a:gd name="connsiteX1" fmla="*/ 0 w 3486081"/>
              <a:gd name="connsiteY1" fmla="*/ 501451 h 507302"/>
              <a:gd name="connsiteX2" fmla="*/ 1000064 w 3486081"/>
              <a:gd name="connsiteY2" fmla="*/ 507302 h 507302"/>
              <a:gd name="connsiteX3" fmla="*/ 3486081 w 3486081"/>
              <a:gd name="connsiteY3" fmla="*/ 3830 h 507302"/>
              <a:gd name="connsiteX4" fmla="*/ 3314176 w 3486081"/>
              <a:gd name="connsiteY4" fmla="*/ 0 h 507302"/>
              <a:gd name="connsiteX0" fmla="*/ 3309532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09532 w 3481437"/>
              <a:gd name="connsiteY4" fmla="*/ 0 h 507302"/>
              <a:gd name="connsiteX0" fmla="*/ 3355970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55970 w 3481437"/>
              <a:gd name="connsiteY4" fmla="*/ 0 h 507302"/>
              <a:gd name="connsiteX0" fmla="*/ 3355970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55970 w 3481437"/>
              <a:gd name="connsiteY4" fmla="*/ 0 h 50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1437" h="507302">
                <a:moveTo>
                  <a:pt x="3355970" y="0"/>
                </a:moveTo>
                <a:lnTo>
                  <a:pt x="0" y="504648"/>
                </a:lnTo>
                <a:lnTo>
                  <a:pt x="995420" y="507302"/>
                </a:lnTo>
                <a:lnTo>
                  <a:pt x="3481437" y="3830"/>
                </a:lnTo>
                <a:lnTo>
                  <a:pt x="335597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883" name="Freeform 9">
            <a:extLst>
              <a:ext uri="{FF2B5EF4-FFF2-40B4-BE49-F238E27FC236}">
                <a16:creationId xmlns:a16="http://schemas.microsoft.com/office/drawing/2014/main" id="{BE212AB2-2F53-4DB4-BD71-DF60367C311F}"/>
              </a:ext>
            </a:extLst>
          </p:cNvPr>
          <p:cNvSpPr/>
          <p:nvPr/>
        </p:nvSpPr>
        <p:spPr>
          <a:xfrm>
            <a:off x="3165232" y="4633902"/>
            <a:ext cx="2793196" cy="519462"/>
          </a:xfrm>
          <a:custGeom>
            <a:avLst/>
            <a:gdLst>
              <a:gd name="connsiteX0" fmla="*/ 1956816 w 2125066"/>
              <a:gd name="connsiteY0" fmla="*/ 0 h 501091"/>
              <a:gd name="connsiteX1" fmla="*/ 0 w 2125066"/>
              <a:gd name="connsiteY1" fmla="*/ 497433 h 501091"/>
              <a:gd name="connsiteX2" fmla="*/ 1331367 w 2125066"/>
              <a:gd name="connsiteY2" fmla="*/ 501091 h 501091"/>
              <a:gd name="connsiteX3" fmla="*/ 2125066 w 2125066"/>
              <a:gd name="connsiteY3" fmla="*/ 3657 h 501091"/>
              <a:gd name="connsiteX4" fmla="*/ 1956816 w 2125066"/>
              <a:gd name="connsiteY4" fmla="*/ 0 h 501091"/>
              <a:gd name="connsiteX0" fmla="*/ 1949672 w 2125066"/>
              <a:gd name="connsiteY0" fmla="*/ 0 h 501091"/>
              <a:gd name="connsiteX1" fmla="*/ 0 w 2125066"/>
              <a:gd name="connsiteY1" fmla="*/ 497433 h 501091"/>
              <a:gd name="connsiteX2" fmla="*/ 1331367 w 2125066"/>
              <a:gd name="connsiteY2" fmla="*/ 501091 h 501091"/>
              <a:gd name="connsiteX3" fmla="*/ 2125066 w 2125066"/>
              <a:gd name="connsiteY3" fmla="*/ 3657 h 501091"/>
              <a:gd name="connsiteX4" fmla="*/ 1949672 w 2125066"/>
              <a:gd name="connsiteY4" fmla="*/ 0 h 501091"/>
              <a:gd name="connsiteX0" fmla="*/ 1949672 w 2125066"/>
              <a:gd name="connsiteY0" fmla="*/ 3487 h 504578"/>
              <a:gd name="connsiteX1" fmla="*/ 0 w 2125066"/>
              <a:gd name="connsiteY1" fmla="*/ 500920 h 504578"/>
              <a:gd name="connsiteX2" fmla="*/ 1331367 w 2125066"/>
              <a:gd name="connsiteY2" fmla="*/ 504578 h 504578"/>
              <a:gd name="connsiteX3" fmla="*/ 2125066 w 2125066"/>
              <a:gd name="connsiteY3" fmla="*/ 0 h 504578"/>
              <a:gd name="connsiteX4" fmla="*/ 1949672 w 2125066"/>
              <a:gd name="connsiteY4" fmla="*/ 3487 h 504578"/>
              <a:gd name="connsiteX0" fmla="*/ 1949672 w 2120303"/>
              <a:gd name="connsiteY0" fmla="*/ 0 h 501091"/>
              <a:gd name="connsiteX1" fmla="*/ 0 w 2120303"/>
              <a:gd name="connsiteY1" fmla="*/ 497433 h 501091"/>
              <a:gd name="connsiteX2" fmla="*/ 1331367 w 2120303"/>
              <a:gd name="connsiteY2" fmla="*/ 501091 h 501091"/>
              <a:gd name="connsiteX3" fmla="*/ 2120303 w 2120303"/>
              <a:gd name="connsiteY3" fmla="*/ 1276 h 501091"/>
              <a:gd name="connsiteX4" fmla="*/ 1949672 w 2120303"/>
              <a:gd name="connsiteY4" fmla="*/ 0 h 501091"/>
              <a:gd name="connsiteX0" fmla="*/ 1949672 w 2120303"/>
              <a:gd name="connsiteY0" fmla="*/ 0 h 503473"/>
              <a:gd name="connsiteX1" fmla="*/ 0 w 2120303"/>
              <a:gd name="connsiteY1" fmla="*/ 497433 h 503473"/>
              <a:gd name="connsiteX2" fmla="*/ 1343273 w 2120303"/>
              <a:gd name="connsiteY2" fmla="*/ 503473 h 503473"/>
              <a:gd name="connsiteX3" fmla="*/ 2120303 w 2120303"/>
              <a:gd name="connsiteY3" fmla="*/ 1276 h 503473"/>
              <a:gd name="connsiteX4" fmla="*/ 1949672 w 2120303"/>
              <a:gd name="connsiteY4" fmla="*/ 0 h 503473"/>
              <a:gd name="connsiteX0" fmla="*/ 1961578 w 2132209"/>
              <a:gd name="connsiteY0" fmla="*/ 0 h 506958"/>
              <a:gd name="connsiteX1" fmla="*/ 0 w 2132209"/>
              <a:gd name="connsiteY1" fmla="*/ 506958 h 506958"/>
              <a:gd name="connsiteX2" fmla="*/ 1355179 w 2132209"/>
              <a:gd name="connsiteY2" fmla="*/ 503473 h 506958"/>
              <a:gd name="connsiteX3" fmla="*/ 2132209 w 2132209"/>
              <a:gd name="connsiteY3" fmla="*/ 1276 h 506958"/>
              <a:gd name="connsiteX4" fmla="*/ 1961578 w 2132209"/>
              <a:gd name="connsiteY4" fmla="*/ 0 h 506958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48035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31366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43272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32209"/>
              <a:gd name="connsiteY0" fmla="*/ 0 h 503473"/>
              <a:gd name="connsiteX1" fmla="*/ 0 w 2132209"/>
              <a:gd name="connsiteY1" fmla="*/ 495051 h 503473"/>
              <a:gd name="connsiteX2" fmla="*/ 1343272 w 2132209"/>
              <a:gd name="connsiteY2" fmla="*/ 503473 h 503473"/>
              <a:gd name="connsiteX3" fmla="*/ 2132209 w 2132209"/>
              <a:gd name="connsiteY3" fmla="*/ 6039 h 503473"/>
              <a:gd name="connsiteX4" fmla="*/ 1954434 w 2132209"/>
              <a:gd name="connsiteY4" fmla="*/ 0 h 503473"/>
              <a:gd name="connsiteX0" fmla="*/ 1966960 w 2144735"/>
              <a:gd name="connsiteY0" fmla="*/ 0 h 505072"/>
              <a:gd name="connsiteX1" fmla="*/ 0 w 2144735"/>
              <a:gd name="connsiteY1" fmla="*/ 505072 h 505072"/>
              <a:gd name="connsiteX2" fmla="*/ 1355798 w 2144735"/>
              <a:gd name="connsiteY2" fmla="*/ 503473 h 505072"/>
              <a:gd name="connsiteX3" fmla="*/ 2144735 w 2144735"/>
              <a:gd name="connsiteY3" fmla="*/ 6039 h 505072"/>
              <a:gd name="connsiteX4" fmla="*/ 1966960 w 2144735"/>
              <a:gd name="connsiteY4" fmla="*/ 0 h 505072"/>
              <a:gd name="connsiteX0" fmla="*/ 1956939 w 2134714"/>
              <a:gd name="connsiteY0" fmla="*/ 0 h 503473"/>
              <a:gd name="connsiteX1" fmla="*/ 0 w 2134714"/>
              <a:gd name="connsiteY1" fmla="*/ 497557 h 503473"/>
              <a:gd name="connsiteX2" fmla="*/ 1345777 w 2134714"/>
              <a:gd name="connsiteY2" fmla="*/ 503473 h 503473"/>
              <a:gd name="connsiteX3" fmla="*/ 2134714 w 2134714"/>
              <a:gd name="connsiteY3" fmla="*/ 6039 h 503473"/>
              <a:gd name="connsiteX4" fmla="*/ 1956939 w 2134714"/>
              <a:gd name="connsiteY4" fmla="*/ 0 h 503473"/>
              <a:gd name="connsiteX0" fmla="*/ 1956939 w 2134714"/>
              <a:gd name="connsiteY0" fmla="*/ 0 h 499830"/>
              <a:gd name="connsiteX1" fmla="*/ 0 w 2134714"/>
              <a:gd name="connsiteY1" fmla="*/ 497557 h 499830"/>
              <a:gd name="connsiteX2" fmla="*/ 1367635 w 2134714"/>
              <a:gd name="connsiteY2" fmla="*/ 499830 h 499830"/>
              <a:gd name="connsiteX3" fmla="*/ 2134714 w 2134714"/>
              <a:gd name="connsiteY3" fmla="*/ 6039 h 499830"/>
              <a:gd name="connsiteX4" fmla="*/ 1956939 w 2134714"/>
              <a:gd name="connsiteY4" fmla="*/ 0 h 499830"/>
              <a:gd name="connsiteX0" fmla="*/ 1956939 w 2134714"/>
              <a:gd name="connsiteY0" fmla="*/ 4890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4890 h 504720"/>
              <a:gd name="connsiteX0" fmla="*/ 1956939 w 2134714"/>
              <a:gd name="connsiteY0" fmla="*/ 1247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1247 h 504720"/>
              <a:gd name="connsiteX0" fmla="*/ 1956939 w 2134714"/>
              <a:gd name="connsiteY0" fmla="*/ 1247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1247 h 504720"/>
              <a:gd name="connsiteX0" fmla="*/ 1975155 w 2152930"/>
              <a:gd name="connsiteY0" fmla="*/ 1247 h 504720"/>
              <a:gd name="connsiteX1" fmla="*/ 0 w 2152930"/>
              <a:gd name="connsiteY1" fmla="*/ 502447 h 504720"/>
              <a:gd name="connsiteX2" fmla="*/ 1385851 w 2152930"/>
              <a:gd name="connsiteY2" fmla="*/ 504720 h 504720"/>
              <a:gd name="connsiteX3" fmla="*/ 2152930 w 2152930"/>
              <a:gd name="connsiteY3" fmla="*/ 0 h 504720"/>
              <a:gd name="connsiteX4" fmla="*/ 1975155 w 2152930"/>
              <a:gd name="connsiteY4" fmla="*/ 1247 h 504720"/>
              <a:gd name="connsiteX0" fmla="*/ 1975155 w 2152930"/>
              <a:gd name="connsiteY0" fmla="*/ 1247 h 513376"/>
              <a:gd name="connsiteX1" fmla="*/ 0 w 2152930"/>
              <a:gd name="connsiteY1" fmla="*/ 513376 h 513376"/>
              <a:gd name="connsiteX2" fmla="*/ 1385851 w 2152930"/>
              <a:gd name="connsiteY2" fmla="*/ 504720 h 513376"/>
              <a:gd name="connsiteX3" fmla="*/ 2152930 w 2152930"/>
              <a:gd name="connsiteY3" fmla="*/ 0 h 513376"/>
              <a:gd name="connsiteX4" fmla="*/ 1975155 w 2152930"/>
              <a:gd name="connsiteY4" fmla="*/ 1247 h 513376"/>
              <a:gd name="connsiteX0" fmla="*/ 1971512 w 2149287"/>
              <a:gd name="connsiteY0" fmla="*/ 1247 h 509733"/>
              <a:gd name="connsiteX1" fmla="*/ 0 w 2149287"/>
              <a:gd name="connsiteY1" fmla="*/ 509733 h 509733"/>
              <a:gd name="connsiteX2" fmla="*/ 1382208 w 2149287"/>
              <a:gd name="connsiteY2" fmla="*/ 504720 h 509733"/>
              <a:gd name="connsiteX3" fmla="*/ 2149287 w 2149287"/>
              <a:gd name="connsiteY3" fmla="*/ 0 h 509733"/>
              <a:gd name="connsiteX4" fmla="*/ 1971512 w 2149287"/>
              <a:gd name="connsiteY4" fmla="*/ 1247 h 509733"/>
              <a:gd name="connsiteX0" fmla="*/ 1971512 w 2149287"/>
              <a:gd name="connsiteY0" fmla="*/ 1247 h 512006"/>
              <a:gd name="connsiteX1" fmla="*/ 0 w 2149287"/>
              <a:gd name="connsiteY1" fmla="*/ 509733 h 512006"/>
              <a:gd name="connsiteX2" fmla="*/ 1378565 w 2149287"/>
              <a:gd name="connsiteY2" fmla="*/ 512006 h 512006"/>
              <a:gd name="connsiteX3" fmla="*/ 2149287 w 2149287"/>
              <a:gd name="connsiteY3" fmla="*/ 0 h 512006"/>
              <a:gd name="connsiteX4" fmla="*/ 1971512 w 2149287"/>
              <a:gd name="connsiteY4" fmla="*/ 1247 h 512006"/>
              <a:gd name="connsiteX0" fmla="*/ 1967869 w 2145644"/>
              <a:gd name="connsiteY0" fmla="*/ 1247 h 512006"/>
              <a:gd name="connsiteX1" fmla="*/ 0 w 2145644"/>
              <a:gd name="connsiteY1" fmla="*/ 509733 h 512006"/>
              <a:gd name="connsiteX2" fmla="*/ 1374922 w 2145644"/>
              <a:gd name="connsiteY2" fmla="*/ 512006 h 512006"/>
              <a:gd name="connsiteX3" fmla="*/ 2145644 w 2145644"/>
              <a:gd name="connsiteY3" fmla="*/ 0 h 512006"/>
              <a:gd name="connsiteX4" fmla="*/ 1967869 w 2145644"/>
              <a:gd name="connsiteY4" fmla="*/ 1247 h 512006"/>
              <a:gd name="connsiteX0" fmla="*/ 1943449 w 2121224"/>
              <a:gd name="connsiteY0" fmla="*/ 1247 h 512006"/>
              <a:gd name="connsiteX1" fmla="*/ 0 w 2121224"/>
              <a:gd name="connsiteY1" fmla="*/ 503338 h 512006"/>
              <a:gd name="connsiteX2" fmla="*/ 1350502 w 2121224"/>
              <a:gd name="connsiteY2" fmla="*/ 512006 h 512006"/>
              <a:gd name="connsiteX3" fmla="*/ 2121224 w 2121224"/>
              <a:gd name="connsiteY3" fmla="*/ 0 h 512006"/>
              <a:gd name="connsiteX4" fmla="*/ 1943449 w 2121224"/>
              <a:gd name="connsiteY4" fmla="*/ 1247 h 512006"/>
              <a:gd name="connsiteX0" fmla="*/ 1950774 w 2128549"/>
              <a:gd name="connsiteY0" fmla="*/ 1247 h 512006"/>
              <a:gd name="connsiteX1" fmla="*/ 0 w 2128549"/>
              <a:gd name="connsiteY1" fmla="*/ 503338 h 512006"/>
              <a:gd name="connsiteX2" fmla="*/ 1357827 w 2128549"/>
              <a:gd name="connsiteY2" fmla="*/ 512006 h 512006"/>
              <a:gd name="connsiteX3" fmla="*/ 2128549 w 2128549"/>
              <a:gd name="connsiteY3" fmla="*/ 0 h 512006"/>
              <a:gd name="connsiteX4" fmla="*/ 1950774 w 2128549"/>
              <a:gd name="connsiteY4" fmla="*/ 1247 h 512006"/>
              <a:gd name="connsiteX0" fmla="*/ 1950774 w 2128549"/>
              <a:gd name="connsiteY0" fmla="*/ 1247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1950774 w 2128549"/>
              <a:gd name="connsiteY4" fmla="*/ 1247 h 518400"/>
              <a:gd name="connsiteX0" fmla="*/ 1994729 w 2128549"/>
              <a:gd name="connsiteY0" fmla="*/ 1247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1994729 w 2128549"/>
              <a:gd name="connsiteY4" fmla="*/ 1247 h 518400"/>
              <a:gd name="connsiteX0" fmla="*/ 2002055 w 2128549"/>
              <a:gd name="connsiteY0" fmla="*/ 7641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2002055 w 2128549"/>
              <a:gd name="connsiteY4" fmla="*/ 7641 h 518400"/>
              <a:gd name="connsiteX0" fmla="*/ 2002055 w 2128549"/>
              <a:gd name="connsiteY0" fmla="*/ 10838 h 521597"/>
              <a:gd name="connsiteX1" fmla="*/ 0 w 2128549"/>
              <a:gd name="connsiteY1" fmla="*/ 506535 h 521597"/>
              <a:gd name="connsiteX2" fmla="*/ 1050139 w 2128549"/>
              <a:gd name="connsiteY2" fmla="*/ 521597 h 521597"/>
              <a:gd name="connsiteX3" fmla="*/ 2128549 w 2128549"/>
              <a:gd name="connsiteY3" fmla="*/ 0 h 521597"/>
              <a:gd name="connsiteX4" fmla="*/ 2002055 w 2128549"/>
              <a:gd name="connsiteY4" fmla="*/ 10838 h 521597"/>
              <a:gd name="connsiteX0" fmla="*/ 2002055 w 2128549"/>
              <a:gd name="connsiteY0" fmla="*/ 10838 h 521597"/>
              <a:gd name="connsiteX1" fmla="*/ 0 w 2128549"/>
              <a:gd name="connsiteY1" fmla="*/ 506535 h 521597"/>
              <a:gd name="connsiteX2" fmla="*/ 1050139 w 2128549"/>
              <a:gd name="connsiteY2" fmla="*/ 521597 h 521597"/>
              <a:gd name="connsiteX3" fmla="*/ 2128549 w 2128549"/>
              <a:gd name="connsiteY3" fmla="*/ 0 h 521597"/>
              <a:gd name="connsiteX4" fmla="*/ 2002055 w 2128549"/>
              <a:gd name="connsiteY4" fmla="*/ 10838 h 521597"/>
              <a:gd name="connsiteX0" fmla="*/ 2002055 w 2128549"/>
              <a:gd name="connsiteY0" fmla="*/ 11320 h 522079"/>
              <a:gd name="connsiteX1" fmla="*/ 0 w 2128549"/>
              <a:gd name="connsiteY1" fmla="*/ 507017 h 522079"/>
              <a:gd name="connsiteX2" fmla="*/ 1050139 w 2128549"/>
              <a:gd name="connsiteY2" fmla="*/ 522079 h 522079"/>
              <a:gd name="connsiteX3" fmla="*/ 2128549 w 2128549"/>
              <a:gd name="connsiteY3" fmla="*/ 482 h 522079"/>
              <a:gd name="connsiteX4" fmla="*/ 2002055 w 2128549"/>
              <a:gd name="connsiteY4" fmla="*/ 11320 h 522079"/>
              <a:gd name="connsiteX0" fmla="*/ 1999613 w 2128549"/>
              <a:gd name="connsiteY0" fmla="*/ 5430 h 522584"/>
              <a:gd name="connsiteX1" fmla="*/ 0 w 2128549"/>
              <a:gd name="connsiteY1" fmla="*/ 507522 h 522584"/>
              <a:gd name="connsiteX2" fmla="*/ 1050139 w 2128549"/>
              <a:gd name="connsiteY2" fmla="*/ 522584 h 522584"/>
              <a:gd name="connsiteX3" fmla="*/ 2128549 w 2128549"/>
              <a:gd name="connsiteY3" fmla="*/ 987 h 522584"/>
              <a:gd name="connsiteX4" fmla="*/ 1999613 w 2128549"/>
              <a:gd name="connsiteY4" fmla="*/ 5430 h 522584"/>
              <a:gd name="connsiteX0" fmla="*/ 1999613 w 2128549"/>
              <a:gd name="connsiteY0" fmla="*/ 5109 h 522263"/>
              <a:gd name="connsiteX1" fmla="*/ 0 w 2128549"/>
              <a:gd name="connsiteY1" fmla="*/ 507201 h 522263"/>
              <a:gd name="connsiteX2" fmla="*/ 1050139 w 2128549"/>
              <a:gd name="connsiteY2" fmla="*/ 522263 h 522263"/>
              <a:gd name="connsiteX3" fmla="*/ 2128549 w 2128549"/>
              <a:gd name="connsiteY3" fmla="*/ 666 h 522263"/>
              <a:gd name="connsiteX4" fmla="*/ 1999613 w 2128549"/>
              <a:gd name="connsiteY4" fmla="*/ 5109 h 522263"/>
              <a:gd name="connsiteX0" fmla="*/ 1999613 w 2133399"/>
              <a:gd name="connsiteY0" fmla="*/ 2308 h 519462"/>
              <a:gd name="connsiteX1" fmla="*/ 0 w 2133399"/>
              <a:gd name="connsiteY1" fmla="*/ 504400 h 519462"/>
              <a:gd name="connsiteX2" fmla="*/ 1050139 w 2133399"/>
              <a:gd name="connsiteY2" fmla="*/ 519462 h 519462"/>
              <a:gd name="connsiteX3" fmla="*/ 2133399 w 2133399"/>
              <a:gd name="connsiteY3" fmla="*/ 1040 h 519462"/>
              <a:gd name="connsiteX4" fmla="*/ 1999613 w 2133399"/>
              <a:gd name="connsiteY4" fmla="*/ 2308 h 51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399" h="519462">
                <a:moveTo>
                  <a:pt x="1999613" y="2308"/>
                </a:moveTo>
                <a:lnTo>
                  <a:pt x="0" y="504400"/>
                </a:lnTo>
                <a:lnTo>
                  <a:pt x="1050139" y="519462"/>
                </a:lnTo>
                <a:lnTo>
                  <a:pt x="2133399" y="1040"/>
                </a:lnTo>
                <a:cubicBezTo>
                  <a:pt x="2071698" y="-1742"/>
                  <a:pt x="2039336" y="1892"/>
                  <a:pt x="1999613" y="230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884" name="Freeform 10">
            <a:extLst>
              <a:ext uri="{FF2B5EF4-FFF2-40B4-BE49-F238E27FC236}">
                <a16:creationId xmlns:a16="http://schemas.microsoft.com/office/drawing/2014/main" id="{7995E2C7-3794-4F1F-B296-0E5FD1A4962B}"/>
              </a:ext>
            </a:extLst>
          </p:cNvPr>
          <p:cNvSpPr/>
          <p:nvPr/>
        </p:nvSpPr>
        <p:spPr>
          <a:xfrm>
            <a:off x="5404774" y="4638579"/>
            <a:ext cx="1378755" cy="504749"/>
          </a:xfrm>
          <a:custGeom>
            <a:avLst/>
            <a:gdLst>
              <a:gd name="connsiteX0" fmla="*/ 585216 w 1338682"/>
              <a:gd name="connsiteY0" fmla="*/ 3658 h 504749"/>
              <a:gd name="connsiteX1" fmla="*/ 0 w 1338682"/>
              <a:gd name="connsiteY1" fmla="*/ 501091 h 504749"/>
              <a:gd name="connsiteX2" fmla="*/ 1338682 w 1338682"/>
              <a:gd name="connsiteY2" fmla="*/ 504749 h 504749"/>
              <a:gd name="connsiteX3" fmla="*/ 746150 w 1338682"/>
              <a:gd name="connsiteY3" fmla="*/ 0 h 504749"/>
              <a:gd name="connsiteX4" fmla="*/ 585216 w 1338682"/>
              <a:gd name="connsiteY4" fmla="*/ 3658 h 504749"/>
              <a:gd name="connsiteX0" fmla="*/ 585216 w 1338682"/>
              <a:gd name="connsiteY0" fmla="*/ 15 h 504749"/>
              <a:gd name="connsiteX1" fmla="*/ 0 w 1338682"/>
              <a:gd name="connsiteY1" fmla="*/ 501091 h 504749"/>
              <a:gd name="connsiteX2" fmla="*/ 1338682 w 1338682"/>
              <a:gd name="connsiteY2" fmla="*/ 504749 h 504749"/>
              <a:gd name="connsiteX3" fmla="*/ 746150 w 1338682"/>
              <a:gd name="connsiteY3" fmla="*/ 0 h 504749"/>
              <a:gd name="connsiteX4" fmla="*/ 585216 w 1338682"/>
              <a:gd name="connsiteY4" fmla="*/ 15 h 504749"/>
              <a:gd name="connsiteX0" fmla="*/ 585216 w 1360540"/>
              <a:gd name="connsiteY0" fmla="*/ 15 h 504749"/>
              <a:gd name="connsiteX1" fmla="*/ 0 w 1360540"/>
              <a:gd name="connsiteY1" fmla="*/ 501091 h 504749"/>
              <a:gd name="connsiteX2" fmla="*/ 1360540 w 1360540"/>
              <a:gd name="connsiteY2" fmla="*/ 504749 h 504749"/>
              <a:gd name="connsiteX3" fmla="*/ 746150 w 1360540"/>
              <a:gd name="connsiteY3" fmla="*/ 0 h 504749"/>
              <a:gd name="connsiteX4" fmla="*/ 585216 w 1360540"/>
              <a:gd name="connsiteY4" fmla="*/ 15 h 504749"/>
              <a:gd name="connsiteX0" fmla="*/ 592502 w 1367826"/>
              <a:gd name="connsiteY0" fmla="*/ 15 h 504749"/>
              <a:gd name="connsiteX1" fmla="*/ 0 w 1367826"/>
              <a:gd name="connsiteY1" fmla="*/ 501091 h 504749"/>
              <a:gd name="connsiteX2" fmla="*/ 1367826 w 1367826"/>
              <a:gd name="connsiteY2" fmla="*/ 504749 h 504749"/>
              <a:gd name="connsiteX3" fmla="*/ 753436 w 1367826"/>
              <a:gd name="connsiteY3" fmla="*/ 0 h 504749"/>
              <a:gd name="connsiteX4" fmla="*/ 592502 w 1367826"/>
              <a:gd name="connsiteY4" fmla="*/ 15 h 504749"/>
              <a:gd name="connsiteX0" fmla="*/ 599788 w 1375112"/>
              <a:gd name="connsiteY0" fmla="*/ 15 h 504749"/>
              <a:gd name="connsiteX1" fmla="*/ 0 w 1375112"/>
              <a:gd name="connsiteY1" fmla="*/ 504734 h 504749"/>
              <a:gd name="connsiteX2" fmla="*/ 1375112 w 1375112"/>
              <a:gd name="connsiteY2" fmla="*/ 504749 h 504749"/>
              <a:gd name="connsiteX3" fmla="*/ 760722 w 1375112"/>
              <a:gd name="connsiteY3" fmla="*/ 0 h 504749"/>
              <a:gd name="connsiteX4" fmla="*/ 599788 w 1375112"/>
              <a:gd name="connsiteY4" fmla="*/ 15 h 504749"/>
              <a:gd name="connsiteX0" fmla="*/ 599788 w 1378755"/>
              <a:gd name="connsiteY0" fmla="*/ 15 h 504749"/>
              <a:gd name="connsiteX1" fmla="*/ 0 w 1378755"/>
              <a:gd name="connsiteY1" fmla="*/ 504734 h 504749"/>
              <a:gd name="connsiteX2" fmla="*/ 1378755 w 1378755"/>
              <a:gd name="connsiteY2" fmla="*/ 504749 h 504749"/>
              <a:gd name="connsiteX3" fmla="*/ 760722 w 1378755"/>
              <a:gd name="connsiteY3" fmla="*/ 0 h 504749"/>
              <a:gd name="connsiteX4" fmla="*/ 599788 w 1378755"/>
              <a:gd name="connsiteY4" fmla="*/ 15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755" h="504749">
                <a:moveTo>
                  <a:pt x="599788" y="15"/>
                </a:moveTo>
                <a:lnTo>
                  <a:pt x="0" y="504734"/>
                </a:lnTo>
                <a:lnTo>
                  <a:pt x="1378755" y="504749"/>
                </a:lnTo>
                <a:lnTo>
                  <a:pt x="760722" y="0"/>
                </a:lnTo>
                <a:lnTo>
                  <a:pt x="599788" y="15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885" name="Freeform 11">
            <a:extLst>
              <a:ext uri="{FF2B5EF4-FFF2-40B4-BE49-F238E27FC236}">
                <a16:creationId xmlns:a16="http://schemas.microsoft.com/office/drawing/2014/main" id="{C8EC4E9B-0AA5-44EA-ACC3-C2BEFECB8969}"/>
              </a:ext>
            </a:extLst>
          </p:cNvPr>
          <p:cNvSpPr/>
          <p:nvPr/>
        </p:nvSpPr>
        <p:spPr>
          <a:xfrm>
            <a:off x="6225432" y="4637753"/>
            <a:ext cx="2793196" cy="502399"/>
          </a:xfrm>
          <a:custGeom>
            <a:avLst/>
            <a:gdLst>
              <a:gd name="connsiteX0" fmla="*/ 0 w 2154326"/>
              <a:gd name="connsiteY0" fmla="*/ 7315 h 530352"/>
              <a:gd name="connsiteX1" fmla="*/ 797356 w 2154326"/>
              <a:gd name="connsiteY1" fmla="*/ 523036 h 530352"/>
              <a:gd name="connsiteX2" fmla="*/ 2154326 w 2154326"/>
              <a:gd name="connsiteY2" fmla="*/ 530352 h 530352"/>
              <a:gd name="connsiteX3" fmla="*/ 160934 w 2154326"/>
              <a:gd name="connsiteY3" fmla="*/ 0 h 530352"/>
              <a:gd name="connsiteX4" fmla="*/ 0 w 2154326"/>
              <a:gd name="connsiteY4" fmla="*/ 7315 h 530352"/>
              <a:gd name="connsiteX0" fmla="*/ 0 w 2151945"/>
              <a:gd name="connsiteY0" fmla="*/ 16840 h 530352"/>
              <a:gd name="connsiteX1" fmla="*/ 794975 w 2151945"/>
              <a:gd name="connsiteY1" fmla="*/ 523036 h 530352"/>
              <a:gd name="connsiteX2" fmla="*/ 2151945 w 2151945"/>
              <a:gd name="connsiteY2" fmla="*/ 530352 h 530352"/>
              <a:gd name="connsiteX3" fmla="*/ 158553 w 2151945"/>
              <a:gd name="connsiteY3" fmla="*/ 0 h 530352"/>
              <a:gd name="connsiteX4" fmla="*/ 0 w 2151945"/>
              <a:gd name="connsiteY4" fmla="*/ 16840 h 530352"/>
              <a:gd name="connsiteX0" fmla="*/ 0 w 2151945"/>
              <a:gd name="connsiteY0" fmla="*/ 7315 h 520827"/>
              <a:gd name="connsiteX1" fmla="*/ 794975 w 2151945"/>
              <a:gd name="connsiteY1" fmla="*/ 513511 h 520827"/>
              <a:gd name="connsiteX2" fmla="*/ 2151945 w 2151945"/>
              <a:gd name="connsiteY2" fmla="*/ 520827 h 520827"/>
              <a:gd name="connsiteX3" fmla="*/ 172840 w 2151945"/>
              <a:gd name="connsiteY3" fmla="*/ 0 h 520827"/>
              <a:gd name="connsiteX4" fmla="*/ 0 w 2151945"/>
              <a:gd name="connsiteY4" fmla="*/ 7315 h 520827"/>
              <a:gd name="connsiteX0" fmla="*/ 0 w 2151945"/>
              <a:gd name="connsiteY0" fmla="*/ 0 h 513512"/>
              <a:gd name="connsiteX1" fmla="*/ 794975 w 2151945"/>
              <a:gd name="connsiteY1" fmla="*/ 506196 h 513512"/>
              <a:gd name="connsiteX2" fmla="*/ 2151945 w 2151945"/>
              <a:gd name="connsiteY2" fmla="*/ 513512 h 513512"/>
              <a:gd name="connsiteX3" fmla="*/ 184746 w 2151945"/>
              <a:gd name="connsiteY3" fmla="*/ 6972 h 513512"/>
              <a:gd name="connsiteX4" fmla="*/ 0 w 2151945"/>
              <a:gd name="connsiteY4" fmla="*/ 0 h 513512"/>
              <a:gd name="connsiteX0" fmla="*/ 0 w 2151945"/>
              <a:gd name="connsiteY0" fmla="*/ 2553 h 516065"/>
              <a:gd name="connsiteX1" fmla="*/ 794975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51945"/>
              <a:gd name="connsiteY0" fmla="*/ 2553 h 516065"/>
              <a:gd name="connsiteX1" fmla="*/ 785450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51945"/>
              <a:gd name="connsiteY0" fmla="*/ 2553 h 516065"/>
              <a:gd name="connsiteX1" fmla="*/ 775925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89871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40817"/>
              <a:gd name="connsiteY0" fmla="*/ 2553 h 508749"/>
              <a:gd name="connsiteX1" fmla="*/ 775925 w 2140817"/>
              <a:gd name="connsiteY1" fmla="*/ 508749 h 508749"/>
              <a:gd name="connsiteX2" fmla="*/ 2135276 w 2140817"/>
              <a:gd name="connsiteY2" fmla="*/ 489871 h 508749"/>
              <a:gd name="connsiteX3" fmla="*/ 2140039 w 2140817"/>
              <a:gd name="connsiteY3" fmla="*/ 494595 h 508749"/>
              <a:gd name="connsiteX4" fmla="*/ 170458 w 2140817"/>
              <a:gd name="connsiteY4" fmla="*/ 0 h 508749"/>
              <a:gd name="connsiteX5" fmla="*/ 0 w 2140817"/>
              <a:gd name="connsiteY5" fmla="*/ 2553 h 508749"/>
              <a:gd name="connsiteX0" fmla="*/ 0 w 2145393"/>
              <a:gd name="connsiteY0" fmla="*/ 2553 h 511338"/>
              <a:gd name="connsiteX1" fmla="*/ 775925 w 2145393"/>
              <a:gd name="connsiteY1" fmla="*/ 508749 h 511338"/>
              <a:gd name="connsiteX2" fmla="*/ 2135276 w 2145393"/>
              <a:gd name="connsiteY2" fmla="*/ 489871 h 511338"/>
              <a:gd name="connsiteX3" fmla="*/ 2144802 w 2145393"/>
              <a:gd name="connsiteY3" fmla="*/ 511264 h 511338"/>
              <a:gd name="connsiteX4" fmla="*/ 170458 w 2145393"/>
              <a:gd name="connsiteY4" fmla="*/ 0 h 511338"/>
              <a:gd name="connsiteX5" fmla="*/ 0 w 2145393"/>
              <a:gd name="connsiteY5" fmla="*/ 2553 h 511338"/>
              <a:gd name="connsiteX0" fmla="*/ 0 w 2145393"/>
              <a:gd name="connsiteY0" fmla="*/ 2553 h 511338"/>
              <a:gd name="connsiteX1" fmla="*/ 775925 w 2145393"/>
              <a:gd name="connsiteY1" fmla="*/ 508749 h 511338"/>
              <a:gd name="connsiteX2" fmla="*/ 2135276 w 2145393"/>
              <a:gd name="connsiteY2" fmla="*/ 489871 h 511338"/>
              <a:gd name="connsiteX3" fmla="*/ 2144802 w 2145393"/>
              <a:gd name="connsiteY3" fmla="*/ 511264 h 511338"/>
              <a:gd name="connsiteX4" fmla="*/ 170458 w 2145393"/>
              <a:gd name="connsiteY4" fmla="*/ 0 h 511338"/>
              <a:gd name="connsiteX5" fmla="*/ 0 w 2145393"/>
              <a:gd name="connsiteY5" fmla="*/ 2553 h 511338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89871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99396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30513"/>
              <a:gd name="connsiteY0" fmla="*/ 2553 h 508749"/>
              <a:gd name="connsiteX1" fmla="*/ 775925 w 2130513"/>
              <a:gd name="connsiteY1" fmla="*/ 508749 h 508749"/>
              <a:gd name="connsiteX2" fmla="*/ 2130513 w 2130513"/>
              <a:gd name="connsiteY2" fmla="*/ 489871 h 508749"/>
              <a:gd name="connsiteX3" fmla="*/ 170458 w 2130513"/>
              <a:gd name="connsiteY3" fmla="*/ 0 h 508749"/>
              <a:gd name="connsiteX4" fmla="*/ 0 w 2130513"/>
              <a:gd name="connsiteY4" fmla="*/ 2553 h 508749"/>
              <a:gd name="connsiteX0" fmla="*/ 0 w 2130513"/>
              <a:gd name="connsiteY0" fmla="*/ 2553 h 508749"/>
              <a:gd name="connsiteX1" fmla="*/ 799737 w 2130513"/>
              <a:gd name="connsiteY1" fmla="*/ 508749 h 508749"/>
              <a:gd name="connsiteX2" fmla="*/ 2130513 w 2130513"/>
              <a:gd name="connsiteY2" fmla="*/ 489871 h 508749"/>
              <a:gd name="connsiteX3" fmla="*/ 170458 w 2130513"/>
              <a:gd name="connsiteY3" fmla="*/ 0 h 508749"/>
              <a:gd name="connsiteX4" fmla="*/ 0 w 2130513"/>
              <a:gd name="connsiteY4" fmla="*/ 2553 h 508749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40038"/>
              <a:gd name="connsiteY0" fmla="*/ 2553 h 511131"/>
              <a:gd name="connsiteX1" fmla="*/ 778306 w 2140038"/>
              <a:gd name="connsiteY1" fmla="*/ 511131 h 511131"/>
              <a:gd name="connsiteX2" fmla="*/ 2140038 w 2140038"/>
              <a:gd name="connsiteY2" fmla="*/ 499396 h 511131"/>
              <a:gd name="connsiteX3" fmla="*/ 170458 w 2140038"/>
              <a:gd name="connsiteY3" fmla="*/ 0 h 511131"/>
              <a:gd name="connsiteX4" fmla="*/ 0 w 2140038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01606"/>
              <a:gd name="connsiteX1" fmla="*/ 768781 w 2135275"/>
              <a:gd name="connsiteY1" fmla="*/ 501606 h 501606"/>
              <a:gd name="connsiteX2" fmla="*/ 2135275 w 2135275"/>
              <a:gd name="connsiteY2" fmla="*/ 487490 h 501606"/>
              <a:gd name="connsiteX3" fmla="*/ 170458 w 2135275"/>
              <a:gd name="connsiteY3" fmla="*/ 0 h 501606"/>
              <a:gd name="connsiteX4" fmla="*/ 0 w 2135275"/>
              <a:gd name="connsiteY4" fmla="*/ 2553 h 501606"/>
              <a:gd name="connsiteX0" fmla="*/ 0 w 2135275"/>
              <a:gd name="connsiteY0" fmla="*/ 2553 h 503987"/>
              <a:gd name="connsiteX1" fmla="*/ 780687 w 2135275"/>
              <a:gd name="connsiteY1" fmla="*/ 503987 h 503987"/>
              <a:gd name="connsiteX2" fmla="*/ 2135275 w 2135275"/>
              <a:gd name="connsiteY2" fmla="*/ 487490 h 503987"/>
              <a:gd name="connsiteX3" fmla="*/ 170458 w 2135275"/>
              <a:gd name="connsiteY3" fmla="*/ 0 h 503987"/>
              <a:gd name="connsiteX4" fmla="*/ 0 w 2135275"/>
              <a:gd name="connsiteY4" fmla="*/ 2553 h 503987"/>
              <a:gd name="connsiteX0" fmla="*/ 0 w 2146248"/>
              <a:gd name="connsiteY0" fmla="*/ 0 h 508749"/>
              <a:gd name="connsiteX1" fmla="*/ 791660 w 2146248"/>
              <a:gd name="connsiteY1" fmla="*/ 508749 h 508749"/>
              <a:gd name="connsiteX2" fmla="*/ 2146248 w 2146248"/>
              <a:gd name="connsiteY2" fmla="*/ 492252 h 508749"/>
              <a:gd name="connsiteX3" fmla="*/ 181431 w 2146248"/>
              <a:gd name="connsiteY3" fmla="*/ 4762 h 508749"/>
              <a:gd name="connsiteX4" fmla="*/ 0 w 2146248"/>
              <a:gd name="connsiteY4" fmla="*/ 0 h 508749"/>
              <a:gd name="connsiteX0" fmla="*/ 0 w 2146248"/>
              <a:gd name="connsiteY0" fmla="*/ 0 h 508749"/>
              <a:gd name="connsiteX1" fmla="*/ 791660 w 2146248"/>
              <a:gd name="connsiteY1" fmla="*/ 508749 h 508749"/>
              <a:gd name="connsiteX2" fmla="*/ 2146248 w 2146248"/>
              <a:gd name="connsiteY2" fmla="*/ 492252 h 508749"/>
              <a:gd name="connsiteX3" fmla="*/ 181431 w 2146248"/>
              <a:gd name="connsiteY3" fmla="*/ 1119 h 508749"/>
              <a:gd name="connsiteX4" fmla="*/ 0 w 2146248"/>
              <a:gd name="connsiteY4" fmla="*/ 0 h 508749"/>
              <a:gd name="connsiteX0" fmla="*/ 0 w 2168107"/>
              <a:gd name="connsiteY0" fmla="*/ 0 h 508749"/>
              <a:gd name="connsiteX1" fmla="*/ 791660 w 2168107"/>
              <a:gd name="connsiteY1" fmla="*/ 508749 h 508749"/>
              <a:gd name="connsiteX2" fmla="*/ 2168107 w 2168107"/>
              <a:gd name="connsiteY2" fmla="*/ 503181 h 508749"/>
              <a:gd name="connsiteX3" fmla="*/ 181431 w 2168107"/>
              <a:gd name="connsiteY3" fmla="*/ 1119 h 508749"/>
              <a:gd name="connsiteX4" fmla="*/ 0 w 2168107"/>
              <a:gd name="connsiteY4" fmla="*/ 0 h 508749"/>
              <a:gd name="connsiteX0" fmla="*/ 0 w 2168107"/>
              <a:gd name="connsiteY0" fmla="*/ 0 h 508749"/>
              <a:gd name="connsiteX1" fmla="*/ 791660 w 2168107"/>
              <a:gd name="connsiteY1" fmla="*/ 508749 h 508749"/>
              <a:gd name="connsiteX2" fmla="*/ 2168107 w 2168107"/>
              <a:gd name="connsiteY2" fmla="*/ 503181 h 508749"/>
              <a:gd name="connsiteX3" fmla="*/ 181431 w 2168107"/>
              <a:gd name="connsiteY3" fmla="*/ 1119 h 508749"/>
              <a:gd name="connsiteX4" fmla="*/ 0 w 2168107"/>
              <a:gd name="connsiteY4" fmla="*/ 0 h 508749"/>
              <a:gd name="connsiteX0" fmla="*/ 0 w 2164463"/>
              <a:gd name="connsiteY0" fmla="*/ 0 h 508749"/>
              <a:gd name="connsiteX1" fmla="*/ 791660 w 2164463"/>
              <a:gd name="connsiteY1" fmla="*/ 508749 h 508749"/>
              <a:gd name="connsiteX2" fmla="*/ 2164463 w 2164463"/>
              <a:gd name="connsiteY2" fmla="*/ 506824 h 508749"/>
              <a:gd name="connsiteX3" fmla="*/ 181431 w 2164463"/>
              <a:gd name="connsiteY3" fmla="*/ 1119 h 508749"/>
              <a:gd name="connsiteX4" fmla="*/ 0 w 2164463"/>
              <a:gd name="connsiteY4" fmla="*/ 0 h 508749"/>
              <a:gd name="connsiteX0" fmla="*/ 0 w 2164463"/>
              <a:gd name="connsiteY0" fmla="*/ 0 h 508749"/>
              <a:gd name="connsiteX1" fmla="*/ 791660 w 2164463"/>
              <a:gd name="connsiteY1" fmla="*/ 508749 h 508749"/>
              <a:gd name="connsiteX2" fmla="*/ 2164463 w 2164463"/>
              <a:gd name="connsiteY2" fmla="*/ 506824 h 508749"/>
              <a:gd name="connsiteX3" fmla="*/ 181431 w 2164463"/>
              <a:gd name="connsiteY3" fmla="*/ 1119 h 508749"/>
              <a:gd name="connsiteX4" fmla="*/ 0 w 2164463"/>
              <a:gd name="connsiteY4" fmla="*/ 0 h 508749"/>
              <a:gd name="connsiteX0" fmla="*/ 0 w 2164463"/>
              <a:gd name="connsiteY0" fmla="*/ 0 h 506824"/>
              <a:gd name="connsiteX1" fmla="*/ 1101661 w 2164463"/>
              <a:gd name="connsiteY1" fmla="*/ 505574 h 506824"/>
              <a:gd name="connsiteX2" fmla="*/ 2164463 w 2164463"/>
              <a:gd name="connsiteY2" fmla="*/ 506824 h 506824"/>
              <a:gd name="connsiteX3" fmla="*/ 181431 w 2164463"/>
              <a:gd name="connsiteY3" fmla="*/ 1119 h 506824"/>
              <a:gd name="connsiteX4" fmla="*/ 0 w 2164463"/>
              <a:gd name="connsiteY4" fmla="*/ 0 h 506824"/>
              <a:gd name="connsiteX0" fmla="*/ 0 w 2164463"/>
              <a:gd name="connsiteY0" fmla="*/ 2056 h 508880"/>
              <a:gd name="connsiteX1" fmla="*/ 1101661 w 2164463"/>
              <a:gd name="connsiteY1" fmla="*/ 507630 h 508880"/>
              <a:gd name="connsiteX2" fmla="*/ 2164463 w 2164463"/>
              <a:gd name="connsiteY2" fmla="*/ 508880 h 508880"/>
              <a:gd name="connsiteX3" fmla="*/ 146986 w 2164463"/>
              <a:gd name="connsiteY3" fmla="*/ 0 h 508880"/>
              <a:gd name="connsiteX4" fmla="*/ 0 w 2164463"/>
              <a:gd name="connsiteY4" fmla="*/ 2056 h 508880"/>
              <a:gd name="connsiteX0" fmla="*/ 0 w 2164463"/>
              <a:gd name="connsiteY0" fmla="*/ 0 h 506824"/>
              <a:gd name="connsiteX1" fmla="*/ 1101661 w 2164463"/>
              <a:gd name="connsiteY1" fmla="*/ 505574 h 506824"/>
              <a:gd name="connsiteX2" fmla="*/ 2164463 w 2164463"/>
              <a:gd name="connsiteY2" fmla="*/ 506824 h 506824"/>
              <a:gd name="connsiteX3" fmla="*/ 142065 w 2164463"/>
              <a:gd name="connsiteY3" fmla="*/ 7469 h 506824"/>
              <a:gd name="connsiteX4" fmla="*/ 0 w 2164463"/>
              <a:gd name="connsiteY4" fmla="*/ 0 h 506824"/>
              <a:gd name="connsiteX0" fmla="*/ 0 w 2157082"/>
              <a:gd name="connsiteY0" fmla="*/ 0 h 509999"/>
              <a:gd name="connsiteX1" fmla="*/ 1094280 w 2157082"/>
              <a:gd name="connsiteY1" fmla="*/ 508749 h 509999"/>
              <a:gd name="connsiteX2" fmla="*/ 2157082 w 2157082"/>
              <a:gd name="connsiteY2" fmla="*/ 509999 h 509999"/>
              <a:gd name="connsiteX3" fmla="*/ 134684 w 2157082"/>
              <a:gd name="connsiteY3" fmla="*/ 10644 h 509999"/>
              <a:gd name="connsiteX4" fmla="*/ 0 w 2157082"/>
              <a:gd name="connsiteY4" fmla="*/ 0 h 509999"/>
              <a:gd name="connsiteX0" fmla="*/ 0 w 2159542"/>
              <a:gd name="connsiteY0" fmla="*/ 0 h 503649"/>
              <a:gd name="connsiteX1" fmla="*/ 1096740 w 2159542"/>
              <a:gd name="connsiteY1" fmla="*/ 502399 h 503649"/>
              <a:gd name="connsiteX2" fmla="*/ 2159542 w 2159542"/>
              <a:gd name="connsiteY2" fmla="*/ 503649 h 503649"/>
              <a:gd name="connsiteX3" fmla="*/ 137144 w 2159542"/>
              <a:gd name="connsiteY3" fmla="*/ 4294 h 503649"/>
              <a:gd name="connsiteX4" fmla="*/ 0 w 2159542"/>
              <a:gd name="connsiteY4" fmla="*/ 0 h 503649"/>
              <a:gd name="connsiteX0" fmla="*/ 0 w 2164463"/>
              <a:gd name="connsiteY0" fmla="*/ 0 h 502399"/>
              <a:gd name="connsiteX1" fmla="*/ 1096740 w 2164463"/>
              <a:gd name="connsiteY1" fmla="*/ 502399 h 502399"/>
              <a:gd name="connsiteX2" fmla="*/ 2164463 w 2164463"/>
              <a:gd name="connsiteY2" fmla="*/ 500474 h 502399"/>
              <a:gd name="connsiteX3" fmla="*/ 137144 w 2164463"/>
              <a:gd name="connsiteY3" fmla="*/ 4294 h 502399"/>
              <a:gd name="connsiteX4" fmla="*/ 0 w 2164463"/>
              <a:gd name="connsiteY4" fmla="*/ 0 h 50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463" h="502399">
                <a:moveTo>
                  <a:pt x="0" y="0"/>
                </a:moveTo>
                <a:lnTo>
                  <a:pt x="1096740" y="502399"/>
                </a:lnTo>
                <a:lnTo>
                  <a:pt x="2164463" y="500474"/>
                </a:lnTo>
                <a:lnTo>
                  <a:pt x="137144" y="42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886" name="Freeform 12">
            <a:extLst>
              <a:ext uri="{FF2B5EF4-FFF2-40B4-BE49-F238E27FC236}">
                <a16:creationId xmlns:a16="http://schemas.microsoft.com/office/drawing/2014/main" id="{33DBA1A2-1B7F-4B53-ABFA-B3D7F53E849D}"/>
              </a:ext>
            </a:extLst>
          </p:cNvPr>
          <p:cNvSpPr/>
          <p:nvPr/>
        </p:nvSpPr>
        <p:spPr>
          <a:xfrm>
            <a:off x="6432500" y="4629194"/>
            <a:ext cx="4819700" cy="514134"/>
          </a:xfrm>
          <a:custGeom>
            <a:avLst/>
            <a:gdLst>
              <a:gd name="connsiteX0" fmla="*/ 175565 w 3511296"/>
              <a:gd name="connsiteY0" fmla="*/ 3657 h 519379"/>
              <a:gd name="connsiteX1" fmla="*/ 3511296 w 3511296"/>
              <a:gd name="connsiteY1" fmla="*/ 504748 h 519379"/>
              <a:gd name="connsiteX2" fmla="*/ 2172615 w 3511296"/>
              <a:gd name="connsiteY2" fmla="*/ 519379 h 519379"/>
              <a:gd name="connsiteX3" fmla="*/ 0 w 3511296"/>
              <a:gd name="connsiteY3" fmla="*/ 0 h 519379"/>
              <a:gd name="connsiteX4" fmla="*/ 175565 w 3511296"/>
              <a:gd name="connsiteY4" fmla="*/ 3657 h 519379"/>
              <a:gd name="connsiteX0" fmla="*/ 168421 w 3504152"/>
              <a:gd name="connsiteY0" fmla="*/ 0 h 515722"/>
              <a:gd name="connsiteX1" fmla="*/ 3504152 w 3504152"/>
              <a:gd name="connsiteY1" fmla="*/ 501091 h 515722"/>
              <a:gd name="connsiteX2" fmla="*/ 2165471 w 3504152"/>
              <a:gd name="connsiteY2" fmla="*/ 515722 h 515722"/>
              <a:gd name="connsiteX3" fmla="*/ 0 w 3504152"/>
              <a:gd name="connsiteY3" fmla="*/ 8249 h 515722"/>
              <a:gd name="connsiteX4" fmla="*/ 168421 w 3504152"/>
              <a:gd name="connsiteY4" fmla="*/ 0 h 515722"/>
              <a:gd name="connsiteX0" fmla="*/ 175565 w 3511296"/>
              <a:gd name="connsiteY0" fmla="*/ 0 h 515722"/>
              <a:gd name="connsiteX1" fmla="*/ 3511296 w 3511296"/>
              <a:gd name="connsiteY1" fmla="*/ 501091 h 515722"/>
              <a:gd name="connsiteX2" fmla="*/ 2172615 w 3511296"/>
              <a:gd name="connsiteY2" fmla="*/ 515722 h 515722"/>
              <a:gd name="connsiteX3" fmla="*/ 0 w 3511296"/>
              <a:gd name="connsiteY3" fmla="*/ 3487 h 515722"/>
              <a:gd name="connsiteX4" fmla="*/ 175565 w 3511296"/>
              <a:gd name="connsiteY4" fmla="*/ 0 h 515722"/>
              <a:gd name="connsiteX0" fmla="*/ 194615 w 3511296"/>
              <a:gd name="connsiteY0" fmla="*/ 1276 h 512235"/>
              <a:gd name="connsiteX1" fmla="*/ 3511296 w 3511296"/>
              <a:gd name="connsiteY1" fmla="*/ 497604 h 512235"/>
              <a:gd name="connsiteX2" fmla="*/ 2172615 w 3511296"/>
              <a:gd name="connsiteY2" fmla="*/ 512235 h 512235"/>
              <a:gd name="connsiteX3" fmla="*/ 0 w 3511296"/>
              <a:gd name="connsiteY3" fmla="*/ 0 h 512235"/>
              <a:gd name="connsiteX4" fmla="*/ 194615 w 3511296"/>
              <a:gd name="connsiteY4" fmla="*/ 1276 h 512235"/>
              <a:gd name="connsiteX0" fmla="*/ 173183 w 3511296"/>
              <a:gd name="connsiteY0" fmla="*/ 1276 h 512235"/>
              <a:gd name="connsiteX1" fmla="*/ 3511296 w 3511296"/>
              <a:gd name="connsiteY1" fmla="*/ 497604 h 512235"/>
              <a:gd name="connsiteX2" fmla="*/ 2172615 w 3511296"/>
              <a:gd name="connsiteY2" fmla="*/ 512235 h 512235"/>
              <a:gd name="connsiteX3" fmla="*/ 0 w 3511296"/>
              <a:gd name="connsiteY3" fmla="*/ 0 h 512235"/>
              <a:gd name="connsiteX4" fmla="*/ 173183 w 3511296"/>
              <a:gd name="connsiteY4" fmla="*/ 1276 h 512235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72615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72615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8710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9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04153"/>
              <a:gd name="connsiteY0" fmla="*/ 0 h 510959"/>
              <a:gd name="connsiteX1" fmla="*/ 3504153 w 3504153"/>
              <a:gd name="connsiteY1" fmla="*/ 491566 h 510959"/>
              <a:gd name="connsiteX2" fmla="*/ 2158328 w 3504153"/>
              <a:gd name="connsiteY2" fmla="*/ 510959 h 510959"/>
              <a:gd name="connsiteX3" fmla="*/ 0 w 3504153"/>
              <a:gd name="connsiteY3" fmla="*/ 5868 h 510959"/>
              <a:gd name="connsiteX4" fmla="*/ 173183 w 3504153"/>
              <a:gd name="connsiteY4" fmla="*/ 0 h 510959"/>
              <a:gd name="connsiteX0" fmla="*/ 173183 w 3504153"/>
              <a:gd name="connsiteY0" fmla="*/ 0 h 510959"/>
              <a:gd name="connsiteX1" fmla="*/ 3504153 w 3504153"/>
              <a:gd name="connsiteY1" fmla="*/ 491566 h 510959"/>
              <a:gd name="connsiteX2" fmla="*/ 2158328 w 3504153"/>
              <a:gd name="connsiteY2" fmla="*/ 510959 h 510959"/>
              <a:gd name="connsiteX3" fmla="*/ 0 w 3504153"/>
              <a:gd name="connsiteY3" fmla="*/ 9526 h 510959"/>
              <a:gd name="connsiteX4" fmla="*/ 173183 w 3504153"/>
              <a:gd name="connsiteY4" fmla="*/ 0 h 510959"/>
              <a:gd name="connsiteX0" fmla="*/ 173183 w 3504153"/>
              <a:gd name="connsiteY0" fmla="*/ 5104 h 516063"/>
              <a:gd name="connsiteX1" fmla="*/ 3504153 w 3504153"/>
              <a:gd name="connsiteY1" fmla="*/ 496670 h 516063"/>
              <a:gd name="connsiteX2" fmla="*/ 2158328 w 3504153"/>
              <a:gd name="connsiteY2" fmla="*/ 516063 h 516063"/>
              <a:gd name="connsiteX3" fmla="*/ 0 w 3504153"/>
              <a:gd name="connsiteY3" fmla="*/ 0 h 516063"/>
              <a:gd name="connsiteX4" fmla="*/ 173183 w 3504153"/>
              <a:gd name="connsiteY4" fmla="*/ 5104 h 516063"/>
              <a:gd name="connsiteX0" fmla="*/ 184156 w 3515126"/>
              <a:gd name="connsiteY0" fmla="*/ 1447 h 512406"/>
              <a:gd name="connsiteX1" fmla="*/ 3515126 w 3515126"/>
              <a:gd name="connsiteY1" fmla="*/ 493013 h 512406"/>
              <a:gd name="connsiteX2" fmla="*/ 2169301 w 3515126"/>
              <a:gd name="connsiteY2" fmla="*/ 512406 h 512406"/>
              <a:gd name="connsiteX3" fmla="*/ 0 w 3515126"/>
              <a:gd name="connsiteY3" fmla="*/ 0 h 512406"/>
              <a:gd name="connsiteX4" fmla="*/ 184156 w 3515126"/>
              <a:gd name="connsiteY4" fmla="*/ 1447 h 512406"/>
              <a:gd name="connsiteX0" fmla="*/ 173183 w 3504153"/>
              <a:gd name="connsiteY0" fmla="*/ 1447 h 512406"/>
              <a:gd name="connsiteX1" fmla="*/ 3504153 w 3504153"/>
              <a:gd name="connsiteY1" fmla="*/ 493013 h 512406"/>
              <a:gd name="connsiteX2" fmla="*/ 2158328 w 3504153"/>
              <a:gd name="connsiteY2" fmla="*/ 512406 h 512406"/>
              <a:gd name="connsiteX3" fmla="*/ 0 w 3504153"/>
              <a:gd name="connsiteY3" fmla="*/ 0 h 512406"/>
              <a:gd name="connsiteX4" fmla="*/ 173183 w 3504153"/>
              <a:gd name="connsiteY4" fmla="*/ 1447 h 512406"/>
              <a:gd name="connsiteX0" fmla="*/ 162210 w 3493180"/>
              <a:gd name="connsiteY0" fmla="*/ 0 h 510959"/>
              <a:gd name="connsiteX1" fmla="*/ 3493180 w 3493180"/>
              <a:gd name="connsiteY1" fmla="*/ 491566 h 510959"/>
              <a:gd name="connsiteX2" fmla="*/ 2147355 w 3493180"/>
              <a:gd name="connsiteY2" fmla="*/ 510959 h 510959"/>
              <a:gd name="connsiteX3" fmla="*/ 0 w 3493180"/>
              <a:gd name="connsiteY3" fmla="*/ 2211 h 510959"/>
              <a:gd name="connsiteX4" fmla="*/ 162210 w 3493180"/>
              <a:gd name="connsiteY4" fmla="*/ 0 h 510959"/>
              <a:gd name="connsiteX0" fmla="*/ 165867 w 3496837"/>
              <a:gd name="connsiteY0" fmla="*/ 0 h 510959"/>
              <a:gd name="connsiteX1" fmla="*/ 3496837 w 3496837"/>
              <a:gd name="connsiteY1" fmla="*/ 491566 h 510959"/>
              <a:gd name="connsiteX2" fmla="*/ 2151012 w 3496837"/>
              <a:gd name="connsiteY2" fmla="*/ 510959 h 510959"/>
              <a:gd name="connsiteX3" fmla="*/ 0 w 3496837"/>
              <a:gd name="connsiteY3" fmla="*/ 9526 h 510959"/>
              <a:gd name="connsiteX4" fmla="*/ 165867 w 3496837"/>
              <a:gd name="connsiteY4" fmla="*/ 0 h 510959"/>
              <a:gd name="connsiteX0" fmla="*/ 173182 w 3504152"/>
              <a:gd name="connsiteY0" fmla="*/ 0 h 510959"/>
              <a:gd name="connsiteX1" fmla="*/ 3504152 w 3504152"/>
              <a:gd name="connsiteY1" fmla="*/ 491566 h 510959"/>
              <a:gd name="connsiteX2" fmla="*/ 2158327 w 3504152"/>
              <a:gd name="connsiteY2" fmla="*/ 510959 h 510959"/>
              <a:gd name="connsiteX3" fmla="*/ 0 w 3504152"/>
              <a:gd name="connsiteY3" fmla="*/ 9526 h 510959"/>
              <a:gd name="connsiteX4" fmla="*/ 173182 w 3504152"/>
              <a:gd name="connsiteY4" fmla="*/ 0 h 510959"/>
              <a:gd name="connsiteX0" fmla="*/ 191470 w 3522440"/>
              <a:gd name="connsiteY0" fmla="*/ 0 h 510959"/>
              <a:gd name="connsiteX1" fmla="*/ 3522440 w 3522440"/>
              <a:gd name="connsiteY1" fmla="*/ 491566 h 510959"/>
              <a:gd name="connsiteX2" fmla="*/ 2176615 w 3522440"/>
              <a:gd name="connsiteY2" fmla="*/ 510959 h 510959"/>
              <a:gd name="connsiteX3" fmla="*/ 0 w 3522440"/>
              <a:gd name="connsiteY3" fmla="*/ 2211 h 510959"/>
              <a:gd name="connsiteX4" fmla="*/ 191470 w 3522440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176615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172972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519650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519650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42609 w 3555227"/>
              <a:gd name="connsiteY0" fmla="*/ 0 h 514134"/>
              <a:gd name="connsiteX1" fmla="*/ 3555227 w 3555227"/>
              <a:gd name="connsiteY1" fmla="*/ 512956 h 514134"/>
              <a:gd name="connsiteX2" fmla="*/ 2519650 w 3555227"/>
              <a:gd name="connsiteY2" fmla="*/ 514134 h 514134"/>
              <a:gd name="connsiteX3" fmla="*/ 0 w 3555227"/>
              <a:gd name="connsiteY3" fmla="*/ 5386 h 514134"/>
              <a:gd name="connsiteX4" fmla="*/ 142609 w 3555227"/>
              <a:gd name="connsiteY4" fmla="*/ 0 h 514134"/>
              <a:gd name="connsiteX0" fmla="*/ 142609 w 3529633"/>
              <a:gd name="connsiteY0" fmla="*/ 0 h 514134"/>
              <a:gd name="connsiteX1" fmla="*/ 3529633 w 3529633"/>
              <a:gd name="connsiteY1" fmla="*/ 512956 h 514134"/>
              <a:gd name="connsiteX2" fmla="*/ 2519650 w 3529633"/>
              <a:gd name="connsiteY2" fmla="*/ 514134 h 514134"/>
              <a:gd name="connsiteX3" fmla="*/ 0 w 3529633"/>
              <a:gd name="connsiteY3" fmla="*/ 5386 h 514134"/>
              <a:gd name="connsiteX4" fmla="*/ 142609 w 3529633"/>
              <a:gd name="connsiteY4" fmla="*/ 0 h 514134"/>
              <a:gd name="connsiteX0" fmla="*/ 142609 w 3531960"/>
              <a:gd name="connsiteY0" fmla="*/ 0 h 514134"/>
              <a:gd name="connsiteX1" fmla="*/ 3531960 w 3531960"/>
              <a:gd name="connsiteY1" fmla="*/ 506606 h 514134"/>
              <a:gd name="connsiteX2" fmla="*/ 2519650 w 3531960"/>
              <a:gd name="connsiteY2" fmla="*/ 514134 h 514134"/>
              <a:gd name="connsiteX3" fmla="*/ 0 w 3531960"/>
              <a:gd name="connsiteY3" fmla="*/ 5386 h 514134"/>
              <a:gd name="connsiteX4" fmla="*/ 142609 w 3531960"/>
              <a:gd name="connsiteY4" fmla="*/ 0 h 51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1960" h="514134">
                <a:moveTo>
                  <a:pt x="142609" y="0"/>
                </a:moveTo>
                <a:lnTo>
                  <a:pt x="3531960" y="506606"/>
                </a:lnTo>
                <a:lnTo>
                  <a:pt x="2519650" y="514134"/>
                </a:lnTo>
                <a:lnTo>
                  <a:pt x="0" y="5386"/>
                </a:lnTo>
                <a:lnTo>
                  <a:pt x="14260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887" name="Rectangle 886">
            <a:extLst>
              <a:ext uri="{FF2B5EF4-FFF2-40B4-BE49-F238E27FC236}">
                <a16:creationId xmlns:a16="http://schemas.microsoft.com/office/drawing/2014/main" id="{3150AB3A-3CDC-4A00-9A57-187945017AD5}"/>
              </a:ext>
            </a:extLst>
          </p:cNvPr>
          <p:cNvSpPr/>
          <p:nvPr/>
        </p:nvSpPr>
        <p:spPr>
          <a:xfrm>
            <a:off x="6467627" y="2411805"/>
            <a:ext cx="4754407" cy="3248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88" name="직사각형 113">
            <a:extLst>
              <a:ext uri="{FF2B5EF4-FFF2-40B4-BE49-F238E27FC236}">
                <a16:creationId xmlns:a16="http://schemas.microsoft.com/office/drawing/2014/main" id="{3CB1BF5F-755C-4C65-B03A-B13AA4696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854" y="2416062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89" name="Rectangle 888">
            <a:extLst>
              <a:ext uri="{FF2B5EF4-FFF2-40B4-BE49-F238E27FC236}">
                <a16:creationId xmlns:a16="http://schemas.microsoft.com/office/drawing/2014/main" id="{E3F14E6D-70B2-4870-8D95-E39A680DF1B6}"/>
              </a:ext>
            </a:extLst>
          </p:cNvPr>
          <p:cNvSpPr/>
          <p:nvPr/>
        </p:nvSpPr>
        <p:spPr>
          <a:xfrm>
            <a:off x="6225432" y="3373081"/>
            <a:ext cx="5026768" cy="324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0" name="직사각형 113">
            <a:extLst>
              <a:ext uri="{FF2B5EF4-FFF2-40B4-BE49-F238E27FC236}">
                <a16:creationId xmlns:a16="http://schemas.microsoft.com/office/drawing/2014/main" id="{25BDE2CD-57CE-4E36-9F10-8420CA3A4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250" y="3385852"/>
            <a:ext cx="1253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91" name="Rectangle 890">
            <a:extLst>
              <a:ext uri="{FF2B5EF4-FFF2-40B4-BE49-F238E27FC236}">
                <a16:creationId xmlns:a16="http://schemas.microsoft.com/office/drawing/2014/main" id="{31B0174A-F5C4-41F8-B754-05CA8FF517C5}"/>
              </a:ext>
            </a:extLst>
          </p:cNvPr>
          <p:cNvSpPr/>
          <p:nvPr/>
        </p:nvSpPr>
        <p:spPr>
          <a:xfrm>
            <a:off x="964041" y="1931167"/>
            <a:ext cx="4763372" cy="3248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2" name="직사각형 113">
            <a:extLst>
              <a:ext uri="{FF2B5EF4-FFF2-40B4-BE49-F238E27FC236}">
                <a16:creationId xmlns:a16="http://schemas.microsoft.com/office/drawing/2014/main" id="{34BE184B-7770-43F5-B31C-EFEE39805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300" y="1931166"/>
            <a:ext cx="1253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93" name="Rectangle 892">
            <a:extLst>
              <a:ext uri="{FF2B5EF4-FFF2-40B4-BE49-F238E27FC236}">
                <a16:creationId xmlns:a16="http://schemas.microsoft.com/office/drawing/2014/main" id="{424096DF-B865-4E15-AA2C-3C82F2A2F8C8}"/>
              </a:ext>
            </a:extLst>
          </p:cNvPr>
          <p:cNvSpPr/>
          <p:nvPr/>
        </p:nvSpPr>
        <p:spPr>
          <a:xfrm>
            <a:off x="964040" y="2892443"/>
            <a:ext cx="4972416" cy="3248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4" name="직사각형 113">
            <a:extLst>
              <a:ext uri="{FF2B5EF4-FFF2-40B4-BE49-F238E27FC236}">
                <a16:creationId xmlns:a16="http://schemas.microsoft.com/office/drawing/2014/main" id="{5590E0C8-22D0-44DE-B088-A0469B6C2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511" y="2900956"/>
            <a:ext cx="13295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95" name="Rectangle 894">
            <a:extLst>
              <a:ext uri="{FF2B5EF4-FFF2-40B4-BE49-F238E27FC236}">
                <a16:creationId xmlns:a16="http://schemas.microsoft.com/office/drawing/2014/main" id="{A013CCF3-884F-4835-8FAF-4D137090D030}"/>
              </a:ext>
            </a:extLst>
          </p:cNvPr>
          <p:cNvSpPr/>
          <p:nvPr/>
        </p:nvSpPr>
        <p:spPr>
          <a:xfrm>
            <a:off x="964041" y="3853719"/>
            <a:ext cx="5148047" cy="32480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6" name="직사각형 113">
            <a:extLst>
              <a:ext uri="{FF2B5EF4-FFF2-40B4-BE49-F238E27FC236}">
                <a16:creationId xmlns:a16="http://schemas.microsoft.com/office/drawing/2014/main" id="{B36444E1-AC82-472A-A908-9A857F8CA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511" y="3870744"/>
            <a:ext cx="13295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897" name="TextBox 896">
            <a:extLst>
              <a:ext uri="{FF2B5EF4-FFF2-40B4-BE49-F238E27FC236}">
                <a16:creationId xmlns:a16="http://schemas.microsoft.com/office/drawing/2014/main" id="{B7597AF0-B019-4120-A45F-16D00DBC1A4B}"/>
              </a:ext>
            </a:extLst>
          </p:cNvPr>
          <p:cNvSpPr txBox="1"/>
          <p:nvPr/>
        </p:nvSpPr>
        <p:spPr>
          <a:xfrm>
            <a:off x="6744073" y="2755750"/>
            <a:ext cx="447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98" name="TextBox 897">
            <a:extLst>
              <a:ext uri="{FF2B5EF4-FFF2-40B4-BE49-F238E27FC236}">
                <a16:creationId xmlns:a16="http://schemas.microsoft.com/office/drawing/2014/main" id="{9FC48ED7-8F40-4BB8-B196-B2F71B8ADD9C}"/>
              </a:ext>
            </a:extLst>
          </p:cNvPr>
          <p:cNvSpPr txBox="1"/>
          <p:nvPr/>
        </p:nvSpPr>
        <p:spPr>
          <a:xfrm>
            <a:off x="6744073" y="3723584"/>
            <a:ext cx="447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99" name="TextBox 898">
            <a:extLst>
              <a:ext uri="{FF2B5EF4-FFF2-40B4-BE49-F238E27FC236}">
                <a16:creationId xmlns:a16="http://schemas.microsoft.com/office/drawing/2014/main" id="{86142557-AFD3-4AD4-830A-DC7C53AB8F32}"/>
              </a:ext>
            </a:extLst>
          </p:cNvPr>
          <p:cNvSpPr txBox="1"/>
          <p:nvPr/>
        </p:nvSpPr>
        <p:spPr>
          <a:xfrm>
            <a:off x="1149148" y="2271834"/>
            <a:ext cx="430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B77BC679-7ED8-4C83-B72B-85DEE672C77B}"/>
              </a:ext>
            </a:extLst>
          </p:cNvPr>
          <p:cNvSpPr txBox="1"/>
          <p:nvPr/>
        </p:nvSpPr>
        <p:spPr>
          <a:xfrm>
            <a:off x="1149148" y="3239668"/>
            <a:ext cx="430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1" name="TextBox 900">
            <a:extLst>
              <a:ext uri="{FF2B5EF4-FFF2-40B4-BE49-F238E27FC236}">
                <a16:creationId xmlns:a16="http://schemas.microsoft.com/office/drawing/2014/main" id="{01BA234E-8049-4975-88BC-D0F97624C27E}"/>
              </a:ext>
            </a:extLst>
          </p:cNvPr>
          <p:cNvSpPr txBox="1"/>
          <p:nvPr/>
        </p:nvSpPr>
        <p:spPr>
          <a:xfrm>
            <a:off x="1149148" y="4207502"/>
            <a:ext cx="430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2" name="Rectangle 901">
            <a:extLst>
              <a:ext uri="{FF2B5EF4-FFF2-40B4-BE49-F238E27FC236}">
                <a16:creationId xmlns:a16="http://schemas.microsoft.com/office/drawing/2014/main" id="{AD17F835-DCA9-4DBF-A1E1-9FF37726FC67}"/>
              </a:ext>
            </a:extLst>
          </p:cNvPr>
          <p:cNvSpPr/>
          <p:nvPr/>
        </p:nvSpPr>
        <p:spPr>
          <a:xfrm>
            <a:off x="964040" y="5176710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3" name="Rectangle 902">
            <a:extLst>
              <a:ext uri="{FF2B5EF4-FFF2-40B4-BE49-F238E27FC236}">
                <a16:creationId xmlns:a16="http://schemas.microsoft.com/office/drawing/2014/main" id="{FCC99DC8-01A7-4208-BB45-B25D0C716430}"/>
              </a:ext>
            </a:extLst>
          </p:cNvPr>
          <p:cNvSpPr/>
          <p:nvPr/>
        </p:nvSpPr>
        <p:spPr>
          <a:xfrm>
            <a:off x="7677336" y="5176710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4" name="Rectangle 903">
            <a:extLst>
              <a:ext uri="{FF2B5EF4-FFF2-40B4-BE49-F238E27FC236}">
                <a16:creationId xmlns:a16="http://schemas.microsoft.com/office/drawing/2014/main" id="{E08A7F88-F569-4949-9AED-AD279A5678EF}"/>
              </a:ext>
            </a:extLst>
          </p:cNvPr>
          <p:cNvSpPr/>
          <p:nvPr/>
        </p:nvSpPr>
        <p:spPr>
          <a:xfrm>
            <a:off x="3201805" y="5176710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5" name="Rectangle 904">
            <a:extLst>
              <a:ext uri="{FF2B5EF4-FFF2-40B4-BE49-F238E27FC236}">
                <a16:creationId xmlns:a16="http://schemas.microsoft.com/office/drawing/2014/main" id="{3F4386CD-B7C3-4F87-911C-3182ED4DE44B}"/>
              </a:ext>
            </a:extLst>
          </p:cNvPr>
          <p:cNvSpPr/>
          <p:nvPr/>
        </p:nvSpPr>
        <p:spPr>
          <a:xfrm>
            <a:off x="5439570" y="5176710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6" name="Rectangle 905">
            <a:extLst>
              <a:ext uri="{FF2B5EF4-FFF2-40B4-BE49-F238E27FC236}">
                <a16:creationId xmlns:a16="http://schemas.microsoft.com/office/drawing/2014/main" id="{850A3963-86CA-4E66-A07A-CF95B1000767}"/>
              </a:ext>
            </a:extLst>
          </p:cNvPr>
          <p:cNvSpPr/>
          <p:nvPr/>
        </p:nvSpPr>
        <p:spPr>
          <a:xfrm>
            <a:off x="9915102" y="5176710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7" name="Isosceles Triangle 51">
            <a:extLst>
              <a:ext uri="{FF2B5EF4-FFF2-40B4-BE49-F238E27FC236}">
                <a16:creationId xmlns:a16="http://schemas.microsoft.com/office/drawing/2014/main" id="{03D53AB5-03EB-4AF8-8F70-1D5A2D0081FC}"/>
              </a:ext>
            </a:extLst>
          </p:cNvPr>
          <p:cNvSpPr/>
          <p:nvPr/>
        </p:nvSpPr>
        <p:spPr>
          <a:xfrm>
            <a:off x="1450986" y="5522591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8" name="Rounded Rectangle 5">
            <a:extLst>
              <a:ext uri="{FF2B5EF4-FFF2-40B4-BE49-F238E27FC236}">
                <a16:creationId xmlns:a16="http://schemas.microsoft.com/office/drawing/2014/main" id="{BBED330D-0E30-4A16-93F6-514FAACBA9E2}"/>
              </a:ext>
            </a:extLst>
          </p:cNvPr>
          <p:cNvSpPr/>
          <p:nvPr/>
        </p:nvSpPr>
        <p:spPr>
          <a:xfrm flipH="1">
            <a:off x="3659430" y="548314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9" name="Rectangle 36">
            <a:extLst>
              <a:ext uri="{FF2B5EF4-FFF2-40B4-BE49-F238E27FC236}">
                <a16:creationId xmlns:a16="http://schemas.microsoft.com/office/drawing/2014/main" id="{42C9D2EF-7C5F-4F5D-AE5B-839593A6D763}"/>
              </a:ext>
            </a:extLst>
          </p:cNvPr>
          <p:cNvSpPr/>
          <p:nvPr/>
        </p:nvSpPr>
        <p:spPr>
          <a:xfrm>
            <a:off x="5901316" y="5480776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0" name="Rounded Rectangle 7">
            <a:extLst>
              <a:ext uri="{FF2B5EF4-FFF2-40B4-BE49-F238E27FC236}">
                <a16:creationId xmlns:a16="http://schemas.microsoft.com/office/drawing/2014/main" id="{EEAC77ED-E9B6-47AD-8880-96031FE4D06C}"/>
              </a:ext>
            </a:extLst>
          </p:cNvPr>
          <p:cNvSpPr/>
          <p:nvPr/>
        </p:nvSpPr>
        <p:spPr>
          <a:xfrm>
            <a:off x="8154714" y="546288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1" name="Freeform 53">
            <a:extLst>
              <a:ext uri="{FF2B5EF4-FFF2-40B4-BE49-F238E27FC236}">
                <a16:creationId xmlns:a16="http://schemas.microsoft.com/office/drawing/2014/main" id="{7AC9AFF2-7CEE-48B4-B06D-0092DA7DA5C1}"/>
              </a:ext>
            </a:extLst>
          </p:cNvPr>
          <p:cNvSpPr/>
          <p:nvPr/>
        </p:nvSpPr>
        <p:spPr>
          <a:xfrm>
            <a:off x="10413801" y="5451064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33</cp:revision>
  <dcterms:created xsi:type="dcterms:W3CDTF">2018-02-18T19:39:47Z</dcterms:created>
  <dcterms:modified xsi:type="dcterms:W3CDTF">2019-04-25T06:46:35Z</dcterms:modified>
</cp:coreProperties>
</file>