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19" name="Right Arrow Callout 31">
            <a:extLst>
              <a:ext uri="{FF2B5EF4-FFF2-40B4-BE49-F238E27FC236}">
                <a16:creationId xmlns:a16="http://schemas.microsoft.com/office/drawing/2014/main" id="{F1941CF4-E3FB-49BC-B1E1-483CD90F255E}"/>
              </a:ext>
            </a:extLst>
          </p:cNvPr>
          <p:cNvSpPr/>
          <p:nvPr/>
        </p:nvSpPr>
        <p:spPr>
          <a:xfrm>
            <a:off x="1164485" y="3461060"/>
            <a:ext cx="1856261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solidFill>
            <a:schemeClr val="bg1"/>
          </a:solidFill>
          <a:ln w="31750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F1398E27-B24E-481B-A00B-FB9FF45C52CD}"/>
              </a:ext>
            </a:extLst>
          </p:cNvPr>
          <p:cNvSpPr txBox="1"/>
          <p:nvPr/>
        </p:nvSpPr>
        <p:spPr>
          <a:xfrm>
            <a:off x="1324389" y="3586470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1" name="Right Arrow Callout 32">
            <a:extLst>
              <a:ext uri="{FF2B5EF4-FFF2-40B4-BE49-F238E27FC236}">
                <a16:creationId xmlns:a16="http://schemas.microsoft.com/office/drawing/2014/main" id="{260F1530-04EC-4D65-A552-57ACBA6195C6}"/>
              </a:ext>
            </a:extLst>
          </p:cNvPr>
          <p:cNvSpPr/>
          <p:nvPr/>
        </p:nvSpPr>
        <p:spPr>
          <a:xfrm>
            <a:off x="3291423" y="3452434"/>
            <a:ext cx="1856261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solidFill>
            <a:schemeClr val="bg1"/>
          </a:solidFill>
          <a:ln w="317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2" name="Right Arrow Callout 33">
            <a:extLst>
              <a:ext uri="{FF2B5EF4-FFF2-40B4-BE49-F238E27FC236}">
                <a16:creationId xmlns:a16="http://schemas.microsoft.com/office/drawing/2014/main" id="{39706D35-D641-4C6E-8DFD-7FA6701ABE36}"/>
              </a:ext>
            </a:extLst>
          </p:cNvPr>
          <p:cNvSpPr/>
          <p:nvPr/>
        </p:nvSpPr>
        <p:spPr>
          <a:xfrm>
            <a:off x="5418361" y="3452434"/>
            <a:ext cx="1856261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solidFill>
            <a:schemeClr val="bg1"/>
          </a:solidFill>
          <a:ln w="3175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3" name="Right Arrow Callout 34">
            <a:extLst>
              <a:ext uri="{FF2B5EF4-FFF2-40B4-BE49-F238E27FC236}">
                <a16:creationId xmlns:a16="http://schemas.microsoft.com/office/drawing/2014/main" id="{AEC7D886-0BAA-44E7-A301-32F74CFCB493}"/>
              </a:ext>
            </a:extLst>
          </p:cNvPr>
          <p:cNvSpPr/>
          <p:nvPr/>
        </p:nvSpPr>
        <p:spPr>
          <a:xfrm>
            <a:off x="7545299" y="3452434"/>
            <a:ext cx="1856261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solidFill>
            <a:schemeClr val="bg1"/>
          </a:solidFill>
          <a:ln w="3175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4" name="Right Arrow Callout 51">
            <a:extLst>
              <a:ext uri="{FF2B5EF4-FFF2-40B4-BE49-F238E27FC236}">
                <a16:creationId xmlns:a16="http://schemas.microsoft.com/office/drawing/2014/main" id="{1EF2BABB-E162-492E-A7E4-2389E49627D4}"/>
              </a:ext>
            </a:extLst>
          </p:cNvPr>
          <p:cNvSpPr/>
          <p:nvPr/>
        </p:nvSpPr>
        <p:spPr>
          <a:xfrm>
            <a:off x="9613264" y="3452434"/>
            <a:ext cx="1407576" cy="914400"/>
          </a:xfrm>
          <a:custGeom>
            <a:avLst/>
            <a:gdLst/>
            <a:ahLst/>
            <a:cxnLst/>
            <a:rect l="l" t="t" r="r" b="b"/>
            <a:pathLst>
              <a:path w="1144182" h="914400">
                <a:moveTo>
                  <a:pt x="0" y="0"/>
                </a:moveTo>
                <a:lnTo>
                  <a:pt x="1144182" y="0"/>
                </a:lnTo>
                <a:lnTo>
                  <a:pt x="1144182" y="914400"/>
                </a:lnTo>
                <a:lnTo>
                  <a:pt x="0" y="914400"/>
                </a:ln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A8B3AF97-D390-4F31-84B3-515C757BEA7E}"/>
              </a:ext>
            </a:extLst>
          </p:cNvPr>
          <p:cNvSpPr txBox="1"/>
          <p:nvPr/>
        </p:nvSpPr>
        <p:spPr>
          <a:xfrm>
            <a:off x="3450275" y="3586470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5F01081B-8281-4793-8861-EA6EEDF74FD1}"/>
              </a:ext>
            </a:extLst>
          </p:cNvPr>
          <p:cNvSpPr txBox="1"/>
          <p:nvPr/>
        </p:nvSpPr>
        <p:spPr>
          <a:xfrm>
            <a:off x="5575664" y="3586470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965B5624-1240-4C20-9ACE-2337556C3E1E}"/>
              </a:ext>
            </a:extLst>
          </p:cNvPr>
          <p:cNvSpPr txBox="1"/>
          <p:nvPr/>
        </p:nvSpPr>
        <p:spPr>
          <a:xfrm>
            <a:off x="7701053" y="3586470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320E8EB1-9844-4918-B54D-0E5C969FA979}"/>
              </a:ext>
            </a:extLst>
          </p:cNvPr>
          <p:cNvSpPr txBox="1"/>
          <p:nvPr/>
        </p:nvSpPr>
        <p:spPr>
          <a:xfrm>
            <a:off x="9763411" y="3586470"/>
            <a:ext cx="1107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9" name="직사각형 113">
            <a:extLst>
              <a:ext uri="{FF2B5EF4-FFF2-40B4-BE49-F238E27FC236}">
                <a16:creationId xmlns:a16="http://schemas.microsoft.com/office/drawing/2014/main" id="{FE6FBB89-2825-43D1-B557-D28E64742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407" y="4458765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cs typeface="Arial" charset="0"/>
              </a:rPr>
              <a:t>2016</a:t>
            </a:r>
            <a:endParaRPr lang="ko-KR" altLang="en-US" dirty="0"/>
          </a:p>
        </p:txBody>
      </p:sp>
      <p:sp>
        <p:nvSpPr>
          <p:cNvPr id="530" name="직사각형 113">
            <a:extLst>
              <a:ext uri="{FF2B5EF4-FFF2-40B4-BE49-F238E27FC236}">
                <a16:creationId xmlns:a16="http://schemas.microsoft.com/office/drawing/2014/main" id="{51CB7ED2-061D-4EA7-A7F8-A3F467DFD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6163" y="2999311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cs typeface="Arial" charset="0"/>
              </a:rPr>
              <a:t>2017</a:t>
            </a:r>
            <a:endParaRPr lang="ko-KR" altLang="en-US" dirty="0"/>
          </a:p>
        </p:txBody>
      </p:sp>
      <p:sp>
        <p:nvSpPr>
          <p:cNvPr id="531" name="직사각형 113">
            <a:extLst>
              <a:ext uri="{FF2B5EF4-FFF2-40B4-BE49-F238E27FC236}">
                <a16:creationId xmlns:a16="http://schemas.microsoft.com/office/drawing/2014/main" id="{6290A940-10CB-45A9-9A1D-0D2157621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919" y="4458765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cs typeface="Arial" charset="0"/>
              </a:rPr>
              <a:t>2018</a:t>
            </a:r>
            <a:endParaRPr lang="ko-KR" altLang="en-US" dirty="0"/>
          </a:p>
        </p:txBody>
      </p:sp>
      <p:sp>
        <p:nvSpPr>
          <p:cNvPr id="532" name="직사각형 113">
            <a:extLst>
              <a:ext uri="{FF2B5EF4-FFF2-40B4-BE49-F238E27FC236}">
                <a16:creationId xmlns:a16="http://schemas.microsoft.com/office/drawing/2014/main" id="{621D6DEA-A045-4204-81FC-27823BE0A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5673" y="2999311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cs typeface="Arial" charset="0"/>
              </a:rPr>
              <a:t>2019</a:t>
            </a:r>
            <a:endParaRPr lang="ko-KR" altLang="en-US" dirty="0"/>
          </a:p>
        </p:txBody>
      </p:sp>
      <p:grpSp>
        <p:nvGrpSpPr>
          <p:cNvPr id="533" name="Group 532">
            <a:extLst>
              <a:ext uri="{FF2B5EF4-FFF2-40B4-BE49-F238E27FC236}">
                <a16:creationId xmlns:a16="http://schemas.microsoft.com/office/drawing/2014/main" id="{A2A2C13C-A72F-4675-9D08-E5BA0BD20261}"/>
              </a:ext>
            </a:extLst>
          </p:cNvPr>
          <p:cNvGrpSpPr/>
          <p:nvPr/>
        </p:nvGrpSpPr>
        <p:grpSpPr>
          <a:xfrm>
            <a:off x="9423697" y="4458765"/>
            <a:ext cx="1786710" cy="1380290"/>
            <a:chOff x="2543198" y="4388490"/>
            <a:chExt cx="2577763" cy="1080148"/>
          </a:xfrm>
        </p:grpSpPr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AFD801E0-06B4-4B15-A2F2-7EDC9620BC53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9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C41CA6B3-1D0E-4000-BA08-6265FBC152A4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A3C55025-14F0-4904-969D-1676B454F7D7}"/>
              </a:ext>
            </a:extLst>
          </p:cNvPr>
          <p:cNvGrpSpPr/>
          <p:nvPr/>
        </p:nvGrpSpPr>
        <p:grpSpPr>
          <a:xfrm>
            <a:off x="5204187" y="4458765"/>
            <a:ext cx="1786710" cy="1380290"/>
            <a:chOff x="2543198" y="4388490"/>
            <a:chExt cx="2577763" cy="1080148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713079EE-894F-4FCE-A076-2C4EC808B4EA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9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920AB259-C86B-405B-AF89-DC2DC2D1E26F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39" name="Group 538">
            <a:extLst>
              <a:ext uri="{FF2B5EF4-FFF2-40B4-BE49-F238E27FC236}">
                <a16:creationId xmlns:a16="http://schemas.microsoft.com/office/drawing/2014/main" id="{7F343974-402E-4E2F-8169-EB91DE7BDE6E}"/>
              </a:ext>
            </a:extLst>
          </p:cNvPr>
          <p:cNvGrpSpPr/>
          <p:nvPr/>
        </p:nvGrpSpPr>
        <p:grpSpPr>
          <a:xfrm>
            <a:off x="3094431" y="1988353"/>
            <a:ext cx="1786710" cy="1380290"/>
            <a:chOff x="2543198" y="4388490"/>
            <a:chExt cx="2577763" cy="1080148"/>
          </a:xfrm>
        </p:grpSpPr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BB97AC99-395A-427A-B7DD-E7E61D712347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9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F7E1565B-D76C-4AD5-AAB7-3ADC24A9D0C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42" name="Group 541">
            <a:extLst>
              <a:ext uri="{FF2B5EF4-FFF2-40B4-BE49-F238E27FC236}">
                <a16:creationId xmlns:a16="http://schemas.microsoft.com/office/drawing/2014/main" id="{6C51A34C-E06A-4EA8-8B99-9F734E3D16AF}"/>
              </a:ext>
            </a:extLst>
          </p:cNvPr>
          <p:cNvGrpSpPr/>
          <p:nvPr/>
        </p:nvGrpSpPr>
        <p:grpSpPr>
          <a:xfrm>
            <a:off x="7313943" y="1988353"/>
            <a:ext cx="1786710" cy="1380290"/>
            <a:chOff x="2543198" y="4388490"/>
            <a:chExt cx="2577763" cy="1080148"/>
          </a:xfrm>
        </p:grpSpPr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AFF1E7CB-AF47-4282-962E-506F4BC4AEBA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9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44" name="TextBox 543">
              <a:extLst>
                <a:ext uri="{FF2B5EF4-FFF2-40B4-BE49-F238E27FC236}">
                  <a16:creationId xmlns:a16="http://schemas.microsoft.com/office/drawing/2014/main" id="{52C852E1-E901-44C9-A301-C1865540F320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45" name="직사각형 113">
            <a:extLst>
              <a:ext uri="{FF2B5EF4-FFF2-40B4-BE49-F238E27FC236}">
                <a16:creationId xmlns:a16="http://schemas.microsoft.com/office/drawing/2014/main" id="{D477CA07-5E8F-4C1A-A3ED-002B5A194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651" y="2999311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cs typeface="Arial" charset="0"/>
              </a:rPr>
              <a:t>2015</a:t>
            </a:r>
            <a:endParaRPr lang="ko-KR" altLang="en-US" dirty="0"/>
          </a:p>
        </p:txBody>
      </p:sp>
      <p:grpSp>
        <p:nvGrpSpPr>
          <p:cNvPr id="546" name="Group 55">
            <a:extLst>
              <a:ext uri="{FF2B5EF4-FFF2-40B4-BE49-F238E27FC236}">
                <a16:creationId xmlns:a16="http://schemas.microsoft.com/office/drawing/2014/main" id="{8E8DC2A8-C33A-4AB5-8EAB-CD40378B2CE6}"/>
              </a:ext>
            </a:extLst>
          </p:cNvPr>
          <p:cNvGrpSpPr/>
          <p:nvPr/>
        </p:nvGrpSpPr>
        <p:grpSpPr>
          <a:xfrm>
            <a:off x="984675" y="4458765"/>
            <a:ext cx="1786710" cy="1380290"/>
            <a:chOff x="2543198" y="4388490"/>
            <a:chExt cx="2577763" cy="1080148"/>
          </a:xfrm>
        </p:grpSpPr>
        <p:sp>
          <p:nvSpPr>
            <p:cNvPr id="547" name="TextBox 546">
              <a:extLst>
                <a:ext uri="{FF2B5EF4-FFF2-40B4-BE49-F238E27FC236}">
                  <a16:creationId xmlns:a16="http://schemas.microsoft.com/office/drawing/2014/main" id="{A391FE34-1789-41A5-BB4C-43683561F8D8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9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E86C5BC2-F66E-4FE8-B02B-D71EA955B304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140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2019-04-29T04:23:18Z</dcterms:modified>
</cp:coreProperties>
</file>