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47" name="Rectangle 3146">
            <a:extLst>
              <a:ext uri="{FF2B5EF4-FFF2-40B4-BE49-F238E27FC236}">
                <a16:creationId xmlns:a16="http://schemas.microsoft.com/office/drawing/2014/main" id="{6B58AEEC-D761-4A5B-8094-FF2D8CE7EA91}"/>
              </a:ext>
            </a:extLst>
          </p:cNvPr>
          <p:cNvSpPr/>
          <p:nvPr/>
        </p:nvSpPr>
        <p:spPr>
          <a:xfrm>
            <a:off x="1315915" y="2923215"/>
            <a:ext cx="2969603" cy="255891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48" name="Oval 3147">
            <a:extLst>
              <a:ext uri="{FF2B5EF4-FFF2-40B4-BE49-F238E27FC236}">
                <a16:creationId xmlns:a16="http://schemas.microsoft.com/office/drawing/2014/main" id="{F855A8DC-7E2E-4F37-8E98-33057A39FF0D}"/>
              </a:ext>
            </a:extLst>
          </p:cNvPr>
          <p:cNvSpPr/>
          <p:nvPr/>
        </p:nvSpPr>
        <p:spPr>
          <a:xfrm>
            <a:off x="2236046" y="2328416"/>
            <a:ext cx="1129341" cy="112934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49" name="Rectangle 3148">
            <a:extLst>
              <a:ext uri="{FF2B5EF4-FFF2-40B4-BE49-F238E27FC236}">
                <a16:creationId xmlns:a16="http://schemas.microsoft.com/office/drawing/2014/main" id="{D60CC17F-E22A-4F1B-8A3D-DAE3295B4B2B}"/>
              </a:ext>
            </a:extLst>
          </p:cNvPr>
          <p:cNvSpPr/>
          <p:nvPr/>
        </p:nvSpPr>
        <p:spPr>
          <a:xfrm>
            <a:off x="4606991" y="2908151"/>
            <a:ext cx="2969603" cy="255891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50" name="Oval 3149">
            <a:extLst>
              <a:ext uri="{FF2B5EF4-FFF2-40B4-BE49-F238E27FC236}">
                <a16:creationId xmlns:a16="http://schemas.microsoft.com/office/drawing/2014/main" id="{2E72A7E1-14CA-4FD4-9357-C84ACF1C0130}"/>
              </a:ext>
            </a:extLst>
          </p:cNvPr>
          <p:cNvSpPr/>
          <p:nvPr/>
        </p:nvSpPr>
        <p:spPr>
          <a:xfrm>
            <a:off x="5522276" y="2328416"/>
            <a:ext cx="1129341" cy="11293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51" name="Rectangle 3150">
            <a:extLst>
              <a:ext uri="{FF2B5EF4-FFF2-40B4-BE49-F238E27FC236}">
                <a16:creationId xmlns:a16="http://schemas.microsoft.com/office/drawing/2014/main" id="{9B9F60D5-3602-43C9-BAE7-FD6F053E0F24}"/>
              </a:ext>
            </a:extLst>
          </p:cNvPr>
          <p:cNvSpPr/>
          <p:nvPr/>
        </p:nvSpPr>
        <p:spPr>
          <a:xfrm>
            <a:off x="7898067" y="2893087"/>
            <a:ext cx="2969603" cy="255891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3152" name="Oval 3151">
            <a:extLst>
              <a:ext uri="{FF2B5EF4-FFF2-40B4-BE49-F238E27FC236}">
                <a16:creationId xmlns:a16="http://schemas.microsoft.com/office/drawing/2014/main" id="{BCAFA775-5DF4-4123-9315-EC6D74AA8C75}"/>
              </a:ext>
            </a:extLst>
          </p:cNvPr>
          <p:cNvSpPr/>
          <p:nvPr/>
        </p:nvSpPr>
        <p:spPr>
          <a:xfrm>
            <a:off x="8818198" y="2328416"/>
            <a:ext cx="1129341" cy="112934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grpSp>
        <p:nvGrpSpPr>
          <p:cNvPr id="3153" name="Group 3152">
            <a:extLst>
              <a:ext uri="{FF2B5EF4-FFF2-40B4-BE49-F238E27FC236}">
                <a16:creationId xmlns:a16="http://schemas.microsoft.com/office/drawing/2014/main" id="{9DB72EC7-460D-4385-ABB5-6D9012CE693A}"/>
              </a:ext>
            </a:extLst>
          </p:cNvPr>
          <p:cNvGrpSpPr/>
          <p:nvPr/>
        </p:nvGrpSpPr>
        <p:grpSpPr>
          <a:xfrm>
            <a:off x="1795968" y="3625729"/>
            <a:ext cx="2009496" cy="1230101"/>
            <a:chOff x="6228184" y="1730811"/>
            <a:chExt cx="2592288" cy="922576"/>
          </a:xfrm>
        </p:grpSpPr>
        <p:sp>
          <p:nvSpPr>
            <p:cNvPr id="3154" name="TextBox 3153">
              <a:extLst>
                <a:ext uri="{FF2B5EF4-FFF2-40B4-BE49-F238E27FC236}">
                  <a16:creationId xmlns:a16="http://schemas.microsoft.com/office/drawing/2014/main" id="{5F2F0D4A-7DEE-4EA9-822C-7A91555E6497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5" name="TextBox 3154">
              <a:extLst>
                <a:ext uri="{FF2B5EF4-FFF2-40B4-BE49-F238E27FC236}">
                  <a16:creationId xmlns:a16="http://schemas.microsoft.com/office/drawing/2014/main" id="{4A3D34BE-5B6B-47EF-A19E-F1CF63CEE1CA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56" name="Group 3155">
            <a:extLst>
              <a:ext uri="{FF2B5EF4-FFF2-40B4-BE49-F238E27FC236}">
                <a16:creationId xmlns:a16="http://schemas.microsoft.com/office/drawing/2014/main" id="{788407C1-9ABF-4F90-865E-B73FACB9B2D2}"/>
              </a:ext>
            </a:extLst>
          </p:cNvPr>
          <p:cNvGrpSpPr/>
          <p:nvPr/>
        </p:nvGrpSpPr>
        <p:grpSpPr>
          <a:xfrm>
            <a:off x="5087044" y="3625729"/>
            <a:ext cx="2009496" cy="1230101"/>
            <a:chOff x="6228184" y="1730811"/>
            <a:chExt cx="2592288" cy="922576"/>
          </a:xfrm>
        </p:grpSpPr>
        <p:sp>
          <p:nvSpPr>
            <p:cNvPr id="3157" name="TextBox 3156">
              <a:extLst>
                <a:ext uri="{FF2B5EF4-FFF2-40B4-BE49-F238E27FC236}">
                  <a16:creationId xmlns:a16="http://schemas.microsoft.com/office/drawing/2014/main" id="{E395380B-C541-4254-AFF6-018D76673ACD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8" name="TextBox 3157">
              <a:extLst>
                <a:ext uri="{FF2B5EF4-FFF2-40B4-BE49-F238E27FC236}">
                  <a16:creationId xmlns:a16="http://schemas.microsoft.com/office/drawing/2014/main" id="{4BAADCC6-A9E7-43D4-B68B-88A6F5987239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59" name="Group 3158">
            <a:extLst>
              <a:ext uri="{FF2B5EF4-FFF2-40B4-BE49-F238E27FC236}">
                <a16:creationId xmlns:a16="http://schemas.microsoft.com/office/drawing/2014/main" id="{4566A197-BEB7-4015-85EF-91354CB18CBC}"/>
              </a:ext>
            </a:extLst>
          </p:cNvPr>
          <p:cNvGrpSpPr/>
          <p:nvPr/>
        </p:nvGrpSpPr>
        <p:grpSpPr>
          <a:xfrm>
            <a:off x="8378120" y="3625729"/>
            <a:ext cx="2009496" cy="1230101"/>
            <a:chOff x="6228184" y="1730811"/>
            <a:chExt cx="2592288" cy="922576"/>
          </a:xfrm>
        </p:grpSpPr>
        <p:sp>
          <p:nvSpPr>
            <p:cNvPr id="3160" name="TextBox 3159">
              <a:extLst>
                <a:ext uri="{FF2B5EF4-FFF2-40B4-BE49-F238E27FC236}">
                  <a16:creationId xmlns:a16="http://schemas.microsoft.com/office/drawing/2014/main" id="{9BBC406A-D5A0-4665-8695-B672339646AA}"/>
                </a:ext>
              </a:extLst>
            </p:cNvPr>
            <p:cNvSpPr txBox="1"/>
            <p:nvPr/>
          </p:nvSpPr>
          <p:spPr>
            <a:xfrm>
              <a:off x="6228184" y="2030139"/>
              <a:ext cx="2592288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61" name="TextBox 3160">
              <a:extLst>
                <a:ext uri="{FF2B5EF4-FFF2-40B4-BE49-F238E27FC236}">
                  <a16:creationId xmlns:a16="http://schemas.microsoft.com/office/drawing/2014/main" id="{B98F541B-BD3F-47FF-AD35-2FEC10CB49D3}"/>
                </a:ext>
              </a:extLst>
            </p:cNvPr>
            <p:cNvSpPr txBox="1"/>
            <p:nvPr/>
          </p:nvSpPr>
          <p:spPr>
            <a:xfrm>
              <a:off x="6228184" y="1730811"/>
              <a:ext cx="2592288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62" name="Group 3161">
            <a:extLst>
              <a:ext uri="{FF2B5EF4-FFF2-40B4-BE49-F238E27FC236}">
                <a16:creationId xmlns:a16="http://schemas.microsoft.com/office/drawing/2014/main" id="{364D9876-26E7-4EF2-8E81-27AE76C37C3F}"/>
              </a:ext>
            </a:extLst>
          </p:cNvPr>
          <p:cNvGrpSpPr/>
          <p:nvPr/>
        </p:nvGrpSpPr>
        <p:grpSpPr>
          <a:xfrm>
            <a:off x="4042079" y="3811098"/>
            <a:ext cx="768085" cy="768085"/>
            <a:chOff x="3038349" y="2678861"/>
            <a:chExt cx="576064" cy="576064"/>
          </a:xfrm>
        </p:grpSpPr>
        <p:sp>
          <p:nvSpPr>
            <p:cNvPr id="3163" name="Oval 3162">
              <a:extLst>
                <a:ext uri="{FF2B5EF4-FFF2-40B4-BE49-F238E27FC236}">
                  <a16:creationId xmlns:a16="http://schemas.microsoft.com/office/drawing/2014/main" id="{20DE9A03-C626-4D5E-90B9-4D0FD868568F}"/>
                </a:ext>
              </a:extLst>
            </p:cNvPr>
            <p:cNvSpPr/>
            <p:nvPr/>
          </p:nvSpPr>
          <p:spPr>
            <a:xfrm>
              <a:off x="3038349" y="2678861"/>
              <a:ext cx="576064" cy="57606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164" name="Chevron 25">
              <a:extLst>
                <a:ext uri="{FF2B5EF4-FFF2-40B4-BE49-F238E27FC236}">
                  <a16:creationId xmlns:a16="http://schemas.microsoft.com/office/drawing/2014/main" id="{27CAD255-64AA-4FE5-A13C-D3DF5D2D7399}"/>
                </a:ext>
              </a:extLst>
            </p:cNvPr>
            <p:cNvSpPr/>
            <p:nvPr/>
          </p:nvSpPr>
          <p:spPr>
            <a:xfrm>
              <a:off x="3161802" y="2786873"/>
              <a:ext cx="360040" cy="36004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3165" name="Group 3164">
            <a:extLst>
              <a:ext uri="{FF2B5EF4-FFF2-40B4-BE49-F238E27FC236}">
                <a16:creationId xmlns:a16="http://schemas.microsoft.com/office/drawing/2014/main" id="{B5720B9D-DE60-4975-8F0B-73FF1B71094F}"/>
              </a:ext>
            </a:extLst>
          </p:cNvPr>
          <p:cNvGrpSpPr/>
          <p:nvPr/>
        </p:nvGrpSpPr>
        <p:grpSpPr>
          <a:xfrm>
            <a:off x="7371234" y="3811098"/>
            <a:ext cx="768085" cy="768085"/>
            <a:chOff x="5535215" y="2678861"/>
            <a:chExt cx="576064" cy="576064"/>
          </a:xfrm>
        </p:grpSpPr>
        <p:sp>
          <p:nvSpPr>
            <p:cNvPr id="3166" name="Oval 3165">
              <a:extLst>
                <a:ext uri="{FF2B5EF4-FFF2-40B4-BE49-F238E27FC236}">
                  <a16:creationId xmlns:a16="http://schemas.microsoft.com/office/drawing/2014/main" id="{E3A846A9-E28C-4597-BFDF-9AC66DED6B68}"/>
                </a:ext>
              </a:extLst>
            </p:cNvPr>
            <p:cNvSpPr/>
            <p:nvPr/>
          </p:nvSpPr>
          <p:spPr>
            <a:xfrm>
              <a:off x="5535215" y="2678861"/>
              <a:ext cx="576064" cy="57606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3167" name="Chevron 28">
              <a:extLst>
                <a:ext uri="{FF2B5EF4-FFF2-40B4-BE49-F238E27FC236}">
                  <a16:creationId xmlns:a16="http://schemas.microsoft.com/office/drawing/2014/main" id="{BF817F63-84E3-4BF9-8D84-E0F2ADCD545B}"/>
                </a:ext>
              </a:extLst>
            </p:cNvPr>
            <p:cNvSpPr/>
            <p:nvPr/>
          </p:nvSpPr>
          <p:spPr>
            <a:xfrm>
              <a:off x="5689235" y="2786873"/>
              <a:ext cx="360040" cy="360040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68" name="Graphic 91">
            <a:extLst>
              <a:ext uri="{FF2B5EF4-FFF2-40B4-BE49-F238E27FC236}">
                <a16:creationId xmlns:a16="http://schemas.microsoft.com/office/drawing/2014/main" id="{DA3788A9-527A-4DFA-8E01-738730C13204}"/>
              </a:ext>
            </a:extLst>
          </p:cNvPr>
          <p:cNvGrpSpPr/>
          <p:nvPr/>
        </p:nvGrpSpPr>
        <p:grpSpPr>
          <a:xfrm>
            <a:off x="2643420" y="2617712"/>
            <a:ext cx="351059" cy="514726"/>
            <a:chOff x="3754787" y="-1068"/>
            <a:chExt cx="4675653" cy="6855489"/>
          </a:xfrm>
          <a:solidFill>
            <a:schemeClr val="bg1"/>
          </a:solidFill>
        </p:grpSpPr>
        <p:sp>
          <p:nvSpPr>
            <p:cNvPr id="3169" name="Freeform: Shape 3168">
              <a:extLst>
                <a:ext uri="{FF2B5EF4-FFF2-40B4-BE49-F238E27FC236}">
                  <a16:creationId xmlns:a16="http://schemas.microsoft.com/office/drawing/2014/main" id="{2813B54A-83E5-44D2-A849-B644DCD71278}"/>
                </a:ext>
              </a:extLst>
            </p:cNvPr>
            <p:cNvSpPr/>
            <p:nvPr/>
          </p:nvSpPr>
          <p:spPr>
            <a:xfrm>
              <a:off x="3770150" y="-1068"/>
              <a:ext cx="4660290" cy="2870624"/>
            </a:xfrm>
            <a:custGeom>
              <a:avLst/>
              <a:gdLst>
                <a:gd name="connsiteX0" fmla="*/ 4666733 w 4660290"/>
                <a:gd name="connsiteY0" fmla="*/ 959613 h 2870624"/>
                <a:gd name="connsiteX1" fmla="*/ 4591567 w 4660290"/>
                <a:gd name="connsiteY1" fmla="*/ 1021178 h 2870624"/>
                <a:gd name="connsiteX2" fmla="*/ 4551479 w 4660290"/>
                <a:gd name="connsiteY2" fmla="*/ 1023326 h 2870624"/>
                <a:gd name="connsiteX3" fmla="*/ 2154758 w 4660290"/>
                <a:gd name="connsiteY3" fmla="*/ 1023326 h 2870624"/>
                <a:gd name="connsiteX4" fmla="*/ 2118249 w 4660290"/>
                <a:gd name="connsiteY4" fmla="*/ 1023326 h 2870624"/>
                <a:gd name="connsiteX5" fmla="*/ 2118249 w 4660290"/>
                <a:gd name="connsiteY5" fmla="*/ 1291775 h 2870624"/>
                <a:gd name="connsiteX6" fmla="*/ 4009568 w 4660290"/>
                <a:gd name="connsiteY6" fmla="*/ 1291775 h 2870624"/>
                <a:gd name="connsiteX7" fmla="*/ 3995966 w 4660290"/>
                <a:gd name="connsiteY7" fmla="*/ 1459288 h 2870624"/>
                <a:gd name="connsiteX8" fmla="*/ 3708188 w 4660290"/>
                <a:gd name="connsiteY8" fmla="*/ 2124328 h 2870624"/>
                <a:gd name="connsiteX9" fmla="*/ 2897111 w 4660290"/>
                <a:gd name="connsiteY9" fmla="*/ 2710623 h 2870624"/>
                <a:gd name="connsiteX10" fmla="*/ 2272160 w 4660290"/>
                <a:gd name="connsiteY10" fmla="*/ 2860955 h 2870624"/>
                <a:gd name="connsiteX11" fmla="*/ 1935703 w 4660290"/>
                <a:gd name="connsiteY11" fmla="*/ 2875272 h 2870624"/>
                <a:gd name="connsiteX12" fmla="*/ 834700 w 4660290"/>
                <a:gd name="connsiteY12" fmla="*/ 2577471 h 2870624"/>
                <a:gd name="connsiteX13" fmla="*/ 182546 w 4660290"/>
                <a:gd name="connsiteY13" fmla="*/ 1947509 h 2870624"/>
                <a:gd name="connsiteX14" fmla="*/ 17181 w 4660290"/>
                <a:gd name="connsiteY14" fmla="*/ 1472174 h 2870624"/>
                <a:gd name="connsiteX15" fmla="*/ 0 w 4660290"/>
                <a:gd name="connsiteY15" fmla="*/ 1293207 h 2870624"/>
                <a:gd name="connsiteX16" fmla="*/ 1891319 w 4660290"/>
                <a:gd name="connsiteY16" fmla="*/ 1293207 h 2870624"/>
                <a:gd name="connsiteX17" fmla="*/ 1892751 w 4660290"/>
                <a:gd name="connsiteY17" fmla="*/ 1269584 h 2870624"/>
                <a:gd name="connsiteX18" fmla="*/ 1892751 w 4660290"/>
                <a:gd name="connsiteY18" fmla="*/ 763466 h 2870624"/>
                <a:gd name="connsiteX19" fmla="*/ 1876286 w 4660290"/>
                <a:gd name="connsiteY19" fmla="*/ 730536 h 2870624"/>
                <a:gd name="connsiteX20" fmla="*/ 1805415 w 4660290"/>
                <a:gd name="connsiteY20" fmla="*/ 477119 h 2870624"/>
                <a:gd name="connsiteX21" fmla="*/ 2027334 w 4660290"/>
                <a:gd name="connsiteY21" fmla="*/ 343252 h 2870624"/>
                <a:gd name="connsiteX22" fmla="*/ 2217038 w 4660290"/>
                <a:gd name="connsiteY22" fmla="*/ 522935 h 2870624"/>
                <a:gd name="connsiteX23" fmla="*/ 2146883 w 4660290"/>
                <a:gd name="connsiteY23" fmla="*/ 717651 h 2870624"/>
                <a:gd name="connsiteX24" fmla="*/ 2118249 w 4660290"/>
                <a:gd name="connsiteY24" fmla="*/ 796396 h 2870624"/>
                <a:gd name="connsiteX25" fmla="*/ 4237929 w 4660290"/>
                <a:gd name="connsiteY25" fmla="*/ 796396 h 2870624"/>
                <a:gd name="connsiteX26" fmla="*/ 4225760 w 4660290"/>
                <a:gd name="connsiteY26" fmla="*/ 689016 h 2870624"/>
                <a:gd name="connsiteX27" fmla="*/ 4194977 w 4660290"/>
                <a:gd name="connsiteY27" fmla="*/ 383341 h 2870624"/>
                <a:gd name="connsiteX28" fmla="*/ 4184955 w 4660290"/>
                <a:gd name="connsiteY28" fmla="*/ 150684 h 2870624"/>
                <a:gd name="connsiteX29" fmla="*/ 4194977 w 4660290"/>
                <a:gd name="connsiteY29" fmla="*/ 60485 h 2870624"/>
                <a:gd name="connsiteX30" fmla="*/ 4240077 w 4660290"/>
                <a:gd name="connsiteY30" fmla="*/ 15386 h 2870624"/>
                <a:gd name="connsiteX31" fmla="*/ 4503516 w 4660290"/>
                <a:gd name="connsiteY31" fmla="*/ 3216 h 2870624"/>
                <a:gd name="connsiteX32" fmla="*/ 4585840 w 4660290"/>
                <a:gd name="connsiteY32" fmla="*/ 11806 h 2870624"/>
                <a:gd name="connsiteX33" fmla="*/ 4653848 w 4660290"/>
                <a:gd name="connsiteY33" fmla="*/ 83393 h 2870624"/>
                <a:gd name="connsiteX34" fmla="*/ 4651700 w 4660290"/>
                <a:gd name="connsiteY34" fmla="*/ 371887 h 2870624"/>
                <a:gd name="connsiteX35" fmla="*/ 4617338 w 4660290"/>
                <a:gd name="connsiteY35" fmla="*/ 711924 h 2870624"/>
                <a:gd name="connsiteX36" fmla="*/ 4605884 w 4660290"/>
                <a:gd name="connsiteY36" fmla="*/ 802839 h 2870624"/>
                <a:gd name="connsiteX37" fmla="*/ 4665301 w 4660290"/>
                <a:gd name="connsiteY37" fmla="*/ 862256 h 2870624"/>
                <a:gd name="connsiteX38" fmla="*/ 4666733 w 4660290"/>
                <a:gd name="connsiteY38" fmla="*/ 959613 h 2870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4660290" h="2870624">
                  <a:moveTo>
                    <a:pt x="4666733" y="959613"/>
                  </a:moveTo>
                  <a:cubicBezTo>
                    <a:pt x="4663154" y="1006861"/>
                    <a:pt x="4634519" y="1021894"/>
                    <a:pt x="4591567" y="1021178"/>
                  </a:cubicBezTo>
                  <a:cubicBezTo>
                    <a:pt x="4577965" y="1021178"/>
                    <a:pt x="4565080" y="1023326"/>
                    <a:pt x="4551479" y="1023326"/>
                  </a:cubicBezTo>
                  <a:cubicBezTo>
                    <a:pt x="3752572" y="1023326"/>
                    <a:pt x="2953665" y="1023326"/>
                    <a:pt x="2154758" y="1023326"/>
                  </a:cubicBezTo>
                  <a:cubicBezTo>
                    <a:pt x="2143304" y="1023326"/>
                    <a:pt x="2131850" y="1023326"/>
                    <a:pt x="2118249" y="1023326"/>
                  </a:cubicBezTo>
                  <a:cubicBezTo>
                    <a:pt x="2118249" y="1112809"/>
                    <a:pt x="2118249" y="1200860"/>
                    <a:pt x="2118249" y="1291775"/>
                  </a:cubicBezTo>
                  <a:cubicBezTo>
                    <a:pt x="2746779" y="1291775"/>
                    <a:pt x="3375310" y="1291775"/>
                    <a:pt x="4009568" y="1291775"/>
                  </a:cubicBezTo>
                  <a:cubicBezTo>
                    <a:pt x="4005272" y="1349761"/>
                    <a:pt x="4003841" y="1404882"/>
                    <a:pt x="3995966" y="1459288"/>
                  </a:cubicBezTo>
                  <a:cubicBezTo>
                    <a:pt x="3961605" y="1706978"/>
                    <a:pt x="3862815" y="1928181"/>
                    <a:pt x="3708188" y="2124328"/>
                  </a:cubicBezTo>
                  <a:cubicBezTo>
                    <a:pt x="3493428" y="2396357"/>
                    <a:pt x="3216388" y="2583914"/>
                    <a:pt x="2897111" y="2710623"/>
                  </a:cubicBezTo>
                  <a:cubicBezTo>
                    <a:pt x="2695953" y="2790084"/>
                    <a:pt x="2487636" y="2842342"/>
                    <a:pt x="2272160" y="2860955"/>
                  </a:cubicBezTo>
                  <a:cubicBezTo>
                    <a:pt x="2160485" y="2870261"/>
                    <a:pt x="2047378" y="2878135"/>
                    <a:pt x="1935703" y="2875272"/>
                  </a:cubicBezTo>
                  <a:cubicBezTo>
                    <a:pt x="1545556" y="2863818"/>
                    <a:pt x="1175453" y="2772187"/>
                    <a:pt x="834700" y="2577471"/>
                  </a:cubicBezTo>
                  <a:cubicBezTo>
                    <a:pt x="564819" y="2422844"/>
                    <a:pt x="340037" y="2219538"/>
                    <a:pt x="182546" y="1947509"/>
                  </a:cubicBezTo>
                  <a:cubicBezTo>
                    <a:pt x="97358" y="1800041"/>
                    <a:pt x="39373" y="1641834"/>
                    <a:pt x="17181" y="1472174"/>
                  </a:cubicBezTo>
                  <a:cubicBezTo>
                    <a:pt x="9306" y="1414189"/>
                    <a:pt x="5727" y="1355488"/>
                    <a:pt x="0" y="1293207"/>
                  </a:cubicBezTo>
                  <a:cubicBezTo>
                    <a:pt x="632110" y="1293207"/>
                    <a:pt x="1261357" y="1293207"/>
                    <a:pt x="1891319" y="1293207"/>
                  </a:cubicBezTo>
                  <a:cubicBezTo>
                    <a:pt x="1892035" y="1283185"/>
                    <a:pt x="1892751" y="1276742"/>
                    <a:pt x="1892751" y="1269584"/>
                  </a:cubicBezTo>
                  <a:cubicBezTo>
                    <a:pt x="1892751" y="1100639"/>
                    <a:pt x="1892751" y="932411"/>
                    <a:pt x="1892751" y="763466"/>
                  </a:cubicBezTo>
                  <a:cubicBezTo>
                    <a:pt x="1892751" y="749149"/>
                    <a:pt x="1889171" y="739842"/>
                    <a:pt x="1876286" y="730536"/>
                  </a:cubicBezTo>
                  <a:cubicBezTo>
                    <a:pt x="1797540" y="672551"/>
                    <a:pt x="1768906" y="569466"/>
                    <a:pt x="1805415" y="477119"/>
                  </a:cubicBezTo>
                  <a:cubicBezTo>
                    <a:pt x="1840493" y="388352"/>
                    <a:pt x="1930692" y="334662"/>
                    <a:pt x="2027334" y="343252"/>
                  </a:cubicBezTo>
                  <a:cubicBezTo>
                    <a:pt x="2121112" y="351843"/>
                    <a:pt x="2202721" y="427009"/>
                    <a:pt x="2217038" y="522935"/>
                  </a:cubicBezTo>
                  <a:cubicBezTo>
                    <a:pt x="2228492" y="599533"/>
                    <a:pt x="2207732" y="668256"/>
                    <a:pt x="2146883" y="717651"/>
                  </a:cubicBezTo>
                  <a:cubicBezTo>
                    <a:pt x="2118249" y="740558"/>
                    <a:pt x="2112522" y="763466"/>
                    <a:pt x="2118249" y="796396"/>
                  </a:cubicBezTo>
                  <a:cubicBezTo>
                    <a:pt x="2823377" y="796396"/>
                    <a:pt x="3529221" y="796396"/>
                    <a:pt x="4237929" y="796396"/>
                  </a:cubicBezTo>
                  <a:cubicBezTo>
                    <a:pt x="4233634" y="760603"/>
                    <a:pt x="4229339" y="724809"/>
                    <a:pt x="4225760" y="689016"/>
                  </a:cubicBezTo>
                  <a:cubicBezTo>
                    <a:pt x="4215022" y="587363"/>
                    <a:pt x="4203567" y="485710"/>
                    <a:pt x="4194977" y="383341"/>
                  </a:cubicBezTo>
                  <a:cubicBezTo>
                    <a:pt x="4188534" y="306027"/>
                    <a:pt x="4186387" y="228714"/>
                    <a:pt x="4184955" y="150684"/>
                  </a:cubicBezTo>
                  <a:cubicBezTo>
                    <a:pt x="4184239" y="120618"/>
                    <a:pt x="4190682" y="90552"/>
                    <a:pt x="4194977" y="60485"/>
                  </a:cubicBezTo>
                  <a:cubicBezTo>
                    <a:pt x="4198556" y="33998"/>
                    <a:pt x="4214305" y="20397"/>
                    <a:pt x="4240077" y="15386"/>
                  </a:cubicBezTo>
                  <a:cubicBezTo>
                    <a:pt x="4327412" y="-1795"/>
                    <a:pt x="4415464" y="-2511"/>
                    <a:pt x="4503516" y="3216"/>
                  </a:cubicBezTo>
                  <a:cubicBezTo>
                    <a:pt x="4530718" y="4648"/>
                    <a:pt x="4558637" y="7511"/>
                    <a:pt x="4585840" y="11806"/>
                  </a:cubicBezTo>
                  <a:cubicBezTo>
                    <a:pt x="4638098" y="20397"/>
                    <a:pt x="4652416" y="31135"/>
                    <a:pt x="4653848" y="83393"/>
                  </a:cubicBezTo>
                  <a:cubicBezTo>
                    <a:pt x="4655995" y="179319"/>
                    <a:pt x="4657427" y="275961"/>
                    <a:pt x="4651700" y="371887"/>
                  </a:cubicBezTo>
                  <a:cubicBezTo>
                    <a:pt x="4644541" y="485710"/>
                    <a:pt x="4629508" y="598817"/>
                    <a:pt x="4617338" y="711924"/>
                  </a:cubicBezTo>
                  <a:cubicBezTo>
                    <a:pt x="4614475" y="740558"/>
                    <a:pt x="4610179" y="769909"/>
                    <a:pt x="4605884" y="802839"/>
                  </a:cubicBezTo>
                  <a:cubicBezTo>
                    <a:pt x="4653848" y="796396"/>
                    <a:pt x="4658143" y="830757"/>
                    <a:pt x="4665301" y="862256"/>
                  </a:cubicBezTo>
                  <a:cubicBezTo>
                    <a:pt x="4666733" y="895185"/>
                    <a:pt x="4666733" y="927399"/>
                    <a:pt x="4666733" y="959613"/>
                  </a:cubicBezTo>
                  <a:close/>
                </a:path>
              </a:pathLst>
            </a:custGeom>
            <a:grpFill/>
            <a:ln w="71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0" name="Freeform: Shape 3169">
              <a:extLst>
                <a:ext uri="{FF2B5EF4-FFF2-40B4-BE49-F238E27FC236}">
                  <a16:creationId xmlns:a16="http://schemas.microsoft.com/office/drawing/2014/main" id="{82CDB667-215A-4D2E-A46A-63F624419542}"/>
                </a:ext>
              </a:extLst>
            </p:cNvPr>
            <p:cNvSpPr/>
            <p:nvPr/>
          </p:nvSpPr>
          <p:spPr>
            <a:xfrm>
              <a:off x="3755425" y="6439218"/>
              <a:ext cx="4037486" cy="415203"/>
            </a:xfrm>
            <a:custGeom>
              <a:avLst/>
              <a:gdLst>
                <a:gd name="connsiteX0" fmla="*/ 144297 w 4037486"/>
                <a:gd name="connsiteY0" fmla="*/ 416634 h 415202"/>
                <a:gd name="connsiteX1" fmla="*/ 24031 w 4037486"/>
                <a:gd name="connsiteY1" fmla="*/ 331446 h 415202"/>
                <a:gd name="connsiteX2" fmla="*/ 3987 w 4037486"/>
                <a:gd name="connsiteY2" fmla="*/ 274177 h 415202"/>
                <a:gd name="connsiteX3" fmla="*/ 1839 w 4037486"/>
                <a:gd name="connsiteY3" fmla="*/ 153911 h 415202"/>
                <a:gd name="connsiteX4" fmla="*/ 179374 w 4037486"/>
                <a:gd name="connsiteY4" fmla="*/ 0 h 415202"/>
                <a:gd name="connsiteX5" fmla="*/ 195123 w 4037486"/>
                <a:gd name="connsiteY5" fmla="*/ 0 h 415202"/>
                <a:gd name="connsiteX6" fmla="*/ 3844610 w 4037486"/>
                <a:gd name="connsiteY6" fmla="*/ 0 h 415202"/>
                <a:gd name="connsiteX7" fmla="*/ 4020713 w 4037486"/>
                <a:gd name="connsiteY7" fmla="*/ 95926 h 415202"/>
                <a:gd name="connsiteX8" fmla="*/ 4037178 w 4037486"/>
                <a:gd name="connsiteY8" fmla="*/ 151764 h 415202"/>
                <a:gd name="connsiteX9" fmla="*/ 4037178 w 4037486"/>
                <a:gd name="connsiteY9" fmla="*/ 264155 h 415202"/>
                <a:gd name="connsiteX10" fmla="*/ 3923355 w 4037486"/>
                <a:gd name="connsiteY10" fmla="*/ 405896 h 415202"/>
                <a:gd name="connsiteX11" fmla="*/ 3893289 w 4037486"/>
                <a:gd name="connsiteY11" fmla="*/ 415918 h 415202"/>
                <a:gd name="connsiteX12" fmla="*/ 144297 w 4037486"/>
                <a:gd name="connsiteY12" fmla="*/ 416634 h 415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37486" h="415202">
                  <a:moveTo>
                    <a:pt x="144297" y="416634"/>
                  </a:moveTo>
                  <a:cubicBezTo>
                    <a:pt x="94186" y="402317"/>
                    <a:pt x="49087" y="380125"/>
                    <a:pt x="24031" y="331446"/>
                  </a:cubicBezTo>
                  <a:cubicBezTo>
                    <a:pt x="14725" y="313549"/>
                    <a:pt x="5419" y="293505"/>
                    <a:pt x="3987" y="274177"/>
                  </a:cubicBezTo>
                  <a:cubicBezTo>
                    <a:pt x="408" y="234088"/>
                    <a:pt x="-1740" y="194000"/>
                    <a:pt x="1839" y="153911"/>
                  </a:cubicBezTo>
                  <a:cubicBezTo>
                    <a:pt x="10430" y="61564"/>
                    <a:pt x="79869" y="2864"/>
                    <a:pt x="179374" y="0"/>
                  </a:cubicBezTo>
                  <a:cubicBezTo>
                    <a:pt x="184385" y="0"/>
                    <a:pt x="190112" y="0"/>
                    <a:pt x="195123" y="0"/>
                  </a:cubicBezTo>
                  <a:cubicBezTo>
                    <a:pt x="1411380" y="0"/>
                    <a:pt x="2628353" y="0"/>
                    <a:pt x="3844610" y="0"/>
                  </a:cubicBezTo>
                  <a:cubicBezTo>
                    <a:pt x="3921924" y="0"/>
                    <a:pt x="3984920" y="23624"/>
                    <a:pt x="4020713" y="95926"/>
                  </a:cubicBezTo>
                  <a:cubicBezTo>
                    <a:pt x="4029304" y="113107"/>
                    <a:pt x="4035746" y="132435"/>
                    <a:pt x="4037178" y="151764"/>
                  </a:cubicBezTo>
                  <a:cubicBezTo>
                    <a:pt x="4040042" y="188989"/>
                    <a:pt x="4040042" y="226930"/>
                    <a:pt x="4037178" y="264155"/>
                  </a:cubicBezTo>
                  <a:cubicBezTo>
                    <a:pt x="4032883" y="327867"/>
                    <a:pt x="3984920" y="386568"/>
                    <a:pt x="3923355" y="405896"/>
                  </a:cubicBezTo>
                  <a:cubicBezTo>
                    <a:pt x="3913333" y="408760"/>
                    <a:pt x="3903311" y="413055"/>
                    <a:pt x="3893289" y="415918"/>
                  </a:cubicBezTo>
                  <a:cubicBezTo>
                    <a:pt x="2644102" y="416634"/>
                    <a:pt x="1394200" y="416634"/>
                    <a:pt x="144297" y="416634"/>
                  </a:cubicBezTo>
                  <a:close/>
                </a:path>
              </a:pathLst>
            </a:custGeom>
            <a:grpFill/>
            <a:ln w="71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1" name="Freeform: Shape 3170">
              <a:extLst>
                <a:ext uri="{FF2B5EF4-FFF2-40B4-BE49-F238E27FC236}">
                  <a16:creationId xmlns:a16="http://schemas.microsoft.com/office/drawing/2014/main" id="{85FFCBAF-A9DE-4504-95FA-A01558265C4D}"/>
                </a:ext>
              </a:extLst>
            </p:cNvPr>
            <p:cNvSpPr/>
            <p:nvPr/>
          </p:nvSpPr>
          <p:spPr>
            <a:xfrm>
              <a:off x="4333539" y="3183459"/>
              <a:ext cx="2877784" cy="3164129"/>
            </a:xfrm>
            <a:custGeom>
              <a:avLst/>
              <a:gdLst>
                <a:gd name="connsiteX0" fmla="*/ 2881362 w 2877782"/>
                <a:gd name="connsiteY0" fmla="*/ 1584212 h 3164129"/>
                <a:gd name="connsiteX1" fmla="*/ 2881362 w 2877782"/>
                <a:gd name="connsiteY1" fmla="*/ 3083952 h 3164129"/>
                <a:gd name="connsiteX2" fmla="*/ 2807628 w 2877782"/>
                <a:gd name="connsiteY2" fmla="*/ 3164845 h 3164129"/>
                <a:gd name="connsiteX3" fmla="*/ 2772551 w 2877782"/>
                <a:gd name="connsiteY3" fmla="*/ 3166277 h 3164129"/>
                <a:gd name="connsiteX4" fmla="*/ 110959 w 2877782"/>
                <a:gd name="connsiteY4" fmla="*/ 3166277 h 3164129"/>
                <a:gd name="connsiteX5" fmla="*/ 78745 w 2877782"/>
                <a:gd name="connsiteY5" fmla="*/ 3165561 h 3164129"/>
                <a:gd name="connsiteX6" fmla="*/ 0 w 2877782"/>
                <a:gd name="connsiteY6" fmla="*/ 3080373 h 3164129"/>
                <a:gd name="connsiteX7" fmla="*/ 0 w 2877782"/>
                <a:gd name="connsiteY7" fmla="*/ 86620 h 3164129"/>
                <a:gd name="connsiteX8" fmla="*/ 78745 w 2877782"/>
                <a:gd name="connsiteY8" fmla="*/ 716 h 3164129"/>
                <a:gd name="connsiteX9" fmla="*/ 105232 w 2877782"/>
                <a:gd name="connsiteY9" fmla="*/ 0 h 3164129"/>
                <a:gd name="connsiteX10" fmla="*/ 2775414 w 2877782"/>
                <a:gd name="connsiteY10" fmla="*/ 0 h 3164129"/>
                <a:gd name="connsiteX11" fmla="*/ 2818366 w 2877782"/>
                <a:gd name="connsiteY11" fmla="*/ 2863 h 3164129"/>
                <a:gd name="connsiteX12" fmla="*/ 2882078 w 2877782"/>
                <a:gd name="connsiteY12" fmla="*/ 76598 h 3164129"/>
                <a:gd name="connsiteX13" fmla="*/ 2881362 w 2877782"/>
                <a:gd name="connsiteY13" fmla="*/ 1584212 h 3164129"/>
                <a:gd name="connsiteX14" fmla="*/ 1440323 w 2877782"/>
                <a:gd name="connsiteY14" fmla="*/ 2741052 h 3164129"/>
                <a:gd name="connsiteX15" fmla="*/ 2474034 w 2877782"/>
                <a:gd name="connsiteY15" fmla="*/ 2741052 h 3164129"/>
                <a:gd name="connsiteX16" fmla="*/ 2557791 w 2877782"/>
                <a:gd name="connsiteY16" fmla="*/ 2658012 h 3164129"/>
                <a:gd name="connsiteX17" fmla="*/ 2557791 w 2877782"/>
                <a:gd name="connsiteY17" fmla="*/ 1696603 h 3164129"/>
                <a:gd name="connsiteX18" fmla="*/ 2474034 w 2877782"/>
                <a:gd name="connsiteY18" fmla="*/ 1612131 h 3164129"/>
                <a:gd name="connsiteX19" fmla="*/ 406612 w 2877782"/>
                <a:gd name="connsiteY19" fmla="*/ 1612131 h 3164129"/>
                <a:gd name="connsiteX20" fmla="*/ 325003 w 2877782"/>
                <a:gd name="connsiteY20" fmla="*/ 1695172 h 3164129"/>
                <a:gd name="connsiteX21" fmla="*/ 325003 w 2877782"/>
                <a:gd name="connsiteY21" fmla="*/ 2659444 h 3164129"/>
                <a:gd name="connsiteX22" fmla="*/ 406612 w 2877782"/>
                <a:gd name="connsiteY22" fmla="*/ 2741768 h 3164129"/>
                <a:gd name="connsiteX23" fmla="*/ 1440323 w 2877782"/>
                <a:gd name="connsiteY23" fmla="*/ 2741052 h 3164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877782" h="3164129">
                  <a:moveTo>
                    <a:pt x="2881362" y="1584212"/>
                  </a:moveTo>
                  <a:cubicBezTo>
                    <a:pt x="2881362" y="2083887"/>
                    <a:pt x="2881362" y="2584278"/>
                    <a:pt x="2881362" y="3083952"/>
                  </a:cubicBezTo>
                  <a:cubicBezTo>
                    <a:pt x="2881362" y="3136927"/>
                    <a:pt x="2860602" y="3160550"/>
                    <a:pt x="2807628" y="3164845"/>
                  </a:cubicBezTo>
                  <a:cubicBezTo>
                    <a:pt x="2796174" y="3165561"/>
                    <a:pt x="2784720" y="3166277"/>
                    <a:pt x="2772551" y="3166277"/>
                  </a:cubicBezTo>
                  <a:cubicBezTo>
                    <a:pt x="1885592" y="3166277"/>
                    <a:pt x="997918" y="3166277"/>
                    <a:pt x="110959" y="3166277"/>
                  </a:cubicBezTo>
                  <a:cubicBezTo>
                    <a:pt x="100221" y="3166277"/>
                    <a:pt x="89483" y="3166277"/>
                    <a:pt x="78745" y="3165561"/>
                  </a:cubicBezTo>
                  <a:cubicBezTo>
                    <a:pt x="21476" y="3161266"/>
                    <a:pt x="0" y="3137642"/>
                    <a:pt x="0" y="3080373"/>
                  </a:cubicBezTo>
                  <a:cubicBezTo>
                    <a:pt x="0" y="2082455"/>
                    <a:pt x="0" y="1084538"/>
                    <a:pt x="0" y="86620"/>
                  </a:cubicBezTo>
                  <a:cubicBezTo>
                    <a:pt x="0" y="29350"/>
                    <a:pt x="21476" y="5727"/>
                    <a:pt x="78745" y="716"/>
                  </a:cubicBezTo>
                  <a:cubicBezTo>
                    <a:pt x="87336" y="0"/>
                    <a:pt x="96642" y="0"/>
                    <a:pt x="105232" y="0"/>
                  </a:cubicBezTo>
                  <a:cubicBezTo>
                    <a:pt x="995054" y="0"/>
                    <a:pt x="1884876" y="0"/>
                    <a:pt x="2775414" y="0"/>
                  </a:cubicBezTo>
                  <a:cubicBezTo>
                    <a:pt x="2789731" y="0"/>
                    <a:pt x="2804049" y="716"/>
                    <a:pt x="2818366" y="2863"/>
                  </a:cubicBezTo>
                  <a:cubicBezTo>
                    <a:pt x="2862034" y="9306"/>
                    <a:pt x="2882078" y="32930"/>
                    <a:pt x="2882078" y="76598"/>
                  </a:cubicBezTo>
                  <a:cubicBezTo>
                    <a:pt x="2881362" y="579136"/>
                    <a:pt x="2881362" y="1081674"/>
                    <a:pt x="2881362" y="1584212"/>
                  </a:cubicBezTo>
                  <a:close/>
                  <a:moveTo>
                    <a:pt x="1440323" y="2741052"/>
                  </a:moveTo>
                  <a:cubicBezTo>
                    <a:pt x="1784655" y="2741052"/>
                    <a:pt x="2129702" y="2741052"/>
                    <a:pt x="2474034" y="2741052"/>
                  </a:cubicBezTo>
                  <a:cubicBezTo>
                    <a:pt x="2536315" y="2741052"/>
                    <a:pt x="2557791" y="2719576"/>
                    <a:pt x="2557791" y="2658012"/>
                  </a:cubicBezTo>
                  <a:cubicBezTo>
                    <a:pt x="2557791" y="2337304"/>
                    <a:pt x="2557791" y="2017311"/>
                    <a:pt x="2557791" y="1696603"/>
                  </a:cubicBezTo>
                  <a:cubicBezTo>
                    <a:pt x="2557791" y="1635039"/>
                    <a:pt x="2535599" y="1612131"/>
                    <a:pt x="2474034" y="1612131"/>
                  </a:cubicBezTo>
                  <a:cubicBezTo>
                    <a:pt x="1784655" y="1612131"/>
                    <a:pt x="1095991" y="1612131"/>
                    <a:pt x="406612" y="1612131"/>
                  </a:cubicBezTo>
                  <a:cubicBezTo>
                    <a:pt x="346479" y="1612131"/>
                    <a:pt x="325003" y="1634323"/>
                    <a:pt x="325003" y="1695172"/>
                  </a:cubicBezTo>
                  <a:cubicBezTo>
                    <a:pt x="325003" y="2016596"/>
                    <a:pt x="325003" y="2338020"/>
                    <a:pt x="325003" y="2659444"/>
                  </a:cubicBezTo>
                  <a:cubicBezTo>
                    <a:pt x="325003" y="2720292"/>
                    <a:pt x="345763" y="2741768"/>
                    <a:pt x="406612" y="2741768"/>
                  </a:cubicBezTo>
                  <a:cubicBezTo>
                    <a:pt x="751660" y="2741052"/>
                    <a:pt x="1095991" y="2741052"/>
                    <a:pt x="1440323" y="2741052"/>
                  </a:cubicBezTo>
                  <a:close/>
                </a:path>
              </a:pathLst>
            </a:custGeom>
            <a:grpFill/>
            <a:ln w="71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2" name="Freeform: Shape 3171">
              <a:extLst>
                <a:ext uri="{FF2B5EF4-FFF2-40B4-BE49-F238E27FC236}">
                  <a16:creationId xmlns:a16="http://schemas.microsoft.com/office/drawing/2014/main" id="{9D8F93B3-42A3-4A71-B9CD-68FC80945B52}"/>
                </a:ext>
              </a:extLst>
            </p:cNvPr>
            <p:cNvSpPr/>
            <p:nvPr/>
          </p:nvSpPr>
          <p:spPr>
            <a:xfrm>
              <a:off x="3754787" y="2664438"/>
              <a:ext cx="4037486" cy="415203"/>
            </a:xfrm>
            <a:custGeom>
              <a:avLst/>
              <a:gdLst>
                <a:gd name="connsiteX0" fmla="*/ 2020505 w 4037486"/>
                <a:gd name="connsiteY0" fmla="*/ 415220 h 415202"/>
                <a:gd name="connsiteX1" fmla="*/ 188603 w 4037486"/>
                <a:gd name="connsiteY1" fmla="*/ 415935 h 415202"/>
                <a:gd name="connsiteX2" fmla="*/ 330 w 4037486"/>
                <a:gd name="connsiteY2" fmla="*/ 225515 h 415202"/>
                <a:gd name="connsiteX3" fmla="*/ 15363 w 4037486"/>
                <a:gd name="connsiteY3" fmla="*/ 104534 h 415202"/>
                <a:gd name="connsiteX4" fmla="*/ 166411 w 4037486"/>
                <a:gd name="connsiteY4" fmla="*/ 1449 h 415202"/>
                <a:gd name="connsiteX5" fmla="*/ 881562 w 4037486"/>
                <a:gd name="connsiteY5" fmla="*/ 1449 h 415202"/>
                <a:gd name="connsiteX6" fmla="*/ 911628 w 4037486"/>
                <a:gd name="connsiteY6" fmla="*/ 10039 h 415202"/>
                <a:gd name="connsiteX7" fmla="*/ 1575236 w 4037486"/>
                <a:gd name="connsiteY7" fmla="*/ 235537 h 415202"/>
                <a:gd name="connsiteX8" fmla="*/ 2137191 w 4037486"/>
                <a:gd name="connsiteY8" fmla="*/ 271331 h 415202"/>
                <a:gd name="connsiteX9" fmla="*/ 2823707 w 4037486"/>
                <a:gd name="connsiteY9" fmla="*/ 140327 h 415202"/>
                <a:gd name="connsiteX10" fmla="*/ 3115065 w 4037486"/>
                <a:gd name="connsiteY10" fmla="*/ 16482 h 415202"/>
                <a:gd name="connsiteX11" fmla="*/ 3167323 w 4037486"/>
                <a:gd name="connsiteY11" fmla="*/ 1449 h 415202"/>
                <a:gd name="connsiteX12" fmla="*/ 3855271 w 4037486"/>
                <a:gd name="connsiteY12" fmla="*/ 17 h 415202"/>
                <a:gd name="connsiteX13" fmla="*/ 4037816 w 4037486"/>
                <a:gd name="connsiteY13" fmla="*/ 183995 h 415202"/>
                <a:gd name="connsiteX14" fmla="*/ 4023499 w 4037486"/>
                <a:gd name="connsiteY14" fmla="*/ 309987 h 415202"/>
                <a:gd name="connsiteX15" fmla="*/ 3861714 w 4037486"/>
                <a:gd name="connsiteY15" fmla="*/ 413788 h 415202"/>
                <a:gd name="connsiteX16" fmla="*/ 2528054 w 4037486"/>
                <a:gd name="connsiteY16" fmla="*/ 413788 h 415202"/>
                <a:gd name="connsiteX17" fmla="*/ 2020505 w 4037486"/>
                <a:gd name="connsiteY17" fmla="*/ 415220 h 415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037486" h="415202">
                  <a:moveTo>
                    <a:pt x="2020505" y="415220"/>
                  </a:moveTo>
                  <a:cubicBezTo>
                    <a:pt x="1409871" y="415220"/>
                    <a:pt x="799237" y="413788"/>
                    <a:pt x="188603" y="415935"/>
                  </a:cubicBezTo>
                  <a:cubicBezTo>
                    <a:pt x="82655" y="416651"/>
                    <a:pt x="-6113" y="344349"/>
                    <a:pt x="330" y="225515"/>
                  </a:cubicBezTo>
                  <a:cubicBezTo>
                    <a:pt x="2478" y="184711"/>
                    <a:pt x="1046" y="141759"/>
                    <a:pt x="15363" y="104534"/>
                  </a:cubicBezTo>
                  <a:cubicBezTo>
                    <a:pt x="40419" y="37958"/>
                    <a:pt x="94109" y="1449"/>
                    <a:pt x="166411" y="1449"/>
                  </a:cubicBezTo>
                  <a:cubicBezTo>
                    <a:pt x="404795" y="733"/>
                    <a:pt x="643178" y="733"/>
                    <a:pt x="881562" y="1449"/>
                  </a:cubicBezTo>
                  <a:cubicBezTo>
                    <a:pt x="891584" y="1449"/>
                    <a:pt x="902322" y="5028"/>
                    <a:pt x="911628" y="10039"/>
                  </a:cubicBezTo>
                  <a:cubicBezTo>
                    <a:pt x="1120661" y="120283"/>
                    <a:pt x="1343295" y="194733"/>
                    <a:pt x="1575236" y="235537"/>
                  </a:cubicBezTo>
                  <a:cubicBezTo>
                    <a:pt x="1760645" y="268467"/>
                    <a:pt x="1948203" y="280637"/>
                    <a:pt x="2137191" y="271331"/>
                  </a:cubicBezTo>
                  <a:cubicBezTo>
                    <a:pt x="2372711" y="259877"/>
                    <a:pt x="2602504" y="219788"/>
                    <a:pt x="2823707" y="140327"/>
                  </a:cubicBezTo>
                  <a:cubicBezTo>
                    <a:pt x="2923212" y="104534"/>
                    <a:pt x="3017707" y="57287"/>
                    <a:pt x="3115065" y="16482"/>
                  </a:cubicBezTo>
                  <a:cubicBezTo>
                    <a:pt x="3131530" y="9323"/>
                    <a:pt x="3150142" y="1449"/>
                    <a:pt x="3167323" y="1449"/>
                  </a:cubicBezTo>
                  <a:cubicBezTo>
                    <a:pt x="3396400" y="733"/>
                    <a:pt x="3626193" y="2881"/>
                    <a:pt x="3855271" y="17"/>
                  </a:cubicBezTo>
                  <a:cubicBezTo>
                    <a:pt x="3966946" y="-1415"/>
                    <a:pt x="4046407" y="86637"/>
                    <a:pt x="4037816" y="183995"/>
                  </a:cubicBezTo>
                  <a:cubicBezTo>
                    <a:pt x="4034237" y="226231"/>
                    <a:pt x="4036385" y="270615"/>
                    <a:pt x="4023499" y="309987"/>
                  </a:cubicBezTo>
                  <a:cubicBezTo>
                    <a:pt x="4002739" y="375847"/>
                    <a:pt x="3936879" y="413788"/>
                    <a:pt x="3861714" y="413788"/>
                  </a:cubicBezTo>
                  <a:cubicBezTo>
                    <a:pt x="3417160" y="413788"/>
                    <a:pt x="2972607" y="413788"/>
                    <a:pt x="2528054" y="413788"/>
                  </a:cubicBezTo>
                  <a:cubicBezTo>
                    <a:pt x="2359826" y="415220"/>
                    <a:pt x="2190165" y="415220"/>
                    <a:pt x="2020505" y="415220"/>
                  </a:cubicBezTo>
                  <a:close/>
                </a:path>
              </a:pathLst>
            </a:custGeom>
            <a:grpFill/>
            <a:ln w="71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3" name="Freeform: Shape 3172">
              <a:extLst>
                <a:ext uri="{FF2B5EF4-FFF2-40B4-BE49-F238E27FC236}">
                  <a16:creationId xmlns:a16="http://schemas.microsoft.com/office/drawing/2014/main" id="{A2EBABD0-F132-4C1D-8463-DDE4F1972546}"/>
                </a:ext>
              </a:extLst>
            </p:cNvPr>
            <p:cNvSpPr/>
            <p:nvPr/>
          </p:nvSpPr>
          <p:spPr>
            <a:xfrm>
              <a:off x="4788828" y="4925161"/>
              <a:ext cx="1968632" cy="866198"/>
            </a:xfrm>
            <a:custGeom>
              <a:avLst/>
              <a:gdLst>
                <a:gd name="connsiteX0" fmla="*/ 1972928 w 1968632"/>
                <a:gd name="connsiteY0" fmla="*/ 0 h 866198"/>
                <a:gd name="connsiteX1" fmla="*/ 1972928 w 1968632"/>
                <a:gd name="connsiteY1" fmla="*/ 869062 h 866198"/>
                <a:gd name="connsiteX2" fmla="*/ 0 w 1968632"/>
                <a:gd name="connsiteY2" fmla="*/ 869062 h 866198"/>
                <a:gd name="connsiteX3" fmla="*/ 0 w 1968632"/>
                <a:gd name="connsiteY3" fmla="*/ 0 h 866198"/>
                <a:gd name="connsiteX4" fmla="*/ 1972928 w 1968632"/>
                <a:gd name="connsiteY4" fmla="*/ 0 h 866198"/>
                <a:gd name="connsiteX5" fmla="*/ 982169 w 1968632"/>
                <a:gd name="connsiteY5" fmla="*/ 637121 h 866198"/>
                <a:gd name="connsiteX6" fmla="*/ 1188338 w 1968632"/>
                <a:gd name="connsiteY6" fmla="*/ 440258 h 866198"/>
                <a:gd name="connsiteX7" fmla="*/ 992907 w 1968632"/>
                <a:gd name="connsiteY7" fmla="*/ 232657 h 866198"/>
                <a:gd name="connsiteX8" fmla="*/ 784590 w 1968632"/>
                <a:gd name="connsiteY8" fmla="*/ 432383 h 866198"/>
                <a:gd name="connsiteX9" fmla="*/ 982169 w 1968632"/>
                <a:gd name="connsiteY9" fmla="*/ 637121 h 866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8632" h="866198">
                  <a:moveTo>
                    <a:pt x="1972928" y="0"/>
                  </a:moveTo>
                  <a:cubicBezTo>
                    <a:pt x="1972928" y="290642"/>
                    <a:pt x="1972928" y="579136"/>
                    <a:pt x="1972928" y="869062"/>
                  </a:cubicBezTo>
                  <a:cubicBezTo>
                    <a:pt x="1315047" y="869062"/>
                    <a:pt x="658597" y="869062"/>
                    <a:pt x="0" y="869062"/>
                  </a:cubicBezTo>
                  <a:cubicBezTo>
                    <a:pt x="0" y="579852"/>
                    <a:pt x="0" y="290642"/>
                    <a:pt x="0" y="0"/>
                  </a:cubicBezTo>
                  <a:cubicBezTo>
                    <a:pt x="657165" y="0"/>
                    <a:pt x="1313615" y="0"/>
                    <a:pt x="1972928" y="0"/>
                  </a:cubicBezTo>
                  <a:close/>
                  <a:moveTo>
                    <a:pt x="982169" y="637121"/>
                  </a:moveTo>
                  <a:cubicBezTo>
                    <a:pt x="1091696" y="639985"/>
                    <a:pt x="1184043" y="551933"/>
                    <a:pt x="1188338" y="440258"/>
                  </a:cubicBezTo>
                  <a:cubicBezTo>
                    <a:pt x="1192633" y="331446"/>
                    <a:pt x="1102434" y="236236"/>
                    <a:pt x="992907" y="232657"/>
                  </a:cubicBezTo>
                  <a:cubicBezTo>
                    <a:pt x="880516" y="229077"/>
                    <a:pt x="786737" y="318561"/>
                    <a:pt x="784590" y="432383"/>
                  </a:cubicBezTo>
                  <a:cubicBezTo>
                    <a:pt x="781010" y="541911"/>
                    <a:pt x="870494" y="634257"/>
                    <a:pt x="982169" y="637121"/>
                  </a:cubicBezTo>
                  <a:close/>
                </a:path>
              </a:pathLst>
            </a:custGeom>
            <a:grpFill/>
            <a:ln w="71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74" name="Freeform: Shape 3173">
            <a:extLst>
              <a:ext uri="{FF2B5EF4-FFF2-40B4-BE49-F238E27FC236}">
                <a16:creationId xmlns:a16="http://schemas.microsoft.com/office/drawing/2014/main" id="{AFA1D0A8-7CD0-4462-8BFF-72C4E68DCF4A}"/>
              </a:ext>
            </a:extLst>
          </p:cNvPr>
          <p:cNvSpPr/>
          <p:nvPr/>
        </p:nvSpPr>
        <p:spPr>
          <a:xfrm rot="20712819">
            <a:off x="9128363" y="2755191"/>
            <a:ext cx="509009" cy="305920"/>
          </a:xfrm>
          <a:custGeom>
            <a:avLst/>
            <a:gdLst>
              <a:gd name="connsiteX0" fmla="*/ 1463215 w 1885950"/>
              <a:gd name="connsiteY0" fmla="*/ 833805 h 1133475"/>
              <a:gd name="connsiteX1" fmla="*/ 1517508 w 1885950"/>
              <a:gd name="connsiteY1" fmla="*/ 851903 h 1133475"/>
              <a:gd name="connsiteX2" fmla="*/ 1873742 w 1885950"/>
              <a:gd name="connsiteY2" fmla="*/ 670928 h 1133475"/>
              <a:gd name="connsiteX3" fmla="*/ 1798495 w 1885950"/>
              <a:gd name="connsiteY3" fmla="*/ 408038 h 1133475"/>
              <a:gd name="connsiteX4" fmla="*/ 1629902 w 1885950"/>
              <a:gd name="connsiteY4" fmla="*/ 322313 h 1133475"/>
              <a:gd name="connsiteX5" fmla="*/ 1587992 w 1885950"/>
              <a:gd name="connsiteY5" fmla="*/ 289928 h 1133475"/>
              <a:gd name="connsiteX6" fmla="*/ 1541320 w 1885950"/>
              <a:gd name="connsiteY6" fmla="*/ 250875 h 1133475"/>
              <a:gd name="connsiteX7" fmla="*/ 583105 w 1885950"/>
              <a:gd name="connsiteY7" fmla="*/ 3225 h 1133475"/>
              <a:gd name="connsiteX8" fmla="*/ 514525 w 1885950"/>
              <a:gd name="connsiteY8" fmla="*/ 39420 h 1133475"/>
              <a:gd name="connsiteX9" fmla="*/ 510715 w 1885950"/>
              <a:gd name="connsiteY9" fmla="*/ 609015 h 1133475"/>
              <a:gd name="connsiteX10" fmla="*/ 521192 w 1885950"/>
              <a:gd name="connsiteY10" fmla="*/ 651878 h 1133475"/>
              <a:gd name="connsiteX11" fmla="*/ 476425 w 1885950"/>
              <a:gd name="connsiteY11" fmla="*/ 648068 h 1133475"/>
              <a:gd name="connsiteX12" fmla="*/ 43037 w 1885950"/>
              <a:gd name="connsiteY12" fmla="*/ 535673 h 1133475"/>
              <a:gd name="connsiteX13" fmla="*/ 3032 w 1885950"/>
              <a:gd name="connsiteY13" fmla="*/ 535673 h 1133475"/>
              <a:gd name="connsiteX14" fmla="*/ 8748 w 1885950"/>
              <a:gd name="connsiteY14" fmla="*/ 571868 h 1133475"/>
              <a:gd name="connsiteX15" fmla="*/ 158290 w 1885950"/>
              <a:gd name="connsiteY15" fmla="*/ 764273 h 1133475"/>
              <a:gd name="connsiteX16" fmla="*/ 499285 w 1885950"/>
              <a:gd name="connsiteY16" fmla="*/ 930960 h 1133475"/>
              <a:gd name="connsiteX17" fmla="*/ 540242 w 1885950"/>
              <a:gd name="connsiteY17" fmla="*/ 957630 h 1133475"/>
              <a:gd name="connsiteX18" fmla="*/ 581200 w 1885950"/>
              <a:gd name="connsiteY18" fmla="*/ 993825 h 1133475"/>
              <a:gd name="connsiteX19" fmla="*/ 1139365 w 1885950"/>
              <a:gd name="connsiteY19" fmla="*/ 1135748 h 1133475"/>
              <a:gd name="connsiteX20" fmla="*/ 1185085 w 1885950"/>
              <a:gd name="connsiteY20" fmla="*/ 1133843 h 1133475"/>
              <a:gd name="connsiteX21" fmla="*/ 1265095 w 1885950"/>
              <a:gd name="connsiteY21" fmla="*/ 1114793 h 1133475"/>
              <a:gd name="connsiteX22" fmla="*/ 1568942 w 1885950"/>
              <a:gd name="connsiteY22" fmla="*/ 1110983 h 1133475"/>
              <a:gd name="connsiteX23" fmla="*/ 1801352 w 1885950"/>
              <a:gd name="connsiteY23" fmla="*/ 1026210 h 1133475"/>
              <a:gd name="connsiteX24" fmla="*/ 1831833 w 1885950"/>
              <a:gd name="connsiteY24" fmla="*/ 988110 h 1133475"/>
              <a:gd name="connsiteX25" fmla="*/ 1789923 w 1885950"/>
              <a:gd name="connsiteY25" fmla="*/ 970965 h 1133475"/>
              <a:gd name="connsiteX26" fmla="*/ 1640380 w 1885950"/>
              <a:gd name="connsiteY26" fmla="*/ 940485 h 1133475"/>
              <a:gd name="connsiteX27" fmla="*/ 1326055 w 1885950"/>
              <a:gd name="connsiteY27" fmla="*/ 876668 h 1133475"/>
              <a:gd name="connsiteX28" fmla="*/ 1463215 w 1885950"/>
              <a:gd name="connsiteY28" fmla="*/ 833805 h 1133475"/>
              <a:gd name="connsiteX29" fmla="*/ 1534652 w 1885950"/>
              <a:gd name="connsiteY29" fmla="*/ 655688 h 1133475"/>
              <a:gd name="connsiteX30" fmla="*/ 1596565 w 1885950"/>
              <a:gd name="connsiteY30" fmla="*/ 439470 h 1133475"/>
              <a:gd name="connsiteX31" fmla="*/ 1642285 w 1885950"/>
              <a:gd name="connsiteY31" fmla="*/ 408990 h 1133475"/>
              <a:gd name="connsiteX32" fmla="*/ 1764205 w 1885950"/>
              <a:gd name="connsiteY32" fmla="*/ 675690 h 1133475"/>
              <a:gd name="connsiteX33" fmla="*/ 1621330 w 1885950"/>
              <a:gd name="connsiteY33" fmla="*/ 760463 h 1133475"/>
              <a:gd name="connsiteX34" fmla="*/ 1583230 w 1885950"/>
              <a:gd name="connsiteY34" fmla="*/ 756653 h 1133475"/>
              <a:gd name="connsiteX35" fmla="*/ 1534652 w 1885950"/>
              <a:gd name="connsiteY35" fmla="*/ 655688 h 113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885950" h="1133475">
                <a:moveTo>
                  <a:pt x="1463215" y="833805"/>
                </a:moveTo>
                <a:cubicBezTo>
                  <a:pt x="1481313" y="840473"/>
                  <a:pt x="1499410" y="847140"/>
                  <a:pt x="1517508" y="851903"/>
                </a:cubicBezTo>
                <a:cubicBezTo>
                  <a:pt x="1684195" y="899528"/>
                  <a:pt x="1814688" y="833805"/>
                  <a:pt x="1873742" y="670928"/>
                </a:cubicBezTo>
                <a:cubicBezTo>
                  <a:pt x="1911842" y="566153"/>
                  <a:pt x="1886125" y="477570"/>
                  <a:pt x="1798495" y="408038"/>
                </a:cubicBezTo>
                <a:cubicBezTo>
                  <a:pt x="1748013" y="368033"/>
                  <a:pt x="1689910" y="342315"/>
                  <a:pt x="1629902" y="322313"/>
                </a:cubicBezTo>
                <a:cubicBezTo>
                  <a:pt x="1611805" y="316598"/>
                  <a:pt x="1590850" y="313740"/>
                  <a:pt x="1587992" y="289928"/>
                </a:cubicBezTo>
                <a:cubicBezTo>
                  <a:pt x="1585135" y="261353"/>
                  <a:pt x="1563227" y="255638"/>
                  <a:pt x="1541320" y="250875"/>
                </a:cubicBezTo>
                <a:cubicBezTo>
                  <a:pt x="1222233" y="168008"/>
                  <a:pt x="902192" y="86093"/>
                  <a:pt x="583105" y="3225"/>
                </a:cubicBezTo>
                <a:cubicBezTo>
                  <a:pt x="545957" y="-6300"/>
                  <a:pt x="527860" y="5130"/>
                  <a:pt x="514525" y="39420"/>
                </a:cubicBezTo>
                <a:cubicBezTo>
                  <a:pt x="436420" y="228968"/>
                  <a:pt x="409750" y="418515"/>
                  <a:pt x="510715" y="609015"/>
                </a:cubicBezTo>
                <a:cubicBezTo>
                  <a:pt x="517382" y="622350"/>
                  <a:pt x="533575" y="638543"/>
                  <a:pt x="521192" y="651878"/>
                </a:cubicBezTo>
                <a:cubicBezTo>
                  <a:pt x="509762" y="664260"/>
                  <a:pt x="491665" y="651878"/>
                  <a:pt x="476425" y="648068"/>
                </a:cubicBezTo>
                <a:cubicBezTo>
                  <a:pt x="331645" y="610920"/>
                  <a:pt x="187817" y="572820"/>
                  <a:pt x="43037" y="535673"/>
                </a:cubicBezTo>
                <a:cubicBezTo>
                  <a:pt x="29702" y="531863"/>
                  <a:pt x="13510" y="522338"/>
                  <a:pt x="3032" y="535673"/>
                </a:cubicBezTo>
                <a:cubicBezTo>
                  <a:pt x="-4588" y="546150"/>
                  <a:pt x="3985" y="560438"/>
                  <a:pt x="8748" y="571868"/>
                </a:cubicBezTo>
                <a:cubicBezTo>
                  <a:pt x="41132" y="649973"/>
                  <a:pt x="87805" y="715695"/>
                  <a:pt x="158290" y="764273"/>
                </a:cubicBezTo>
                <a:cubicBezTo>
                  <a:pt x="264017" y="835710"/>
                  <a:pt x="380223" y="886193"/>
                  <a:pt x="499285" y="930960"/>
                </a:cubicBezTo>
                <a:cubicBezTo>
                  <a:pt x="514525" y="936675"/>
                  <a:pt x="539290" y="936675"/>
                  <a:pt x="540242" y="957630"/>
                </a:cubicBezTo>
                <a:cubicBezTo>
                  <a:pt x="541195" y="988110"/>
                  <a:pt x="561198" y="989063"/>
                  <a:pt x="581200" y="993825"/>
                </a:cubicBezTo>
                <a:cubicBezTo>
                  <a:pt x="766937" y="1041450"/>
                  <a:pt x="953627" y="1088123"/>
                  <a:pt x="1139365" y="1135748"/>
                </a:cubicBezTo>
                <a:cubicBezTo>
                  <a:pt x="1154605" y="1139558"/>
                  <a:pt x="1172702" y="1147178"/>
                  <a:pt x="1185085" y="1133843"/>
                </a:cubicBezTo>
                <a:cubicBezTo>
                  <a:pt x="1207945" y="1108125"/>
                  <a:pt x="1236520" y="1111935"/>
                  <a:pt x="1265095" y="1114793"/>
                </a:cubicBezTo>
                <a:cubicBezTo>
                  <a:pt x="1367013" y="1127175"/>
                  <a:pt x="1467977" y="1116698"/>
                  <a:pt x="1568942" y="1110983"/>
                </a:cubicBezTo>
                <a:cubicBezTo>
                  <a:pt x="1654667" y="1106220"/>
                  <a:pt x="1734677" y="1083360"/>
                  <a:pt x="1801352" y="1026210"/>
                </a:cubicBezTo>
                <a:cubicBezTo>
                  <a:pt x="1813735" y="1015733"/>
                  <a:pt x="1836595" y="1007160"/>
                  <a:pt x="1831833" y="988110"/>
                </a:cubicBezTo>
                <a:cubicBezTo>
                  <a:pt x="1828023" y="971918"/>
                  <a:pt x="1805163" y="974775"/>
                  <a:pt x="1789923" y="970965"/>
                </a:cubicBezTo>
                <a:cubicBezTo>
                  <a:pt x="1740392" y="960488"/>
                  <a:pt x="1690863" y="950010"/>
                  <a:pt x="1640380" y="940485"/>
                </a:cubicBezTo>
                <a:cubicBezTo>
                  <a:pt x="1538463" y="919530"/>
                  <a:pt x="1435592" y="898575"/>
                  <a:pt x="1326055" y="876668"/>
                </a:cubicBezTo>
                <a:cubicBezTo>
                  <a:pt x="1387967" y="810945"/>
                  <a:pt x="1398445" y="809040"/>
                  <a:pt x="1463215" y="833805"/>
                </a:cubicBezTo>
                <a:close/>
                <a:moveTo>
                  <a:pt x="1534652" y="655688"/>
                </a:moveTo>
                <a:cubicBezTo>
                  <a:pt x="1576563" y="589965"/>
                  <a:pt x="1595613" y="516623"/>
                  <a:pt x="1596565" y="439470"/>
                </a:cubicBezTo>
                <a:cubicBezTo>
                  <a:pt x="1596565" y="404228"/>
                  <a:pt x="1607995" y="394703"/>
                  <a:pt x="1642285" y="408990"/>
                </a:cubicBezTo>
                <a:cubicBezTo>
                  <a:pt x="1773730" y="464235"/>
                  <a:pt x="1822308" y="568058"/>
                  <a:pt x="1764205" y="675690"/>
                </a:cubicBezTo>
                <a:cubicBezTo>
                  <a:pt x="1733725" y="732840"/>
                  <a:pt x="1688005" y="763320"/>
                  <a:pt x="1621330" y="760463"/>
                </a:cubicBezTo>
                <a:cubicBezTo>
                  <a:pt x="1608948" y="759510"/>
                  <a:pt x="1595613" y="758558"/>
                  <a:pt x="1583230" y="756653"/>
                </a:cubicBezTo>
                <a:cubicBezTo>
                  <a:pt x="1493695" y="743318"/>
                  <a:pt x="1487980" y="729983"/>
                  <a:pt x="1534652" y="65568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175" name="Group 3174">
            <a:extLst>
              <a:ext uri="{FF2B5EF4-FFF2-40B4-BE49-F238E27FC236}">
                <a16:creationId xmlns:a16="http://schemas.microsoft.com/office/drawing/2014/main" id="{D12DC158-A224-4D9F-9587-28F5D3DED46E}"/>
              </a:ext>
            </a:extLst>
          </p:cNvPr>
          <p:cNvGrpSpPr/>
          <p:nvPr/>
        </p:nvGrpSpPr>
        <p:grpSpPr>
          <a:xfrm>
            <a:off x="5904924" y="2610116"/>
            <a:ext cx="416719" cy="499774"/>
            <a:chOff x="6761163" y="2984500"/>
            <a:chExt cx="915988" cy="1098550"/>
          </a:xfrm>
          <a:solidFill>
            <a:schemeClr val="bg1"/>
          </a:solidFill>
        </p:grpSpPr>
        <p:sp>
          <p:nvSpPr>
            <p:cNvPr id="3176" name="Freeform 14">
              <a:extLst>
                <a:ext uri="{FF2B5EF4-FFF2-40B4-BE49-F238E27FC236}">
                  <a16:creationId xmlns:a16="http://schemas.microsoft.com/office/drawing/2014/main" id="{8EC01593-B5DE-4001-92EE-2841B313A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913" y="2984500"/>
              <a:ext cx="361950" cy="239713"/>
            </a:xfrm>
            <a:custGeom>
              <a:avLst/>
              <a:gdLst>
                <a:gd name="T0" fmla="*/ 434 w 741"/>
                <a:gd name="T1" fmla="*/ 127 h 492"/>
                <a:gd name="T2" fmla="*/ 434 w 741"/>
                <a:gd name="T3" fmla="*/ 74 h 492"/>
                <a:gd name="T4" fmla="*/ 462 w 741"/>
                <a:gd name="T5" fmla="*/ 38 h 492"/>
                <a:gd name="T6" fmla="*/ 424 w 741"/>
                <a:gd name="T7" fmla="*/ 0 h 492"/>
                <a:gd name="T8" fmla="*/ 317 w 741"/>
                <a:gd name="T9" fmla="*/ 0 h 492"/>
                <a:gd name="T10" fmla="*/ 279 w 741"/>
                <a:gd name="T11" fmla="*/ 38 h 492"/>
                <a:gd name="T12" fmla="*/ 307 w 741"/>
                <a:gd name="T13" fmla="*/ 74 h 492"/>
                <a:gd name="T14" fmla="*/ 307 w 741"/>
                <a:gd name="T15" fmla="*/ 127 h 492"/>
                <a:gd name="T16" fmla="*/ 0 w 741"/>
                <a:gd name="T17" fmla="*/ 492 h 492"/>
                <a:gd name="T18" fmla="*/ 741 w 741"/>
                <a:gd name="T19" fmla="*/ 492 h 492"/>
                <a:gd name="T20" fmla="*/ 434 w 741"/>
                <a:gd name="T21" fmla="*/ 127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1" h="492">
                  <a:moveTo>
                    <a:pt x="434" y="127"/>
                  </a:moveTo>
                  <a:lnTo>
                    <a:pt x="434" y="74"/>
                  </a:lnTo>
                  <a:cubicBezTo>
                    <a:pt x="450" y="70"/>
                    <a:pt x="462" y="55"/>
                    <a:pt x="462" y="38"/>
                  </a:cubicBezTo>
                  <a:cubicBezTo>
                    <a:pt x="462" y="17"/>
                    <a:pt x="445" y="0"/>
                    <a:pt x="424" y="0"/>
                  </a:cubicBezTo>
                  <a:lnTo>
                    <a:pt x="317" y="0"/>
                  </a:lnTo>
                  <a:cubicBezTo>
                    <a:pt x="296" y="0"/>
                    <a:pt x="279" y="17"/>
                    <a:pt x="279" y="38"/>
                  </a:cubicBezTo>
                  <a:cubicBezTo>
                    <a:pt x="279" y="55"/>
                    <a:pt x="291" y="70"/>
                    <a:pt x="307" y="74"/>
                  </a:cubicBezTo>
                  <a:lnTo>
                    <a:pt x="307" y="127"/>
                  </a:lnTo>
                  <a:cubicBezTo>
                    <a:pt x="133" y="157"/>
                    <a:pt x="0" y="309"/>
                    <a:pt x="0" y="492"/>
                  </a:cubicBezTo>
                  <a:lnTo>
                    <a:pt x="741" y="492"/>
                  </a:lnTo>
                  <a:cubicBezTo>
                    <a:pt x="741" y="309"/>
                    <a:pt x="608" y="157"/>
                    <a:pt x="434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77" name="Freeform 15">
              <a:extLst>
                <a:ext uri="{FF2B5EF4-FFF2-40B4-BE49-F238E27FC236}">
                  <a16:creationId xmlns:a16="http://schemas.microsoft.com/office/drawing/2014/main" id="{C998735F-75FE-48EA-86B8-40CE98104E6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1163" y="3238500"/>
              <a:ext cx="915988" cy="844550"/>
            </a:xfrm>
            <a:custGeom>
              <a:avLst/>
              <a:gdLst>
                <a:gd name="T0" fmla="*/ 343 w 1880"/>
                <a:gd name="T1" fmla="*/ 832 h 1735"/>
                <a:gd name="T2" fmla="*/ 150 w 1880"/>
                <a:gd name="T3" fmla="*/ 493 h 1735"/>
                <a:gd name="T4" fmla="*/ 537 w 1880"/>
                <a:gd name="T5" fmla="*/ 506 h 1735"/>
                <a:gd name="T6" fmla="*/ 462 w 1880"/>
                <a:gd name="T7" fmla="*/ 944 h 1735"/>
                <a:gd name="T8" fmla="*/ 1862 w 1880"/>
                <a:gd name="T9" fmla="*/ 248 h 1735"/>
                <a:gd name="T10" fmla="*/ 1765 w 1880"/>
                <a:gd name="T11" fmla="*/ 238 h 1735"/>
                <a:gd name="T12" fmla="*/ 1733 w 1880"/>
                <a:gd name="T13" fmla="*/ 262 h 1735"/>
                <a:gd name="T14" fmla="*/ 1694 w 1880"/>
                <a:gd name="T15" fmla="*/ 294 h 1735"/>
                <a:gd name="T16" fmla="*/ 1551 w 1880"/>
                <a:gd name="T17" fmla="*/ 397 h 1735"/>
                <a:gd name="T18" fmla="*/ 1396 w 1880"/>
                <a:gd name="T19" fmla="*/ 573 h 1735"/>
                <a:gd name="T20" fmla="*/ 1387 w 1880"/>
                <a:gd name="T21" fmla="*/ 584 h 1735"/>
                <a:gd name="T22" fmla="*/ 1334 w 1880"/>
                <a:gd name="T23" fmla="*/ 108 h 1735"/>
                <a:gd name="T24" fmla="*/ 1334 w 1880"/>
                <a:gd name="T25" fmla="*/ 0 h 1735"/>
                <a:gd name="T26" fmla="*/ 522 w 1880"/>
                <a:gd name="T27" fmla="*/ 54 h 1735"/>
                <a:gd name="T28" fmla="*/ 588 w 1880"/>
                <a:gd name="T29" fmla="*/ 108 h 1735"/>
                <a:gd name="T30" fmla="*/ 595 w 1880"/>
                <a:gd name="T31" fmla="*/ 134 h 1735"/>
                <a:gd name="T32" fmla="*/ 594 w 1880"/>
                <a:gd name="T33" fmla="*/ 322 h 1735"/>
                <a:gd name="T34" fmla="*/ 294 w 1880"/>
                <a:gd name="T35" fmla="*/ 243 h 1735"/>
                <a:gd name="T36" fmla="*/ 16 w 1880"/>
                <a:gd name="T37" fmla="*/ 492 h 1735"/>
                <a:gd name="T38" fmla="*/ 308 w 1880"/>
                <a:gd name="T39" fmla="*/ 960 h 1735"/>
                <a:gd name="T40" fmla="*/ 298 w 1880"/>
                <a:gd name="T41" fmla="*/ 1179 h 1735"/>
                <a:gd name="T42" fmla="*/ 416 w 1880"/>
                <a:gd name="T43" fmla="*/ 1226 h 1735"/>
                <a:gd name="T44" fmla="*/ 423 w 1880"/>
                <a:gd name="T45" fmla="*/ 1385 h 1735"/>
                <a:gd name="T46" fmla="*/ 518 w 1880"/>
                <a:gd name="T47" fmla="*/ 1606 h 1735"/>
                <a:gd name="T48" fmla="*/ 496 w 1880"/>
                <a:gd name="T49" fmla="*/ 1637 h 1735"/>
                <a:gd name="T50" fmla="*/ 430 w 1880"/>
                <a:gd name="T51" fmla="*/ 1735 h 1735"/>
                <a:gd name="T52" fmla="*/ 470 w 1880"/>
                <a:gd name="T53" fmla="*/ 1735 h 1735"/>
                <a:gd name="T54" fmla="*/ 597 w 1880"/>
                <a:gd name="T55" fmla="*/ 1735 h 1735"/>
                <a:gd name="T56" fmla="*/ 619 w 1880"/>
                <a:gd name="T57" fmla="*/ 1735 h 1735"/>
                <a:gd name="T58" fmla="*/ 635 w 1880"/>
                <a:gd name="T59" fmla="*/ 1735 h 1735"/>
                <a:gd name="T60" fmla="*/ 1444 w 1880"/>
                <a:gd name="T61" fmla="*/ 1735 h 1735"/>
                <a:gd name="T62" fmla="*/ 1517 w 1880"/>
                <a:gd name="T63" fmla="*/ 1704 h 1735"/>
                <a:gd name="T64" fmla="*/ 1404 w 1880"/>
                <a:gd name="T65" fmla="*/ 1637 h 1735"/>
                <a:gd name="T66" fmla="*/ 1549 w 1880"/>
                <a:gd name="T67" fmla="*/ 1063 h 1735"/>
                <a:gd name="T68" fmla="*/ 1551 w 1880"/>
                <a:gd name="T69" fmla="*/ 1011 h 1735"/>
                <a:gd name="T70" fmla="*/ 1700 w 1880"/>
                <a:gd name="T71" fmla="*/ 765 h 1735"/>
                <a:gd name="T72" fmla="*/ 1699 w 1880"/>
                <a:gd name="T73" fmla="*/ 716 h 1735"/>
                <a:gd name="T74" fmla="*/ 1686 w 1880"/>
                <a:gd name="T75" fmla="*/ 604 h 1735"/>
                <a:gd name="T76" fmla="*/ 1683 w 1880"/>
                <a:gd name="T77" fmla="*/ 559 h 1735"/>
                <a:gd name="T78" fmla="*/ 1744 w 1880"/>
                <a:gd name="T79" fmla="*/ 369 h 1735"/>
                <a:gd name="T80" fmla="*/ 1762 w 1880"/>
                <a:gd name="T81" fmla="*/ 345 h 1735"/>
                <a:gd name="T82" fmla="*/ 1797 w 1880"/>
                <a:gd name="T83" fmla="*/ 309 h 1735"/>
                <a:gd name="T84" fmla="*/ 1872 w 1880"/>
                <a:gd name="T85" fmla="*/ 255 h 1735"/>
                <a:gd name="T86" fmla="*/ 1871 w 1880"/>
                <a:gd name="T87" fmla="*/ 249 h 1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0" h="1735">
                  <a:moveTo>
                    <a:pt x="462" y="944"/>
                  </a:moveTo>
                  <a:cubicBezTo>
                    <a:pt x="425" y="904"/>
                    <a:pt x="383" y="868"/>
                    <a:pt x="343" y="832"/>
                  </a:cubicBezTo>
                  <a:cubicBezTo>
                    <a:pt x="271" y="769"/>
                    <a:pt x="181" y="706"/>
                    <a:pt x="148" y="612"/>
                  </a:cubicBezTo>
                  <a:cubicBezTo>
                    <a:pt x="134" y="574"/>
                    <a:pt x="135" y="531"/>
                    <a:pt x="150" y="493"/>
                  </a:cubicBezTo>
                  <a:cubicBezTo>
                    <a:pt x="178" y="416"/>
                    <a:pt x="261" y="365"/>
                    <a:pt x="343" y="373"/>
                  </a:cubicBezTo>
                  <a:cubicBezTo>
                    <a:pt x="424" y="381"/>
                    <a:pt x="494" y="438"/>
                    <a:pt x="537" y="506"/>
                  </a:cubicBezTo>
                  <a:cubicBezTo>
                    <a:pt x="545" y="520"/>
                    <a:pt x="552" y="532"/>
                    <a:pt x="557" y="542"/>
                  </a:cubicBezTo>
                  <a:cubicBezTo>
                    <a:pt x="532" y="678"/>
                    <a:pt x="502" y="813"/>
                    <a:pt x="462" y="944"/>
                  </a:cubicBezTo>
                  <a:close/>
                  <a:moveTo>
                    <a:pt x="1871" y="249"/>
                  </a:moveTo>
                  <a:cubicBezTo>
                    <a:pt x="1868" y="248"/>
                    <a:pt x="1865" y="248"/>
                    <a:pt x="1862" y="248"/>
                  </a:cubicBezTo>
                  <a:cubicBezTo>
                    <a:pt x="1836" y="247"/>
                    <a:pt x="1809" y="244"/>
                    <a:pt x="1780" y="240"/>
                  </a:cubicBezTo>
                  <a:cubicBezTo>
                    <a:pt x="1775" y="240"/>
                    <a:pt x="1770" y="239"/>
                    <a:pt x="1765" y="238"/>
                  </a:cubicBezTo>
                  <a:cubicBezTo>
                    <a:pt x="1764" y="239"/>
                    <a:pt x="1764" y="239"/>
                    <a:pt x="1763" y="239"/>
                  </a:cubicBezTo>
                  <a:cubicBezTo>
                    <a:pt x="1753" y="246"/>
                    <a:pt x="1743" y="254"/>
                    <a:pt x="1733" y="262"/>
                  </a:cubicBezTo>
                  <a:cubicBezTo>
                    <a:pt x="1731" y="263"/>
                    <a:pt x="1728" y="265"/>
                    <a:pt x="1725" y="266"/>
                  </a:cubicBezTo>
                  <a:cubicBezTo>
                    <a:pt x="1714" y="277"/>
                    <a:pt x="1699" y="282"/>
                    <a:pt x="1694" y="294"/>
                  </a:cubicBezTo>
                  <a:cubicBezTo>
                    <a:pt x="1691" y="296"/>
                    <a:pt x="1688" y="299"/>
                    <a:pt x="1685" y="301"/>
                  </a:cubicBezTo>
                  <a:cubicBezTo>
                    <a:pt x="1641" y="334"/>
                    <a:pt x="1592" y="360"/>
                    <a:pt x="1551" y="397"/>
                  </a:cubicBezTo>
                  <a:cubicBezTo>
                    <a:pt x="1548" y="400"/>
                    <a:pt x="1545" y="402"/>
                    <a:pt x="1542" y="405"/>
                  </a:cubicBezTo>
                  <a:cubicBezTo>
                    <a:pt x="1485" y="455"/>
                    <a:pt x="1433" y="511"/>
                    <a:pt x="1396" y="573"/>
                  </a:cubicBezTo>
                  <a:cubicBezTo>
                    <a:pt x="1394" y="575"/>
                    <a:pt x="1393" y="577"/>
                    <a:pt x="1391" y="579"/>
                  </a:cubicBezTo>
                  <a:cubicBezTo>
                    <a:pt x="1390" y="580"/>
                    <a:pt x="1388" y="582"/>
                    <a:pt x="1387" y="584"/>
                  </a:cubicBezTo>
                  <a:cubicBezTo>
                    <a:pt x="1275" y="439"/>
                    <a:pt x="1310" y="179"/>
                    <a:pt x="1322" y="108"/>
                  </a:cubicBezTo>
                  <a:lnTo>
                    <a:pt x="1334" y="108"/>
                  </a:lnTo>
                  <a:cubicBezTo>
                    <a:pt x="1363" y="108"/>
                    <a:pt x="1387" y="84"/>
                    <a:pt x="1387" y="54"/>
                  </a:cubicBezTo>
                  <a:cubicBezTo>
                    <a:pt x="1387" y="24"/>
                    <a:pt x="1363" y="0"/>
                    <a:pt x="1334" y="0"/>
                  </a:cubicBezTo>
                  <a:lnTo>
                    <a:pt x="576" y="0"/>
                  </a:lnTo>
                  <a:cubicBezTo>
                    <a:pt x="546" y="0"/>
                    <a:pt x="522" y="24"/>
                    <a:pt x="522" y="54"/>
                  </a:cubicBezTo>
                  <a:cubicBezTo>
                    <a:pt x="522" y="84"/>
                    <a:pt x="546" y="108"/>
                    <a:pt x="576" y="108"/>
                  </a:cubicBezTo>
                  <a:lnTo>
                    <a:pt x="588" y="108"/>
                  </a:lnTo>
                  <a:cubicBezTo>
                    <a:pt x="589" y="111"/>
                    <a:pt x="590" y="115"/>
                    <a:pt x="591" y="119"/>
                  </a:cubicBezTo>
                  <a:cubicBezTo>
                    <a:pt x="592" y="124"/>
                    <a:pt x="593" y="129"/>
                    <a:pt x="595" y="134"/>
                  </a:cubicBezTo>
                  <a:cubicBezTo>
                    <a:pt x="608" y="192"/>
                    <a:pt x="603" y="249"/>
                    <a:pt x="597" y="307"/>
                  </a:cubicBezTo>
                  <a:cubicBezTo>
                    <a:pt x="596" y="312"/>
                    <a:pt x="595" y="317"/>
                    <a:pt x="594" y="322"/>
                  </a:cubicBezTo>
                  <a:cubicBezTo>
                    <a:pt x="593" y="332"/>
                    <a:pt x="591" y="343"/>
                    <a:pt x="589" y="353"/>
                  </a:cubicBezTo>
                  <a:cubicBezTo>
                    <a:pt x="511" y="278"/>
                    <a:pt x="406" y="232"/>
                    <a:pt x="294" y="243"/>
                  </a:cubicBezTo>
                  <a:cubicBezTo>
                    <a:pt x="204" y="251"/>
                    <a:pt x="118" y="298"/>
                    <a:pt x="66" y="369"/>
                  </a:cubicBezTo>
                  <a:cubicBezTo>
                    <a:pt x="40" y="405"/>
                    <a:pt x="22" y="446"/>
                    <a:pt x="16" y="492"/>
                  </a:cubicBezTo>
                  <a:cubicBezTo>
                    <a:pt x="0" y="619"/>
                    <a:pt x="68" y="750"/>
                    <a:pt x="160" y="834"/>
                  </a:cubicBezTo>
                  <a:cubicBezTo>
                    <a:pt x="218" y="887"/>
                    <a:pt x="251" y="911"/>
                    <a:pt x="308" y="960"/>
                  </a:cubicBezTo>
                  <a:cubicBezTo>
                    <a:pt x="411" y="1049"/>
                    <a:pt x="393" y="1090"/>
                    <a:pt x="345" y="1094"/>
                  </a:cubicBezTo>
                  <a:cubicBezTo>
                    <a:pt x="309" y="1098"/>
                    <a:pt x="278" y="1128"/>
                    <a:pt x="298" y="1179"/>
                  </a:cubicBezTo>
                  <a:cubicBezTo>
                    <a:pt x="312" y="1214"/>
                    <a:pt x="353" y="1224"/>
                    <a:pt x="389" y="1228"/>
                  </a:cubicBezTo>
                  <a:cubicBezTo>
                    <a:pt x="398" y="1228"/>
                    <a:pt x="407" y="1228"/>
                    <a:pt x="416" y="1226"/>
                  </a:cubicBezTo>
                  <a:cubicBezTo>
                    <a:pt x="413" y="1271"/>
                    <a:pt x="413" y="1317"/>
                    <a:pt x="421" y="1364"/>
                  </a:cubicBezTo>
                  <a:cubicBezTo>
                    <a:pt x="422" y="1371"/>
                    <a:pt x="422" y="1378"/>
                    <a:pt x="423" y="1385"/>
                  </a:cubicBezTo>
                  <a:cubicBezTo>
                    <a:pt x="434" y="1466"/>
                    <a:pt x="469" y="1546"/>
                    <a:pt x="522" y="1610"/>
                  </a:cubicBezTo>
                  <a:lnTo>
                    <a:pt x="518" y="1606"/>
                  </a:lnTo>
                  <a:cubicBezTo>
                    <a:pt x="526" y="1616"/>
                    <a:pt x="533" y="1627"/>
                    <a:pt x="541" y="1637"/>
                  </a:cubicBezTo>
                  <a:lnTo>
                    <a:pt x="496" y="1637"/>
                  </a:lnTo>
                  <a:cubicBezTo>
                    <a:pt x="460" y="1637"/>
                    <a:pt x="430" y="1667"/>
                    <a:pt x="430" y="1704"/>
                  </a:cubicBezTo>
                  <a:lnTo>
                    <a:pt x="430" y="1735"/>
                  </a:lnTo>
                  <a:lnTo>
                    <a:pt x="452" y="1735"/>
                  </a:lnTo>
                  <a:lnTo>
                    <a:pt x="470" y="1735"/>
                  </a:lnTo>
                  <a:lnTo>
                    <a:pt x="574" y="1735"/>
                  </a:lnTo>
                  <a:cubicBezTo>
                    <a:pt x="582" y="1735"/>
                    <a:pt x="589" y="1735"/>
                    <a:pt x="597" y="1735"/>
                  </a:cubicBezTo>
                  <a:cubicBezTo>
                    <a:pt x="598" y="1735"/>
                    <a:pt x="599" y="1735"/>
                    <a:pt x="600" y="1735"/>
                  </a:cubicBezTo>
                  <a:lnTo>
                    <a:pt x="619" y="1735"/>
                  </a:lnTo>
                  <a:cubicBezTo>
                    <a:pt x="620" y="1735"/>
                    <a:pt x="621" y="1735"/>
                    <a:pt x="622" y="1735"/>
                  </a:cubicBezTo>
                  <a:cubicBezTo>
                    <a:pt x="626" y="1735"/>
                    <a:pt x="631" y="1735"/>
                    <a:pt x="635" y="1735"/>
                  </a:cubicBezTo>
                  <a:lnTo>
                    <a:pt x="690" y="1735"/>
                  </a:lnTo>
                  <a:lnTo>
                    <a:pt x="1444" y="1735"/>
                  </a:lnTo>
                  <a:lnTo>
                    <a:pt x="1517" y="1735"/>
                  </a:lnTo>
                  <a:lnTo>
                    <a:pt x="1517" y="1704"/>
                  </a:lnTo>
                  <a:cubicBezTo>
                    <a:pt x="1517" y="1667"/>
                    <a:pt x="1487" y="1637"/>
                    <a:pt x="1450" y="1637"/>
                  </a:cubicBezTo>
                  <a:lnTo>
                    <a:pt x="1404" y="1637"/>
                  </a:lnTo>
                  <a:cubicBezTo>
                    <a:pt x="1461" y="1537"/>
                    <a:pt x="1516" y="1441"/>
                    <a:pt x="1539" y="1325"/>
                  </a:cubicBezTo>
                  <a:cubicBezTo>
                    <a:pt x="1556" y="1239"/>
                    <a:pt x="1558" y="1150"/>
                    <a:pt x="1549" y="1063"/>
                  </a:cubicBezTo>
                  <a:cubicBezTo>
                    <a:pt x="1548" y="1056"/>
                    <a:pt x="1547" y="1049"/>
                    <a:pt x="1547" y="1043"/>
                  </a:cubicBezTo>
                  <a:cubicBezTo>
                    <a:pt x="1557" y="1032"/>
                    <a:pt x="1538" y="1022"/>
                    <a:pt x="1551" y="1011"/>
                  </a:cubicBezTo>
                  <a:cubicBezTo>
                    <a:pt x="1559" y="1010"/>
                    <a:pt x="1566" y="1009"/>
                    <a:pt x="1573" y="1007"/>
                  </a:cubicBezTo>
                  <a:cubicBezTo>
                    <a:pt x="1679" y="979"/>
                    <a:pt x="1700" y="872"/>
                    <a:pt x="1700" y="765"/>
                  </a:cubicBezTo>
                  <a:cubicBezTo>
                    <a:pt x="1700" y="763"/>
                    <a:pt x="1700" y="761"/>
                    <a:pt x="1700" y="759"/>
                  </a:cubicBezTo>
                  <a:cubicBezTo>
                    <a:pt x="1699" y="747"/>
                    <a:pt x="1699" y="733"/>
                    <a:pt x="1699" y="716"/>
                  </a:cubicBezTo>
                  <a:cubicBezTo>
                    <a:pt x="1699" y="714"/>
                    <a:pt x="1699" y="712"/>
                    <a:pt x="1699" y="710"/>
                  </a:cubicBezTo>
                  <a:cubicBezTo>
                    <a:pt x="1695" y="676"/>
                    <a:pt x="1690" y="638"/>
                    <a:pt x="1686" y="604"/>
                  </a:cubicBezTo>
                  <a:cubicBezTo>
                    <a:pt x="1685" y="601"/>
                    <a:pt x="1685" y="598"/>
                    <a:pt x="1685" y="595"/>
                  </a:cubicBezTo>
                  <a:cubicBezTo>
                    <a:pt x="1683" y="583"/>
                    <a:pt x="1683" y="571"/>
                    <a:pt x="1683" y="559"/>
                  </a:cubicBezTo>
                  <a:cubicBezTo>
                    <a:pt x="1683" y="491"/>
                    <a:pt x="1703" y="428"/>
                    <a:pt x="1738" y="377"/>
                  </a:cubicBezTo>
                  <a:cubicBezTo>
                    <a:pt x="1740" y="374"/>
                    <a:pt x="1742" y="371"/>
                    <a:pt x="1744" y="369"/>
                  </a:cubicBezTo>
                  <a:cubicBezTo>
                    <a:pt x="1748" y="363"/>
                    <a:pt x="1751" y="357"/>
                    <a:pt x="1755" y="352"/>
                  </a:cubicBezTo>
                  <a:cubicBezTo>
                    <a:pt x="1757" y="349"/>
                    <a:pt x="1760" y="347"/>
                    <a:pt x="1762" y="345"/>
                  </a:cubicBezTo>
                  <a:cubicBezTo>
                    <a:pt x="1770" y="334"/>
                    <a:pt x="1780" y="325"/>
                    <a:pt x="1790" y="315"/>
                  </a:cubicBezTo>
                  <a:cubicBezTo>
                    <a:pt x="1792" y="313"/>
                    <a:pt x="1795" y="311"/>
                    <a:pt x="1797" y="309"/>
                  </a:cubicBezTo>
                  <a:cubicBezTo>
                    <a:pt x="1818" y="292"/>
                    <a:pt x="1841" y="277"/>
                    <a:pt x="1863" y="261"/>
                  </a:cubicBezTo>
                  <a:cubicBezTo>
                    <a:pt x="1866" y="259"/>
                    <a:pt x="1869" y="257"/>
                    <a:pt x="1872" y="255"/>
                  </a:cubicBezTo>
                  <a:cubicBezTo>
                    <a:pt x="1871" y="254"/>
                    <a:pt x="1877" y="253"/>
                    <a:pt x="1880" y="252"/>
                  </a:cubicBezTo>
                  <a:cubicBezTo>
                    <a:pt x="1880" y="244"/>
                    <a:pt x="1875" y="249"/>
                    <a:pt x="1871" y="2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11340</TotalTime>
  <Words>80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80</cp:revision>
  <dcterms:created xsi:type="dcterms:W3CDTF">2018-02-18T19:39:47Z</dcterms:created>
  <dcterms:modified xsi:type="dcterms:W3CDTF">2019-04-25T05:33:31Z</dcterms:modified>
</cp:coreProperties>
</file>