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431" name="Graphic 70">
            <a:extLst>
              <a:ext uri="{FF2B5EF4-FFF2-40B4-BE49-F238E27FC236}">
                <a16:creationId xmlns:a16="http://schemas.microsoft.com/office/drawing/2014/main" id="{69ACB511-A178-4F65-A173-0E74362727D6}"/>
              </a:ext>
            </a:extLst>
          </p:cNvPr>
          <p:cNvGrpSpPr/>
          <p:nvPr/>
        </p:nvGrpSpPr>
        <p:grpSpPr>
          <a:xfrm>
            <a:off x="7100813" y="2047671"/>
            <a:ext cx="4342198" cy="4151592"/>
            <a:chOff x="6551111" y="-143747"/>
            <a:chExt cx="4379433" cy="4187188"/>
          </a:xfrm>
          <a:solidFill>
            <a:schemeClr val="accent5"/>
          </a:solidFill>
        </p:grpSpPr>
        <p:sp>
          <p:nvSpPr>
            <p:cNvPr id="2432" name="Freeform: Shape 2431">
              <a:extLst>
                <a:ext uri="{FF2B5EF4-FFF2-40B4-BE49-F238E27FC236}">
                  <a16:creationId xmlns:a16="http://schemas.microsoft.com/office/drawing/2014/main" id="{39B38FC1-22EE-46DB-89CF-1845667B98A4}"/>
                </a:ext>
              </a:extLst>
            </p:cNvPr>
            <p:cNvSpPr/>
            <p:nvPr/>
          </p:nvSpPr>
          <p:spPr>
            <a:xfrm>
              <a:off x="6551033" y="-144216"/>
              <a:ext cx="4374744" cy="4187188"/>
            </a:xfrm>
            <a:custGeom>
              <a:avLst/>
              <a:gdLst>
                <a:gd name="connsiteX0" fmla="*/ 4372947 w 4374744"/>
                <a:gd name="connsiteY0" fmla="*/ 105969 h 4187188"/>
                <a:gd name="connsiteX1" fmla="*/ 4269791 w 4374744"/>
                <a:gd name="connsiteY1" fmla="*/ 4220 h 4187188"/>
                <a:gd name="connsiteX2" fmla="*/ 4260413 w 4374744"/>
                <a:gd name="connsiteY2" fmla="*/ 0 h 4187188"/>
                <a:gd name="connsiteX3" fmla="*/ 4246816 w 4374744"/>
                <a:gd name="connsiteY3" fmla="*/ 0 h 4187188"/>
                <a:gd name="connsiteX4" fmla="*/ 4237438 w 4374744"/>
                <a:gd name="connsiteY4" fmla="*/ 3751 h 4187188"/>
                <a:gd name="connsiteX5" fmla="*/ 4002055 w 4374744"/>
                <a:gd name="connsiteY5" fmla="*/ 42669 h 4187188"/>
                <a:gd name="connsiteX6" fmla="*/ 3580523 w 4374744"/>
                <a:gd name="connsiteY6" fmla="*/ 114409 h 4187188"/>
                <a:gd name="connsiteX7" fmla="*/ 3459080 w 4374744"/>
                <a:gd name="connsiteY7" fmla="*/ 214283 h 4187188"/>
                <a:gd name="connsiteX8" fmla="*/ 3323102 w 4374744"/>
                <a:gd name="connsiteY8" fmla="*/ 564075 h 4187188"/>
                <a:gd name="connsiteX9" fmla="*/ 3163210 w 4374744"/>
                <a:gd name="connsiteY9" fmla="*/ 974354 h 4187188"/>
                <a:gd name="connsiteX10" fmla="*/ 3134608 w 4374744"/>
                <a:gd name="connsiteY10" fmla="*/ 994047 h 4187188"/>
                <a:gd name="connsiteX11" fmla="*/ 2924546 w 4374744"/>
                <a:gd name="connsiteY11" fmla="*/ 999674 h 4187188"/>
                <a:gd name="connsiteX12" fmla="*/ 2637585 w 4374744"/>
                <a:gd name="connsiteY12" fmla="*/ 1006707 h 4187188"/>
                <a:gd name="connsiteX13" fmla="*/ 2377820 w 4374744"/>
                <a:gd name="connsiteY13" fmla="*/ 1013271 h 4187188"/>
                <a:gd name="connsiteX14" fmla="*/ 2087108 w 4374744"/>
                <a:gd name="connsiteY14" fmla="*/ 1020305 h 4187188"/>
                <a:gd name="connsiteX15" fmla="*/ 1827343 w 4374744"/>
                <a:gd name="connsiteY15" fmla="*/ 1026869 h 4187188"/>
                <a:gd name="connsiteX16" fmla="*/ 1538507 w 4374744"/>
                <a:gd name="connsiteY16" fmla="*/ 1033903 h 4187188"/>
                <a:gd name="connsiteX17" fmla="*/ 1278741 w 4374744"/>
                <a:gd name="connsiteY17" fmla="*/ 1040467 h 4187188"/>
                <a:gd name="connsiteX18" fmla="*/ 989905 w 4374744"/>
                <a:gd name="connsiteY18" fmla="*/ 1047500 h 4187188"/>
                <a:gd name="connsiteX19" fmla="*/ 728264 w 4374744"/>
                <a:gd name="connsiteY19" fmla="*/ 1054065 h 4187188"/>
                <a:gd name="connsiteX20" fmla="*/ 439428 w 4374744"/>
                <a:gd name="connsiteY20" fmla="*/ 1061098 h 4187188"/>
                <a:gd name="connsiteX21" fmla="*/ 114487 w 4374744"/>
                <a:gd name="connsiteY21" fmla="*/ 1069069 h 4187188"/>
                <a:gd name="connsiteX22" fmla="*/ 78 w 4374744"/>
                <a:gd name="connsiteY22" fmla="*/ 1193794 h 4187188"/>
                <a:gd name="connsiteX23" fmla="*/ 20240 w 4374744"/>
                <a:gd name="connsiteY23" fmla="*/ 1371503 h 4187188"/>
                <a:gd name="connsiteX24" fmla="*/ 43216 w 4374744"/>
                <a:gd name="connsiteY24" fmla="*/ 1559059 h 4187188"/>
                <a:gd name="connsiteX25" fmla="*/ 61503 w 4374744"/>
                <a:gd name="connsiteY25" fmla="*/ 1711449 h 4187188"/>
                <a:gd name="connsiteX26" fmla="*/ 84478 w 4374744"/>
                <a:gd name="connsiteY26" fmla="*/ 1897598 h 4187188"/>
                <a:gd name="connsiteX27" fmla="*/ 102296 w 4374744"/>
                <a:gd name="connsiteY27" fmla="*/ 2049987 h 4187188"/>
                <a:gd name="connsiteX28" fmla="*/ 125272 w 4374744"/>
                <a:gd name="connsiteY28" fmla="*/ 2236137 h 4187188"/>
                <a:gd name="connsiteX29" fmla="*/ 143090 w 4374744"/>
                <a:gd name="connsiteY29" fmla="*/ 2390402 h 4187188"/>
                <a:gd name="connsiteX30" fmla="*/ 166065 w 4374744"/>
                <a:gd name="connsiteY30" fmla="*/ 2579833 h 4187188"/>
                <a:gd name="connsiteX31" fmla="*/ 269221 w 4374744"/>
                <a:gd name="connsiteY31" fmla="*/ 2696587 h 4187188"/>
                <a:gd name="connsiteX32" fmla="*/ 365812 w 4374744"/>
                <a:gd name="connsiteY32" fmla="*/ 2705965 h 4187188"/>
                <a:gd name="connsiteX33" fmla="*/ 515388 w 4374744"/>
                <a:gd name="connsiteY33" fmla="*/ 2717218 h 4187188"/>
                <a:gd name="connsiteX34" fmla="*/ 712791 w 4374744"/>
                <a:gd name="connsiteY34" fmla="*/ 2733160 h 4187188"/>
                <a:gd name="connsiteX35" fmla="*/ 859085 w 4374744"/>
                <a:gd name="connsiteY35" fmla="*/ 2744414 h 4187188"/>
                <a:gd name="connsiteX36" fmla="*/ 1057894 w 4374744"/>
                <a:gd name="connsiteY36" fmla="*/ 2760825 h 4187188"/>
                <a:gd name="connsiteX37" fmla="*/ 1202312 w 4374744"/>
                <a:gd name="connsiteY37" fmla="*/ 2772078 h 4187188"/>
                <a:gd name="connsiteX38" fmla="*/ 1402997 w 4374744"/>
                <a:gd name="connsiteY38" fmla="*/ 2788489 h 4187188"/>
                <a:gd name="connsiteX39" fmla="*/ 1547415 w 4374744"/>
                <a:gd name="connsiteY39" fmla="*/ 2799743 h 4187188"/>
                <a:gd name="connsiteX40" fmla="*/ 1702149 w 4374744"/>
                <a:gd name="connsiteY40" fmla="*/ 2812403 h 4187188"/>
                <a:gd name="connsiteX41" fmla="*/ 1850318 w 4374744"/>
                <a:gd name="connsiteY41" fmla="*/ 2824125 h 4187188"/>
                <a:gd name="connsiteX42" fmla="*/ 2040688 w 4374744"/>
                <a:gd name="connsiteY42" fmla="*/ 2840067 h 4187188"/>
                <a:gd name="connsiteX43" fmla="*/ 2192139 w 4374744"/>
                <a:gd name="connsiteY43" fmla="*/ 2851320 h 4187188"/>
                <a:gd name="connsiteX44" fmla="*/ 2397982 w 4374744"/>
                <a:gd name="connsiteY44" fmla="*/ 2868200 h 4187188"/>
                <a:gd name="connsiteX45" fmla="*/ 2459407 w 4374744"/>
                <a:gd name="connsiteY45" fmla="*/ 2882736 h 4187188"/>
                <a:gd name="connsiteX46" fmla="*/ 2881408 w 4374744"/>
                <a:gd name="connsiteY46" fmla="*/ 3214241 h 4187188"/>
                <a:gd name="connsiteX47" fmla="*/ 2966746 w 4374744"/>
                <a:gd name="connsiteY47" fmla="*/ 3345999 h 4187188"/>
                <a:gd name="connsiteX48" fmla="*/ 2887034 w 4374744"/>
                <a:gd name="connsiteY48" fmla="*/ 3471193 h 4187188"/>
                <a:gd name="connsiteX49" fmla="*/ 2783410 w 4374744"/>
                <a:gd name="connsiteY49" fmla="*/ 3477757 h 4187188"/>
                <a:gd name="connsiteX50" fmla="*/ 1632285 w 4374744"/>
                <a:gd name="connsiteY50" fmla="*/ 3481509 h 4187188"/>
                <a:gd name="connsiteX51" fmla="*/ 568373 w 4374744"/>
                <a:gd name="connsiteY51" fmla="*/ 3484322 h 4187188"/>
                <a:gd name="connsiteX52" fmla="*/ 212485 w 4374744"/>
                <a:gd name="connsiteY52" fmla="*/ 3485729 h 4187188"/>
                <a:gd name="connsiteX53" fmla="*/ 172161 w 4374744"/>
                <a:gd name="connsiteY53" fmla="*/ 3489949 h 4187188"/>
                <a:gd name="connsiteX54" fmla="*/ 83541 w 4374744"/>
                <a:gd name="connsiteY54" fmla="*/ 3612798 h 4187188"/>
                <a:gd name="connsiteX55" fmla="*/ 194668 w 4374744"/>
                <a:gd name="connsiteY55" fmla="*/ 3726269 h 4187188"/>
                <a:gd name="connsiteX56" fmla="*/ 374252 w 4374744"/>
                <a:gd name="connsiteY56" fmla="*/ 3727207 h 4187188"/>
                <a:gd name="connsiteX57" fmla="*/ 393008 w 4374744"/>
                <a:gd name="connsiteY57" fmla="*/ 3728614 h 4187188"/>
                <a:gd name="connsiteX58" fmla="*/ 283288 w 4374744"/>
                <a:gd name="connsiteY58" fmla="*/ 3905385 h 4187188"/>
                <a:gd name="connsiteX59" fmla="*/ 340961 w 4374744"/>
                <a:gd name="connsiteY59" fmla="*/ 4103726 h 4187188"/>
                <a:gd name="connsiteX60" fmla="*/ 670122 w 4374744"/>
                <a:gd name="connsiteY60" fmla="*/ 4146395 h 4187188"/>
                <a:gd name="connsiteX61" fmla="*/ 771402 w 4374744"/>
                <a:gd name="connsiteY61" fmla="*/ 3995412 h 4187188"/>
                <a:gd name="connsiteX62" fmla="*/ 661682 w 4374744"/>
                <a:gd name="connsiteY62" fmla="*/ 3730020 h 4187188"/>
                <a:gd name="connsiteX63" fmla="*/ 664964 w 4374744"/>
                <a:gd name="connsiteY63" fmla="*/ 3727207 h 4187188"/>
                <a:gd name="connsiteX64" fmla="*/ 2785285 w 4374744"/>
                <a:gd name="connsiteY64" fmla="*/ 3721111 h 4187188"/>
                <a:gd name="connsiteX65" fmla="*/ 2787630 w 4374744"/>
                <a:gd name="connsiteY65" fmla="*/ 3725800 h 4187188"/>
                <a:gd name="connsiteX66" fmla="*/ 2662436 w 4374744"/>
                <a:gd name="connsiteY66" fmla="*/ 3926485 h 4187188"/>
                <a:gd name="connsiteX67" fmla="*/ 2762309 w 4374744"/>
                <a:gd name="connsiteY67" fmla="*/ 4141706 h 4187188"/>
                <a:gd name="connsiteX68" fmla="*/ 3117259 w 4374744"/>
                <a:gd name="connsiteY68" fmla="*/ 4080750 h 4187188"/>
                <a:gd name="connsiteX69" fmla="*/ 3153364 w 4374744"/>
                <a:gd name="connsiteY69" fmla="*/ 3888505 h 4187188"/>
                <a:gd name="connsiteX70" fmla="*/ 2962526 w 4374744"/>
                <a:gd name="connsiteY70" fmla="*/ 3697667 h 4187188"/>
                <a:gd name="connsiteX71" fmla="*/ 2976592 w 4374744"/>
                <a:gd name="connsiteY71" fmla="*/ 3689696 h 4187188"/>
                <a:gd name="connsiteX72" fmla="*/ 3152426 w 4374744"/>
                <a:gd name="connsiteY72" fmla="*/ 3549029 h 4187188"/>
                <a:gd name="connsiteX73" fmla="*/ 3204004 w 4374744"/>
                <a:gd name="connsiteY73" fmla="*/ 3449624 h 4187188"/>
                <a:gd name="connsiteX74" fmla="*/ 3190875 w 4374744"/>
                <a:gd name="connsiteY74" fmla="*/ 3240030 h 4187188"/>
                <a:gd name="connsiteX75" fmla="*/ 3010352 w 4374744"/>
                <a:gd name="connsiteY75" fmla="*/ 3006992 h 4187188"/>
                <a:gd name="connsiteX76" fmla="*/ 2735583 w 4374744"/>
                <a:gd name="connsiteY76" fmla="*/ 2792240 h 4187188"/>
                <a:gd name="connsiteX77" fmla="*/ 2727612 w 4374744"/>
                <a:gd name="connsiteY77" fmla="*/ 2759418 h 4187188"/>
                <a:gd name="connsiteX78" fmla="*/ 2910479 w 4374744"/>
                <a:gd name="connsiteY78" fmla="*/ 2292403 h 4187188"/>
                <a:gd name="connsiteX79" fmla="*/ 3479242 w 4374744"/>
                <a:gd name="connsiteY79" fmla="*/ 836500 h 4187188"/>
                <a:gd name="connsiteX80" fmla="*/ 3662110 w 4374744"/>
                <a:gd name="connsiteY80" fmla="*/ 363859 h 4187188"/>
                <a:gd name="connsiteX81" fmla="*/ 3686023 w 4374744"/>
                <a:gd name="connsiteY81" fmla="*/ 344165 h 4187188"/>
                <a:gd name="connsiteX82" fmla="*/ 3870766 w 4374744"/>
                <a:gd name="connsiteY82" fmla="*/ 313219 h 4187188"/>
                <a:gd name="connsiteX83" fmla="*/ 4266978 w 4374744"/>
                <a:gd name="connsiteY83" fmla="*/ 245698 h 4187188"/>
                <a:gd name="connsiteX84" fmla="*/ 4371540 w 4374744"/>
                <a:gd name="connsiteY84" fmla="*/ 148169 h 4187188"/>
                <a:gd name="connsiteX85" fmla="*/ 4376698 w 4374744"/>
                <a:gd name="connsiteY85" fmla="*/ 130351 h 4187188"/>
                <a:gd name="connsiteX86" fmla="*/ 4376698 w 4374744"/>
                <a:gd name="connsiteY86" fmla="*/ 113471 h 4187188"/>
                <a:gd name="connsiteX87" fmla="*/ 4372947 w 4374744"/>
                <a:gd name="connsiteY87" fmla="*/ 105969 h 4187188"/>
                <a:gd name="connsiteX88" fmla="*/ 626046 w 4374744"/>
                <a:gd name="connsiteY88" fmla="*/ 1260377 h 4187188"/>
                <a:gd name="connsiteX89" fmla="*/ 645740 w 4374744"/>
                <a:gd name="connsiteY89" fmla="*/ 1240683 h 4187188"/>
                <a:gd name="connsiteX90" fmla="*/ 958489 w 4374744"/>
                <a:gd name="connsiteY90" fmla="*/ 1234119 h 4187188"/>
                <a:gd name="connsiteX91" fmla="*/ 1038670 w 4374744"/>
                <a:gd name="connsiteY91" fmla="*/ 1230836 h 4187188"/>
                <a:gd name="connsiteX92" fmla="*/ 1052736 w 4374744"/>
                <a:gd name="connsiteY92" fmla="*/ 1244434 h 4187188"/>
                <a:gd name="connsiteX93" fmla="*/ 1052736 w 4374744"/>
                <a:gd name="connsiteY93" fmla="*/ 1618608 h 4187188"/>
                <a:gd name="connsiteX94" fmla="*/ 1033981 w 4374744"/>
                <a:gd name="connsiteY94" fmla="*/ 1633613 h 4187188"/>
                <a:gd name="connsiteX95" fmla="*/ 838923 w 4374744"/>
                <a:gd name="connsiteY95" fmla="*/ 1633613 h 4187188"/>
                <a:gd name="connsiteX96" fmla="*/ 645740 w 4374744"/>
                <a:gd name="connsiteY96" fmla="*/ 1634082 h 4187188"/>
                <a:gd name="connsiteX97" fmla="*/ 626046 w 4374744"/>
                <a:gd name="connsiteY97" fmla="*/ 1614389 h 4187188"/>
                <a:gd name="connsiteX98" fmla="*/ 626046 w 4374744"/>
                <a:gd name="connsiteY98" fmla="*/ 1260377 h 4187188"/>
                <a:gd name="connsiteX99" fmla="*/ 287039 w 4374744"/>
                <a:gd name="connsiteY99" fmla="*/ 2094532 h 4187188"/>
                <a:gd name="connsiteX100" fmla="*/ 249997 w 4374744"/>
                <a:gd name="connsiteY100" fmla="*/ 1786940 h 4187188"/>
                <a:gd name="connsiteX101" fmla="*/ 242494 w 4374744"/>
                <a:gd name="connsiteY101" fmla="*/ 1716606 h 4187188"/>
                <a:gd name="connsiteX102" fmla="*/ 264532 w 4374744"/>
                <a:gd name="connsiteY102" fmla="*/ 1714731 h 4187188"/>
                <a:gd name="connsiteX103" fmla="*/ 522891 w 4374744"/>
                <a:gd name="connsiteY103" fmla="*/ 1714731 h 4187188"/>
                <a:gd name="connsiteX104" fmla="*/ 545397 w 4374744"/>
                <a:gd name="connsiteY104" fmla="*/ 1738175 h 4187188"/>
                <a:gd name="connsiteX105" fmla="*/ 545397 w 4374744"/>
                <a:gd name="connsiteY105" fmla="*/ 2090312 h 4187188"/>
                <a:gd name="connsiteX106" fmla="*/ 522422 w 4374744"/>
                <a:gd name="connsiteY106" fmla="*/ 2112819 h 4187188"/>
                <a:gd name="connsiteX107" fmla="*/ 307201 w 4374744"/>
                <a:gd name="connsiteY107" fmla="*/ 2113288 h 4187188"/>
                <a:gd name="connsiteX108" fmla="*/ 287039 w 4374744"/>
                <a:gd name="connsiteY108" fmla="*/ 2094532 h 4187188"/>
                <a:gd name="connsiteX109" fmla="*/ 545397 w 4374744"/>
                <a:gd name="connsiteY109" fmla="*/ 2465424 h 4187188"/>
                <a:gd name="connsiteX110" fmla="*/ 526642 w 4374744"/>
                <a:gd name="connsiteY110" fmla="*/ 2481366 h 4187188"/>
                <a:gd name="connsiteX111" fmla="*/ 367219 w 4374744"/>
                <a:gd name="connsiteY111" fmla="*/ 2468237 h 4187188"/>
                <a:gd name="connsiteX112" fmla="*/ 363937 w 4374744"/>
                <a:gd name="connsiteY112" fmla="*/ 2468237 h 4187188"/>
                <a:gd name="connsiteX113" fmla="*/ 328301 w 4374744"/>
                <a:gd name="connsiteY113" fmla="*/ 2434477 h 4187188"/>
                <a:gd name="connsiteX114" fmla="*/ 301575 w 4374744"/>
                <a:gd name="connsiteY114" fmla="*/ 2209879 h 4187188"/>
                <a:gd name="connsiteX115" fmla="*/ 301575 w 4374744"/>
                <a:gd name="connsiteY115" fmla="*/ 2195812 h 4187188"/>
                <a:gd name="connsiteX116" fmla="*/ 384099 w 4374744"/>
                <a:gd name="connsiteY116" fmla="*/ 2195812 h 4187188"/>
                <a:gd name="connsiteX117" fmla="*/ 527580 w 4374744"/>
                <a:gd name="connsiteY117" fmla="*/ 2195343 h 4187188"/>
                <a:gd name="connsiteX118" fmla="*/ 545866 w 4374744"/>
                <a:gd name="connsiteY118" fmla="*/ 2212692 h 4187188"/>
                <a:gd name="connsiteX119" fmla="*/ 545397 w 4374744"/>
                <a:gd name="connsiteY119" fmla="*/ 2465424 h 4187188"/>
                <a:gd name="connsiteX120" fmla="*/ 545397 w 4374744"/>
                <a:gd name="connsiteY120" fmla="*/ 1439961 h 4187188"/>
                <a:gd name="connsiteX121" fmla="*/ 545866 w 4374744"/>
                <a:gd name="connsiteY121" fmla="*/ 1612513 h 4187188"/>
                <a:gd name="connsiteX122" fmla="*/ 524297 w 4374744"/>
                <a:gd name="connsiteY122" fmla="*/ 1634082 h 4187188"/>
                <a:gd name="connsiteX123" fmla="*/ 252341 w 4374744"/>
                <a:gd name="connsiteY123" fmla="*/ 1634082 h 4187188"/>
                <a:gd name="connsiteX124" fmla="*/ 228428 w 4374744"/>
                <a:gd name="connsiteY124" fmla="*/ 1611575 h 4187188"/>
                <a:gd name="connsiteX125" fmla="*/ 205452 w 4374744"/>
                <a:gd name="connsiteY125" fmla="*/ 1420737 h 4187188"/>
                <a:gd name="connsiteX126" fmla="*/ 188103 w 4374744"/>
                <a:gd name="connsiteY126" fmla="*/ 1273505 h 4187188"/>
                <a:gd name="connsiteX127" fmla="*/ 208265 w 4374744"/>
                <a:gd name="connsiteY127" fmla="*/ 1251468 h 4187188"/>
                <a:gd name="connsiteX128" fmla="*/ 524297 w 4374744"/>
                <a:gd name="connsiteY128" fmla="*/ 1243965 h 4187188"/>
                <a:gd name="connsiteX129" fmla="*/ 545397 w 4374744"/>
                <a:gd name="connsiteY129" fmla="*/ 1265065 h 4187188"/>
                <a:gd name="connsiteX130" fmla="*/ 545397 w 4374744"/>
                <a:gd name="connsiteY130" fmla="*/ 1439961 h 4187188"/>
                <a:gd name="connsiteX131" fmla="*/ 1052736 w 4374744"/>
                <a:gd name="connsiteY131" fmla="*/ 2504811 h 4187188"/>
                <a:gd name="connsiteX132" fmla="*/ 1033512 w 4374744"/>
                <a:gd name="connsiteY132" fmla="*/ 2520753 h 4187188"/>
                <a:gd name="connsiteX133" fmla="*/ 882060 w 4374744"/>
                <a:gd name="connsiteY133" fmla="*/ 2509499 h 4187188"/>
                <a:gd name="connsiteX134" fmla="*/ 690284 w 4374744"/>
                <a:gd name="connsiteY134" fmla="*/ 2493088 h 4187188"/>
                <a:gd name="connsiteX135" fmla="*/ 646209 w 4374744"/>
                <a:gd name="connsiteY135" fmla="*/ 2489806 h 4187188"/>
                <a:gd name="connsiteX136" fmla="*/ 626046 w 4374744"/>
                <a:gd name="connsiteY136" fmla="*/ 2466831 h 4187188"/>
                <a:gd name="connsiteX137" fmla="*/ 626046 w 4374744"/>
                <a:gd name="connsiteY137" fmla="*/ 2239419 h 4187188"/>
                <a:gd name="connsiteX138" fmla="*/ 626046 w 4374744"/>
                <a:gd name="connsiteY138" fmla="*/ 2212223 h 4187188"/>
                <a:gd name="connsiteX139" fmla="*/ 642927 w 4374744"/>
                <a:gd name="connsiteY139" fmla="*/ 2195343 h 4187188"/>
                <a:gd name="connsiteX140" fmla="*/ 839391 w 4374744"/>
                <a:gd name="connsiteY140" fmla="*/ 2195812 h 4187188"/>
                <a:gd name="connsiteX141" fmla="*/ 1034450 w 4374744"/>
                <a:gd name="connsiteY141" fmla="*/ 2195343 h 4187188"/>
                <a:gd name="connsiteX142" fmla="*/ 1052268 w 4374744"/>
                <a:gd name="connsiteY142" fmla="*/ 2212223 h 4187188"/>
                <a:gd name="connsiteX143" fmla="*/ 1052736 w 4374744"/>
                <a:gd name="connsiteY143" fmla="*/ 2504811 h 4187188"/>
                <a:gd name="connsiteX144" fmla="*/ 1052736 w 4374744"/>
                <a:gd name="connsiteY144" fmla="*/ 2095470 h 4187188"/>
                <a:gd name="connsiteX145" fmla="*/ 1035387 w 4374744"/>
                <a:gd name="connsiteY145" fmla="*/ 2112819 h 4187188"/>
                <a:gd name="connsiteX146" fmla="*/ 840329 w 4374744"/>
                <a:gd name="connsiteY146" fmla="*/ 2112350 h 4187188"/>
                <a:gd name="connsiteX147" fmla="*/ 647147 w 4374744"/>
                <a:gd name="connsiteY147" fmla="*/ 2112819 h 4187188"/>
                <a:gd name="connsiteX148" fmla="*/ 626046 w 4374744"/>
                <a:gd name="connsiteY148" fmla="*/ 2093125 h 4187188"/>
                <a:gd name="connsiteX149" fmla="*/ 626046 w 4374744"/>
                <a:gd name="connsiteY149" fmla="*/ 1733955 h 4187188"/>
                <a:gd name="connsiteX150" fmla="*/ 645740 w 4374744"/>
                <a:gd name="connsiteY150" fmla="*/ 1714262 h 4187188"/>
                <a:gd name="connsiteX151" fmla="*/ 1033981 w 4374744"/>
                <a:gd name="connsiteY151" fmla="*/ 1714262 h 4187188"/>
                <a:gd name="connsiteX152" fmla="*/ 1052736 w 4374744"/>
                <a:gd name="connsiteY152" fmla="*/ 1733018 h 4187188"/>
                <a:gd name="connsiteX153" fmla="*/ 1052736 w 4374744"/>
                <a:gd name="connsiteY153" fmla="*/ 2095470 h 4187188"/>
                <a:gd name="connsiteX154" fmla="*/ 1135261 w 4374744"/>
                <a:gd name="connsiteY154" fmla="*/ 1246779 h 4187188"/>
                <a:gd name="connsiteX155" fmla="*/ 1154954 w 4374744"/>
                <a:gd name="connsiteY155" fmla="*/ 1227554 h 4187188"/>
                <a:gd name="connsiteX156" fmla="*/ 1363610 w 4374744"/>
                <a:gd name="connsiteY156" fmla="*/ 1223803 h 4187188"/>
                <a:gd name="connsiteX157" fmla="*/ 1532880 w 4374744"/>
                <a:gd name="connsiteY157" fmla="*/ 1217708 h 4187188"/>
                <a:gd name="connsiteX158" fmla="*/ 1559607 w 4374744"/>
                <a:gd name="connsiteY158" fmla="*/ 1242559 h 4187188"/>
                <a:gd name="connsiteX159" fmla="*/ 1560076 w 4374744"/>
                <a:gd name="connsiteY159" fmla="*/ 1613920 h 4187188"/>
                <a:gd name="connsiteX160" fmla="*/ 1539913 w 4374744"/>
                <a:gd name="connsiteY160" fmla="*/ 1634082 h 4187188"/>
                <a:gd name="connsiteX161" fmla="*/ 1348137 w 4374744"/>
                <a:gd name="connsiteY161" fmla="*/ 1633613 h 4187188"/>
                <a:gd name="connsiteX162" fmla="*/ 1154954 w 4374744"/>
                <a:gd name="connsiteY162" fmla="*/ 1634082 h 4187188"/>
                <a:gd name="connsiteX163" fmla="*/ 1135730 w 4374744"/>
                <a:gd name="connsiteY163" fmla="*/ 1614389 h 4187188"/>
                <a:gd name="connsiteX164" fmla="*/ 1135261 w 4374744"/>
                <a:gd name="connsiteY164" fmla="*/ 1246779 h 4187188"/>
                <a:gd name="connsiteX165" fmla="*/ 1558200 w 4374744"/>
                <a:gd name="connsiteY165" fmla="*/ 2562015 h 4187188"/>
                <a:gd name="connsiteX166" fmla="*/ 1474269 w 4374744"/>
                <a:gd name="connsiteY166" fmla="*/ 2556858 h 4187188"/>
                <a:gd name="connsiteX167" fmla="*/ 1367362 w 4374744"/>
                <a:gd name="connsiteY167" fmla="*/ 2547949 h 4187188"/>
                <a:gd name="connsiteX168" fmla="*/ 1146514 w 4374744"/>
                <a:gd name="connsiteY168" fmla="*/ 2530600 h 4187188"/>
                <a:gd name="connsiteX169" fmla="*/ 1135261 w 4374744"/>
                <a:gd name="connsiteY169" fmla="*/ 2515595 h 4187188"/>
                <a:gd name="connsiteX170" fmla="*/ 1135261 w 4374744"/>
                <a:gd name="connsiteY170" fmla="*/ 2406344 h 4187188"/>
                <a:gd name="connsiteX171" fmla="*/ 1135261 w 4374744"/>
                <a:gd name="connsiteY171" fmla="*/ 2213161 h 4187188"/>
                <a:gd name="connsiteX172" fmla="*/ 1149328 w 4374744"/>
                <a:gd name="connsiteY172" fmla="*/ 2195812 h 4187188"/>
                <a:gd name="connsiteX173" fmla="*/ 1549291 w 4374744"/>
                <a:gd name="connsiteY173" fmla="*/ 2196281 h 4187188"/>
                <a:gd name="connsiteX174" fmla="*/ 1558200 w 4374744"/>
                <a:gd name="connsiteY174" fmla="*/ 2197219 h 4187188"/>
                <a:gd name="connsiteX175" fmla="*/ 1558200 w 4374744"/>
                <a:gd name="connsiteY175" fmla="*/ 2562015 h 4187188"/>
                <a:gd name="connsiteX176" fmla="*/ 1540382 w 4374744"/>
                <a:gd name="connsiteY176" fmla="*/ 2113288 h 4187188"/>
                <a:gd name="connsiteX177" fmla="*/ 1154017 w 4374744"/>
                <a:gd name="connsiteY177" fmla="*/ 2113288 h 4187188"/>
                <a:gd name="connsiteX178" fmla="*/ 1135261 w 4374744"/>
                <a:gd name="connsiteY178" fmla="*/ 2095470 h 4187188"/>
                <a:gd name="connsiteX179" fmla="*/ 1135261 w 4374744"/>
                <a:gd name="connsiteY179" fmla="*/ 1733018 h 4187188"/>
                <a:gd name="connsiteX180" fmla="*/ 1152610 w 4374744"/>
                <a:gd name="connsiteY180" fmla="*/ 1715200 h 4187188"/>
                <a:gd name="connsiteX181" fmla="*/ 1542727 w 4374744"/>
                <a:gd name="connsiteY181" fmla="*/ 1715200 h 4187188"/>
                <a:gd name="connsiteX182" fmla="*/ 1559138 w 4374744"/>
                <a:gd name="connsiteY182" fmla="*/ 1717544 h 4187188"/>
                <a:gd name="connsiteX183" fmla="*/ 1559138 w 4374744"/>
                <a:gd name="connsiteY183" fmla="*/ 1735362 h 4187188"/>
                <a:gd name="connsiteX184" fmla="*/ 1559607 w 4374744"/>
                <a:gd name="connsiteY184" fmla="*/ 2094532 h 4187188"/>
                <a:gd name="connsiteX185" fmla="*/ 1540382 w 4374744"/>
                <a:gd name="connsiteY185" fmla="*/ 2113288 h 4187188"/>
                <a:gd name="connsiteX186" fmla="*/ 1641662 w 4374744"/>
                <a:gd name="connsiteY186" fmla="*/ 1733487 h 4187188"/>
                <a:gd name="connsiteX187" fmla="*/ 1660418 w 4374744"/>
                <a:gd name="connsiteY187" fmla="*/ 1714731 h 4187188"/>
                <a:gd name="connsiteX188" fmla="*/ 2050534 w 4374744"/>
                <a:gd name="connsiteY188" fmla="*/ 1714731 h 4187188"/>
                <a:gd name="connsiteX189" fmla="*/ 2068821 w 4374744"/>
                <a:gd name="connsiteY189" fmla="*/ 1733955 h 4187188"/>
                <a:gd name="connsiteX190" fmla="*/ 2068821 w 4374744"/>
                <a:gd name="connsiteY190" fmla="*/ 2095001 h 4187188"/>
                <a:gd name="connsiteX191" fmla="*/ 2050066 w 4374744"/>
                <a:gd name="connsiteY191" fmla="*/ 2113288 h 4187188"/>
                <a:gd name="connsiteX192" fmla="*/ 1855007 w 4374744"/>
                <a:gd name="connsiteY192" fmla="*/ 2112819 h 4187188"/>
                <a:gd name="connsiteX193" fmla="*/ 1661825 w 4374744"/>
                <a:gd name="connsiteY193" fmla="*/ 2113288 h 4187188"/>
                <a:gd name="connsiteX194" fmla="*/ 1641662 w 4374744"/>
                <a:gd name="connsiteY194" fmla="*/ 2094532 h 4187188"/>
                <a:gd name="connsiteX195" fmla="*/ 1641662 w 4374744"/>
                <a:gd name="connsiteY195" fmla="*/ 1733487 h 4187188"/>
                <a:gd name="connsiteX196" fmla="*/ 2049128 w 4374744"/>
                <a:gd name="connsiteY196" fmla="*/ 2602340 h 4187188"/>
                <a:gd name="connsiteX197" fmla="*/ 1894394 w 4374744"/>
                <a:gd name="connsiteY197" fmla="*/ 2589211 h 4187188"/>
                <a:gd name="connsiteX198" fmla="*/ 1753258 w 4374744"/>
                <a:gd name="connsiteY198" fmla="*/ 2577958 h 4187188"/>
                <a:gd name="connsiteX199" fmla="*/ 1654791 w 4374744"/>
                <a:gd name="connsiteY199" fmla="*/ 2570924 h 4187188"/>
                <a:gd name="connsiteX200" fmla="*/ 1642131 w 4374744"/>
                <a:gd name="connsiteY200" fmla="*/ 2551700 h 4187188"/>
                <a:gd name="connsiteX201" fmla="*/ 1642131 w 4374744"/>
                <a:gd name="connsiteY201" fmla="*/ 2350077 h 4187188"/>
                <a:gd name="connsiteX202" fmla="*/ 1641662 w 4374744"/>
                <a:gd name="connsiteY202" fmla="*/ 2215037 h 4187188"/>
                <a:gd name="connsiteX203" fmla="*/ 1660887 w 4374744"/>
                <a:gd name="connsiteY203" fmla="*/ 2195343 h 4187188"/>
                <a:gd name="connsiteX204" fmla="*/ 1855945 w 4374744"/>
                <a:gd name="connsiteY204" fmla="*/ 2195812 h 4187188"/>
                <a:gd name="connsiteX205" fmla="*/ 2049128 w 4374744"/>
                <a:gd name="connsiteY205" fmla="*/ 2195343 h 4187188"/>
                <a:gd name="connsiteX206" fmla="*/ 2068821 w 4374744"/>
                <a:gd name="connsiteY206" fmla="*/ 2214099 h 4187188"/>
                <a:gd name="connsiteX207" fmla="*/ 2068821 w 4374744"/>
                <a:gd name="connsiteY207" fmla="*/ 2583584 h 4187188"/>
                <a:gd name="connsiteX208" fmla="*/ 2049128 w 4374744"/>
                <a:gd name="connsiteY208" fmla="*/ 2602340 h 4187188"/>
                <a:gd name="connsiteX209" fmla="*/ 2048659 w 4374744"/>
                <a:gd name="connsiteY209" fmla="*/ 1634082 h 4187188"/>
                <a:gd name="connsiteX210" fmla="*/ 1662293 w 4374744"/>
                <a:gd name="connsiteY210" fmla="*/ 1634082 h 4187188"/>
                <a:gd name="connsiteX211" fmla="*/ 1642131 w 4374744"/>
                <a:gd name="connsiteY211" fmla="*/ 1613451 h 4187188"/>
                <a:gd name="connsiteX212" fmla="*/ 1642131 w 4374744"/>
                <a:gd name="connsiteY212" fmla="*/ 1235525 h 4187188"/>
                <a:gd name="connsiteX213" fmla="*/ 1662762 w 4374744"/>
                <a:gd name="connsiteY213" fmla="*/ 1214894 h 4187188"/>
                <a:gd name="connsiteX214" fmla="*/ 1799209 w 4374744"/>
                <a:gd name="connsiteY214" fmla="*/ 1211612 h 4187188"/>
                <a:gd name="connsiteX215" fmla="*/ 2055692 w 4374744"/>
                <a:gd name="connsiteY215" fmla="*/ 1205985 h 4187188"/>
                <a:gd name="connsiteX216" fmla="*/ 2068821 w 4374744"/>
                <a:gd name="connsiteY216" fmla="*/ 1222396 h 4187188"/>
                <a:gd name="connsiteX217" fmla="*/ 2068821 w 4374744"/>
                <a:gd name="connsiteY217" fmla="*/ 1420737 h 4187188"/>
                <a:gd name="connsiteX218" fmla="*/ 2069290 w 4374744"/>
                <a:gd name="connsiteY218" fmla="*/ 1613920 h 4187188"/>
                <a:gd name="connsiteX219" fmla="*/ 2048659 w 4374744"/>
                <a:gd name="connsiteY219" fmla="*/ 1634082 h 4187188"/>
                <a:gd name="connsiteX220" fmla="*/ 2575691 w 4374744"/>
                <a:gd name="connsiteY220" fmla="*/ 2092187 h 4187188"/>
                <a:gd name="connsiteX221" fmla="*/ 2555060 w 4374744"/>
                <a:gd name="connsiteY221" fmla="*/ 2113288 h 4187188"/>
                <a:gd name="connsiteX222" fmla="*/ 2171977 w 4374744"/>
                <a:gd name="connsiteY222" fmla="*/ 2112819 h 4187188"/>
                <a:gd name="connsiteX223" fmla="*/ 2153690 w 4374744"/>
                <a:gd name="connsiteY223" fmla="*/ 2112819 h 4187188"/>
                <a:gd name="connsiteX224" fmla="*/ 2153690 w 4374744"/>
                <a:gd name="connsiteY224" fmla="*/ 1717075 h 4187188"/>
                <a:gd name="connsiteX225" fmla="*/ 2575691 w 4374744"/>
                <a:gd name="connsiteY225" fmla="*/ 1717075 h 4187188"/>
                <a:gd name="connsiteX226" fmla="*/ 2575691 w 4374744"/>
                <a:gd name="connsiteY226" fmla="*/ 1734893 h 4187188"/>
                <a:gd name="connsiteX227" fmla="*/ 2575691 w 4374744"/>
                <a:gd name="connsiteY227" fmla="*/ 2092187 h 4187188"/>
                <a:gd name="connsiteX228" fmla="*/ 2151815 w 4374744"/>
                <a:gd name="connsiteY228" fmla="*/ 1215363 h 4187188"/>
                <a:gd name="connsiteX229" fmla="*/ 2152753 w 4374744"/>
                <a:gd name="connsiteY229" fmla="*/ 1204110 h 4187188"/>
                <a:gd name="connsiteX230" fmla="*/ 2281697 w 4374744"/>
                <a:gd name="connsiteY230" fmla="*/ 1200359 h 4187188"/>
                <a:gd name="connsiteX231" fmla="*/ 2555060 w 4374744"/>
                <a:gd name="connsiteY231" fmla="*/ 1193325 h 4187188"/>
                <a:gd name="connsiteX232" fmla="*/ 2576160 w 4374744"/>
                <a:gd name="connsiteY232" fmla="*/ 1213956 h 4187188"/>
                <a:gd name="connsiteX233" fmla="*/ 2576160 w 4374744"/>
                <a:gd name="connsiteY233" fmla="*/ 1613920 h 4187188"/>
                <a:gd name="connsiteX234" fmla="*/ 2555998 w 4374744"/>
                <a:gd name="connsiteY234" fmla="*/ 1634551 h 4187188"/>
                <a:gd name="connsiteX235" fmla="*/ 2171508 w 4374744"/>
                <a:gd name="connsiteY235" fmla="*/ 1634082 h 4187188"/>
                <a:gd name="connsiteX236" fmla="*/ 2151815 w 4374744"/>
                <a:gd name="connsiteY236" fmla="*/ 1618608 h 4187188"/>
                <a:gd name="connsiteX237" fmla="*/ 2151815 w 4374744"/>
                <a:gd name="connsiteY237" fmla="*/ 1215363 h 4187188"/>
                <a:gd name="connsiteX238" fmla="*/ 2575223 w 4374744"/>
                <a:gd name="connsiteY238" fmla="*/ 2425099 h 4187188"/>
                <a:gd name="connsiteX239" fmla="*/ 2571940 w 4374744"/>
                <a:gd name="connsiteY239" fmla="*/ 2446668 h 4187188"/>
                <a:gd name="connsiteX240" fmla="*/ 2499731 w 4374744"/>
                <a:gd name="connsiteY240" fmla="*/ 2632818 h 4187188"/>
                <a:gd name="connsiteX241" fmla="*/ 2496918 w 4374744"/>
                <a:gd name="connsiteY241" fmla="*/ 2638444 h 4187188"/>
                <a:gd name="connsiteX242" fmla="*/ 2300453 w 4374744"/>
                <a:gd name="connsiteY242" fmla="*/ 2622502 h 4187188"/>
                <a:gd name="connsiteX243" fmla="*/ 2167757 w 4374744"/>
                <a:gd name="connsiteY243" fmla="*/ 2612187 h 4187188"/>
                <a:gd name="connsiteX244" fmla="*/ 2151815 w 4374744"/>
                <a:gd name="connsiteY244" fmla="*/ 2595775 h 4187188"/>
                <a:gd name="connsiteX245" fmla="*/ 2152284 w 4374744"/>
                <a:gd name="connsiteY245" fmla="*/ 2209410 h 4187188"/>
                <a:gd name="connsiteX246" fmla="*/ 2153221 w 4374744"/>
                <a:gd name="connsiteY246" fmla="*/ 2196750 h 4187188"/>
                <a:gd name="connsiteX247" fmla="*/ 2172446 w 4374744"/>
                <a:gd name="connsiteY247" fmla="*/ 2195812 h 4187188"/>
                <a:gd name="connsiteX248" fmla="*/ 2555529 w 4374744"/>
                <a:gd name="connsiteY248" fmla="*/ 2195343 h 4187188"/>
                <a:gd name="connsiteX249" fmla="*/ 2576160 w 4374744"/>
                <a:gd name="connsiteY249" fmla="*/ 2216443 h 4187188"/>
                <a:gd name="connsiteX250" fmla="*/ 2575223 w 4374744"/>
                <a:gd name="connsiteY250" fmla="*/ 2425099 h 4187188"/>
                <a:gd name="connsiteX251" fmla="*/ 679500 w 4374744"/>
                <a:gd name="connsiteY251" fmla="*/ 3940083 h 4187188"/>
                <a:gd name="connsiteX252" fmla="*/ 529455 w 4374744"/>
                <a:gd name="connsiteY252" fmla="*/ 4090597 h 4187188"/>
                <a:gd name="connsiteX253" fmla="*/ 379410 w 4374744"/>
                <a:gd name="connsiteY253" fmla="*/ 3941490 h 4187188"/>
                <a:gd name="connsiteX254" fmla="*/ 528517 w 4374744"/>
                <a:gd name="connsiteY254" fmla="*/ 3790976 h 4187188"/>
                <a:gd name="connsiteX255" fmla="*/ 679500 w 4374744"/>
                <a:gd name="connsiteY255" fmla="*/ 3940083 h 4187188"/>
                <a:gd name="connsiteX256" fmla="*/ 3060992 w 4374744"/>
                <a:gd name="connsiteY256" fmla="*/ 3941021 h 4187188"/>
                <a:gd name="connsiteX257" fmla="*/ 2910010 w 4374744"/>
                <a:gd name="connsiteY257" fmla="*/ 4090128 h 4187188"/>
                <a:gd name="connsiteX258" fmla="*/ 2760434 w 4374744"/>
                <a:gd name="connsiteY258" fmla="*/ 3940083 h 4187188"/>
                <a:gd name="connsiteX259" fmla="*/ 2910948 w 4374744"/>
                <a:gd name="connsiteY259" fmla="*/ 3790507 h 4187188"/>
                <a:gd name="connsiteX260" fmla="*/ 3060992 w 4374744"/>
                <a:gd name="connsiteY260" fmla="*/ 3941021 h 4187188"/>
                <a:gd name="connsiteX261" fmla="*/ 2842021 w 4374744"/>
                <a:gd name="connsiteY261" fmla="*/ 1755056 h 4187188"/>
                <a:gd name="connsiteX262" fmla="*/ 2708856 w 4374744"/>
                <a:gd name="connsiteY262" fmla="*/ 2096407 h 4187188"/>
                <a:gd name="connsiteX263" fmla="*/ 2661967 w 4374744"/>
                <a:gd name="connsiteY263" fmla="*/ 2110943 h 4187188"/>
                <a:gd name="connsiteX264" fmla="*/ 2658216 w 4374744"/>
                <a:gd name="connsiteY264" fmla="*/ 2098752 h 4187188"/>
                <a:gd name="connsiteX265" fmla="*/ 2658685 w 4374744"/>
                <a:gd name="connsiteY265" fmla="*/ 1727860 h 4187188"/>
                <a:gd name="connsiteX266" fmla="*/ 2669469 w 4374744"/>
                <a:gd name="connsiteY266" fmla="*/ 1715200 h 4187188"/>
                <a:gd name="connsiteX267" fmla="*/ 2849054 w 4374744"/>
                <a:gd name="connsiteY267" fmla="*/ 1715200 h 4187188"/>
                <a:gd name="connsiteX268" fmla="*/ 2856557 w 4374744"/>
                <a:gd name="connsiteY268" fmla="*/ 1718013 h 4187188"/>
                <a:gd name="connsiteX269" fmla="*/ 2842021 w 4374744"/>
                <a:gd name="connsiteY269" fmla="*/ 1755056 h 4187188"/>
                <a:gd name="connsiteX270" fmla="*/ 3046457 w 4374744"/>
                <a:gd name="connsiteY270" fmla="*/ 1231774 h 4187188"/>
                <a:gd name="connsiteX271" fmla="*/ 2898757 w 4374744"/>
                <a:gd name="connsiteY271" fmla="*/ 1612044 h 4187188"/>
                <a:gd name="connsiteX272" fmla="*/ 2866872 w 4374744"/>
                <a:gd name="connsiteY272" fmla="*/ 1634551 h 4187188"/>
                <a:gd name="connsiteX273" fmla="*/ 2678847 w 4374744"/>
                <a:gd name="connsiteY273" fmla="*/ 1634551 h 4187188"/>
                <a:gd name="connsiteX274" fmla="*/ 2658216 w 4374744"/>
                <a:gd name="connsiteY274" fmla="*/ 1614389 h 4187188"/>
                <a:gd name="connsiteX275" fmla="*/ 2658216 w 4374744"/>
                <a:gd name="connsiteY275" fmla="*/ 1210674 h 4187188"/>
                <a:gd name="connsiteX276" fmla="*/ 2678378 w 4374744"/>
                <a:gd name="connsiteY276" fmla="*/ 1190043 h 4187188"/>
                <a:gd name="connsiteX277" fmla="*/ 3009884 w 4374744"/>
                <a:gd name="connsiteY277" fmla="*/ 1183010 h 4187188"/>
                <a:gd name="connsiteX278" fmla="*/ 3066619 w 4374744"/>
                <a:gd name="connsiteY278" fmla="*/ 1179727 h 4187188"/>
                <a:gd name="connsiteX279" fmla="*/ 3046457 w 4374744"/>
                <a:gd name="connsiteY279" fmla="*/ 1231774 h 4187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</a:cxnLst>
              <a:rect l="l" t="t" r="r" b="b"/>
              <a:pathLst>
                <a:path w="4374744" h="4187188">
                  <a:moveTo>
                    <a:pt x="4372947" y="105969"/>
                  </a:moveTo>
                  <a:cubicBezTo>
                    <a:pt x="4360756" y="49233"/>
                    <a:pt x="4326996" y="15004"/>
                    <a:pt x="4269791" y="4220"/>
                  </a:cubicBezTo>
                  <a:cubicBezTo>
                    <a:pt x="4266509" y="3751"/>
                    <a:pt x="4263696" y="1407"/>
                    <a:pt x="4260413" y="0"/>
                  </a:cubicBezTo>
                  <a:cubicBezTo>
                    <a:pt x="4255724" y="0"/>
                    <a:pt x="4251505" y="0"/>
                    <a:pt x="4246816" y="0"/>
                  </a:cubicBezTo>
                  <a:cubicBezTo>
                    <a:pt x="4243533" y="1407"/>
                    <a:pt x="4240720" y="3282"/>
                    <a:pt x="4237438" y="3751"/>
                  </a:cubicBezTo>
                  <a:cubicBezTo>
                    <a:pt x="4159133" y="16880"/>
                    <a:pt x="4080360" y="29071"/>
                    <a:pt x="4002055" y="42669"/>
                  </a:cubicBezTo>
                  <a:cubicBezTo>
                    <a:pt x="3861388" y="66582"/>
                    <a:pt x="3721190" y="91902"/>
                    <a:pt x="3580523" y="114409"/>
                  </a:cubicBezTo>
                  <a:cubicBezTo>
                    <a:pt x="3519098" y="124256"/>
                    <a:pt x="3480649" y="155671"/>
                    <a:pt x="3459080" y="214283"/>
                  </a:cubicBezTo>
                  <a:cubicBezTo>
                    <a:pt x="3415474" y="331505"/>
                    <a:pt x="3368585" y="447790"/>
                    <a:pt x="3323102" y="564075"/>
                  </a:cubicBezTo>
                  <a:cubicBezTo>
                    <a:pt x="3269649" y="700991"/>
                    <a:pt x="3216195" y="837438"/>
                    <a:pt x="3163210" y="974354"/>
                  </a:cubicBezTo>
                  <a:cubicBezTo>
                    <a:pt x="3157584" y="988889"/>
                    <a:pt x="3150551" y="993578"/>
                    <a:pt x="3134608" y="994047"/>
                  </a:cubicBezTo>
                  <a:cubicBezTo>
                    <a:pt x="3064744" y="994985"/>
                    <a:pt x="2994410" y="997798"/>
                    <a:pt x="2924546" y="999674"/>
                  </a:cubicBezTo>
                  <a:cubicBezTo>
                    <a:pt x="2828892" y="1002018"/>
                    <a:pt x="2733239" y="1004363"/>
                    <a:pt x="2637585" y="1006707"/>
                  </a:cubicBezTo>
                  <a:cubicBezTo>
                    <a:pt x="2550840" y="1009051"/>
                    <a:pt x="2464564" y="1010927"/>
                    <a:pt x="2377820" y="1013271"/>
                  </a:cubicBezTo>
                  <a:cubicBezTo>
                    <a:pt x="2280759" y="1015616"/>
                    <a:pt x="2184168" y="1017960"/>
                    <a:pt x="2087108" y="1020305"/>
                  </a:cubicBezTo>
                  <a:cubicBezTo>
                    <a:pt x="2000363" y="1022649"/>
                    <a:pt x="1914087" y="1024525"/>
                    <a:pt x="1827343" y="1026869"/>
                  </a:cubicBezTo>
                  <a:cubicBezTo>
                    <a:pt x="1731220" y="1029214"/>
                    <a:pt x="1634629" y="1031558"/>
                    <a:pt x="1538507" y="1033903"/>
                  </a:cubicBezTo>
                  <a:cubicBezTo>
                    <a:pt x="1451762" y="1036247"/>
                    <a:pt x="1365486" y="1038123"/>
                    <a:pt x="1278741" y="1040467"/>
                  </a:cubicBezTo>
                  <a:cubicBezTo>
                    <a:pt x="1182619" y="1042811"/>
                    <a:pt x="1086028" y="1045156"/>
                    <a:pt x="989905" y="1047500"/>
                  </a:cubicBezTo>
                  <a:cubicBezTo>
                    <a:pt x="902692" y="1049845"/>
                    <a:pt x="815478" y="1051720"/>
                    <a:pt x="728264" y="1054065"/>
                  </a:cubicBezTo>
                  <a:cubicBezTo>
                    <a:pt x="632142" y="1056409"/>
                    <a:pt x="535551" y="1058754"/>
                    <a:pt x="439428" y="1061098"/>
                  </a:cubicBezTo>
                  <a:cubicBezTo>
                    <a:pt x="331115" y="1063443"/>
                    <a:pt x="222801" y="1064849"/>
                    <a:pt x="114487" y="1069069"/>
                  </a:cubicBezTo>
                  <a:cubicBezTo>
                    <a:pt x="48374" y="1072352"/>
                    <a:pt x="-2266" y="1125336"/>
                    <a:pt x="78" y="1193794"/>
                  </a:cubicBezTo>
                  <a:cubicBezTo>
                    <a:pt x="1954" y="1253343"/>
                    <a:pt x="12738" y="1312423"/>
                    <a:pt x="20240" y="1371503"/>
                  </a:cubicBezTo>
                  <a:cubicBezTo>
                    <a:pt x="27743" y="1433866"/>
                    <a:pt x="35714" y="1496697"/>
                    <a:pt x="43216" y="1559059"/>
                  </a:cubicBezTo>
                  <a:cubicBezTo>
                    <a:pt x="49312" y="1609700"/>
                    <a:pt x="55407" y="1660809"/>
                    <a:pt x="61503" y="1711449"/>
                  </a:cubicBezTo>
                  <a:cubicBezTo>
                    <a:pt x="69005" y="1773342"/>
                    <a:pt x="76976" y="1835236"/>
                    <a:pt x="84478" y="1897598"/>
                  </a:cubicBezTo>
                  <a:cubicBezTo>
                    <a:pt x="90574" y="1948238"/>
                    <a:pt x="96201" y="1999347"/>
                    <a:pt x="102296" y="2049987"/>
                  </a:cubicBezTo>
                  <a:cubicBezTo>
                    <a:pt x="109798" y="2111881"/>
                    <a:pt x="117770" y="2173774"/>
                    <a:pt x="125272" y="2236137"/>
                  </a:cubicBezTo>
                  <a:cubicBezTo>
                    <a:pt x="131367" y="2287246"/>
                    <a:pt x="136994" y="2338824"/>
                    <a:pt x="143090" y="2390402"/>
                  </a:cubicBezTo>
                  <a:cubicBezTo>
                    <a:pt x="150592" y="2453702"/>
                    <a:pt x="159970" y="2516533"/>
                    <a:pt x="166065" y="2579833"/>
                  </a:cubicBezTo>
                  <a:cubicBezTo>
                    <a:pt x="172161" y="2640789"/>
                    <a:pt x="208734" y="2685802"/>
                    <a:pt x="269221" y="2696587"/>
                  </a:cubicBezTo>
                  <a:cubicBezTo>
                    <a:pt x="301106" y="2702213"/>
                    <a:pt x="333459" y="2703151"/>
                    <a:pt x="365812" y="2705965"/>
                  </a:cubicBezTo>
                  <a:cubicBezTo>
                    <a:pt x="415515" y="2710185"/>
                    <a:pt x="465686" y="2713467"/>
                    <a:pt x="515388" y="2717218"/>
                  </a:cubicBezTo>
                  <a:cubicBezTo>
                    <a:pt x="581033" y="2722376"/>
                    <a:pt x="646678" y="2728002"/>
                    <a:pt x="712791" y="2733160"/>
                  </a:cubicBezTo>
                  <a:cubicBezTo>
                    <a:pt x="761556" y="2736911"/>
                    <a:pt x="810320" y="2740662"/>
                    <a:pt x="859085" y="2744414"/>
                  </a:cubicBezTo>
                  <a:cubicBezTo>
                    <a:pt x="925198" y="2749571"/>
                    <a:pt x="991781" y="2755198"/>
                    <a:pt x="1057894" y="2760825"/>
                  </a:cubicBezTo>
                  <a:cubicBezTo>
                    <a:pt x="1106190" y="2764576"/>
                    <a:pt x="1154486" y="2767858"/>
                    <a:pt x="1202312" y="2772078"/>
                  </a:cubicBezTo>
                  <a:cubicBezTo>
                    <a:pt x="1269364" y="2777236"/>
                    <a:pt x="1335946" y="2782863"/>
                    <a:pt x="1402997" y="2788489"/>
                  </a:cubicBezTo>
                  <a:cubicBezTo>
                    <a:pt x="1451293" y="2792240"/>
                    <a:pt x="1499589" y="2795991"/>
                    <a:pt x="1547415" y="2799743"/>
                  </a:cubicBezTo>
                  <a:cubicBezTo>
                    <a:pt x="1598993" y="2803963"/>
                    <a:pt x="1650571" y="2808182"/>
                    <a:pt x="1702149" y="2812403"/>
                  </a:cubicBezTo>
                  <a:cubicBezTo>
                    <a:pt x="1751383" y="2816154"/>
                    <a:pt x="1800616" y="2819905"/>
                    <a:pt x="1850318" y="2824125"/>
                  </a:cubicBezTo>
                  <a:cubicBezTo>
                    <a:pt x="1913619" y="2829283"/>
                    <a:pt x="1977388" y="2834909"/>
                    <a:pt x="2040688" y="2840067"/>
                  </a:cubicBezTo>
                  <a:cubicBezTo>
                    <a:pt x="2091328" y="2844287"/>
                    <a:pt x="2141499" y="2847569"/>
                    <a:pt x="2192139" y="2851320"/>
                  </a:cubicBezTo>
                  <a:cubicBezTo>
                    <a:pt x="2260597" y="2856478"/>
                    <a:pt x="2329524" y="2861167"/>
                    <a:pt x="2397982" y="2868200"/>
                  </a:cubicBezTo>
                  <a:cubicBezTo>
                    <a:pt x="2418613" y="2870076"/>
                    <a:pt x="2439713" y="2867263"/>
                    <a:pt x="2459407" y="2882736"/>
                  </a:cubicBezTo>
                  <a:cubicBezTo>
                    <a:pt x="2599605" y="2993863"/>
                    <a:pt x="2740741" y="3104052"/>
                    <a:pt x="2881408" y="3214241"/>
                  </a:cubicBezTo>
                  <a:cubicBezTo>
                    <a:pt x="2925014" y="3248470"/>
                    <a:pt x="2955492" y="3290670"/>
                    <a:pt x="2966746" y="3345999"/>
                  </a:cubicBezTo>
                  <a:cubicBezTo>
                    <a:pt x="2979406" y="3407893"/>
                    <a:pt x="2948459" y="3459471"/>
                    <a:pt x="2887034" y="3471193"/>
                  </a:cubicBezTo>
                  <a:cubicBezTo>
                    <a:pt x="2853274" y="3477757"/>
                    <a:pt x="2818107" y="3477757"/>
                    <a:pt x="2783410" y="3477757"/>
                  </a:cubicBezTo>
                  <a:cubicBezTo>
                    <a:pt x="2399858" y="3479164"/>
                    <a:pt x="2015837" y="3480571"/>
                    <a:pt x="1632285" y="3481509"/>
                  </a:cubicBezTo>
                  <a:cubicBezTo>
                    <a:pt x="1277804" y="3482446"/>
                    <a:pt x="922854" y="3483384"/>
                    <a:pt x="568373" y="3484322"/>
                  </a:cubicBezTo>
                  <a:cubicBezTo>
                    <a:pt x="449744" y="3484791"/>
                    <a:pt x="331115" y="3485260"/>
                    <a:pt x="212485" y="3485729"/>
                  </a:cubicBezTo>
                  <a:cubicBezTo>
                    <a:pt x="198888" y="3485729"/>
                    <a:pt x="184821" y="3486198"/>
                    <a:pt x="172161" y="3489949"/>
                  </a:cubicBezTo>
                  <a:cubicBezTo>
                    <a:pt x="118239" y="3504015"/>
                    <a:pt x="77914" y="3560282"/>
                    <a:pt x="83541" y="3612798"/>
                  </a:cubicBezTo>
                  <a:cubicBezTo>
                    <a:pt x="90105" y="3676567"/>
                    <a:pt x="134650" y="3724394"/>
                    <a:pt x="194668" y="3726269"/>
                  </a:cubicBezTo>
                  <a:cubicBezTo>
                    <a:pt x="254686" y="3728614"/>
                    <a:pt x="314235" y="3726738"/>
                    <a:pt x="374252" y="3727207"/>
                  </a:cubicBezTo>
                  <a:cubicBezTo>
                    <a:pt x="380348" y="3727207"/>
                    <a:pt x="386913" y="3728145"/>
                    <a:pt x="393008" y="3728614"/>
                  </a:cubicBezTo>
                  <a:cubicBezTo>
                    <a:pt x="333459" y="3775034"/>
                    <a:pt x="294541" y="3831301"/>
                    <a:pt x="283288" y="3905385"/>
                  </a:cubicBezTo>
                  <a:cubicBezTo>
                    <a:pt x="272034" y="3980408"/>
                    <a:pt x="292197" y="4046990"/>
                    <a:pt x="340961" y="4103726"/>
                  </a:cubicBezTo>
                  <a:cubicBezTo>
                    <a:pt x="425361" y="4201255"/>
                    <a:pt x="568373" y="4218604"/>
                    <a:pt x="670122" y="4146395"/>
                  </a:cubicBezTo>
                  <a:cubicBezTo>
                    <a:pt x="722638" y="4108884"/>
                    <a:pt x="759211" y="4059181"/>
                    <a:pt x="771402" y="3995412"/>
                  </a:cubicBezTo>
                  <a:cubicBezTo>
                    <a:pt x="793440" y="3884285"/>
                    <a:pt x="752647" y="3796603"/>
                    <a:pt x="661682" y="3730020"/>
                  </a:cubicBezTo>
                  <a:cubicBezTo>
                    <a:pt x="662620" y="3729083"/>
                    <a:pt x="663558" y="3728145"/>
                    <a:pt x="664964" y="3727207"/>
                  </a:cubicBezTo>
                  <a:cubicBezTo>
                    <a:pt x="1371582" y="3725332"/>
                    <a:pt x="2078668" y="3722987"/>
                    <a:pt x="2785285" y="3721111"/>
                  </a:cubicBezTo>
                  <a:cubicBezTo>
                    <a:pt x="2786223" y="3722518"/>
                    <a:pt x="2786692" y="3724394"/>
                    <a:pt x="2787630" y="3725800"/>
                  </a:cubicBezTo>
                  <a:cubicBezTo>
                    <a:pt x="2713545" y="3772689"/>
                    <a:pt x="2668063" y="3838803"/>
                    <a:pt x="2662436" y="3926485"/>
                  </a:cubicBezTo>
                  <a:cubicBezTo>
                    <a:pt x="2656809" y="4014636"/>
                    <a:pt x="2691976" y="4087314"/>
                    <a:pt x="2762309" y="4141706"/>
                  </a:cubicBezTo>
                  <a:cubicBezTo>
                    <a:pt x="2873906" y="4227513"/>
                    <a:pt x="3037548" y="4198911"/>
                    <a:pt x="3117259" y="4080750"/>
                  </a:cubicBezTo>
                  <a:cubicBezTo>
                    <a:pt x="3157115" y="4021670"/>
                    <a:pt x="3169306" y="3956494"/>
                    <a:pt x="3153364" y="3888505"/>
                  </a:cubicBezTo>
                  <a:cubicBezTo>
                    <a:pt x="3129919" y="3788163"/>
                    <a:pt x="3063806" y="3726738"/>
                    <a:pt x="2962526" y="3697667"/>
                  </a:cubicBezTo>
                  <a:cubicBezTo>
                    <a:pt x="2969559" y="3693447"/>
                    <a:pt x="2972841" y="3691102"/>
                    <a:pt x="2976592" y="3689696"/>
                  </a:cubicBezTo>
                  <a:cubicBezTo>
                    <a:pt x="3049739" y="3661094"/>
                    <a:pt x="3109288" y="3614205"/>
                    <a:pt x="3152426" y="3549029"/>
                  </a:cubicBezTo>
                  <a:cubicBezTo>
                    <a:pt x="3173057" y="3518082"/>
                    <a:pt x="3194157" y="3484791"/>
                    <a:pt x="3204004" y="3449624"/>
                  </a:cubicBezTo>
                  <a:cubicBezTo>
                    <a:pt x="3222760" y="3379760"/>
                    <a:pt x="3215257" y="3308957"/>
                    <a:pt x="3190875" y="3240030"/>
                  </a:cubicBezTo>
                  <a:cubicBezTo>
                    <a:pt x="3156646" y="3142501"/>
                    <a:pt x="3090532" y="3069354"/>
                    <a:pt x="3010352" y="3006992"/>
                  </a:cubicBezTo>
                  <a:cubicBezTo>
                    <a:pt x="2918919" y="2935252"/>
                    <a:pt x="2827485" y="2863511"/>
                    <a:pt x="2735583" y="2792240"/>
                  </a:cubicBezTo>
                  <a:cubicBezTo>
                    <a:pt x="2722454" y="2782394"/>
                    <a:pt x="2721985" y="2773954"/>
                    <a:pt x="2727612" y="2759418"/>
                  </a:cubicBezTo>
                  <a:cubicBezTo>
                    <a:pt x="2789036" y="2603747"/>
                    <a:pt x="2849992" y="2448075"/>
                    <a:pt x="2910479" y="2292403"/>
                  </a:cubicBezTo>
                  <a:cubicBezTo>
                    <a:pt x="3099910" y="1807102"/>
                    <a:pt x="3289811" y="1321801"/>
                    <a:pt x="3479242" y="836500"/>
                  </a:cubicBezTo>
                  <a:cubicBezTo>
                    <a:pt x="3540198" y="677546"/>
                    <a:pt x="3601154" y="520937"/>
                    <a:pt x="3662110" y="363859"/>
                  </a:cubicBezTo>
                  <a:cubicBezTo>
                    <a:pt x="3666798" y="352136"/>
                    <a:pt x="3672425" y="346041"/>
                    <a:pt x="3686023" y="344165"/>
                  </a:cubicBezTo>
                  <a:cubicBezTo>
                    <a:pt x="3747916" y="334788"/>
                    <a:pt x="3809341" y="324003"/>
                    <a:pt x="3870766" y="313219"/>
                  </a:cubicBezTo>
                  <a:cubicBezTo>
                    <a:pt x="4002993" y="290712"/>
                    <a:pt x="4134751" y="267736"/>
                    <a:pt x="4266978" y="245698"/>
                  </a:cubicBezTo>
                  <a:cubicBezTo>
                    <a:pt x="4318556" y="237258"/>
                    <a:pt x="4360756" y="198809"/>
                    <a:pt x="4371540" y="148169"/>
                  </a:cubicBezTo>
                  <a:cubicBezTo>
                    <a:pt x="4372947" y="142074"/>
                    <a:pt x="4374823" y="136447"/>
                    <a:pt x="4376698" y="130351"/>
                  </a:cubicBezTo>
                  <a:cubicBezTo>
                    <a:pt x="4376698" y="124725"/>
                    <a:pt x="4376698" y="119098"/>
                    <a:pt x="4376698" y="113471"/>
                  </a:cubicBezTo>
                  <a:cubicBezTo>
                    <a:pt x="4375760" y="111127"/>
                    <a:pt x="4373416" y="108782"/>
                    <a:pt x="4372947" y="105969"/>
                  </a:cubicBezTo>
                  <a:close/>
                  <a:moveTo>
                    <a:pt x="626046" y="1260377"/>
                  </a:moveTo>
                  <a:cubicBezTo>
                    <a:pt x="626046" y="1245841"/>
                    <a:pt x="630266" y="1240683"/>
                    <a:pt x="645740" y="1240683"/>
                  </a:cubicBezTo>
                  <a:cubicBezTo>
                    <a:pt x="749833" y="1238808"/>
                    <a:pt x="853927" y="1236463"/>
                    <a:pt x="958489" y="1234119"/>
                  </a:cubicBezTo>
                  <a:cubicBezTo>
                    <a:pt x="985216" y="1233650"/>
                    <a:pt x="1011943" y="1232243"/>
                    <a:pt x="1038670" y="1230836"/>
                  </a:cubicBezTo>
                  <a:cubicBezTo>
                    <a:pt x="1048516" y="1230367"/>
                    <a:pt x="1052736" y="1234119"/>
                    <a:pt x="1052736" y="1244434"/>
                  </a:cubicBezTo>
                  <a:cubicBezTo>
                    <a:pt x="1052736" y="1369159"/>
                    <a:pt x="1052268" y="1493884"/>
                    <a:pt x="1052736" y="1618608"/>
                  </a:cubicBezTo>
                  <a:cubicBezTo>
                    <a:pt x="1052736" y="1633144"/>
                    <a:pt x="1044296" y="1633613"/>
                    <a:pt x="1033981" y="1633613"/>
                  </a:cubicBezTo>
                  <a:cubicBezTo>
                    <a:pt x="968805" y="1633613"/>
                    <a:pt x="904098" y="1633613"/>
                    <a:pt x="838923" y="1633613"/>
                  </a:cubicBezTo>
                  <a:cubicBezTo>
                    <a:pt x="774685" y="1633613"/>
                    <a:pt x="709978" y="1633144"/>
                    <a:pt x="645740" y="1634082"/>
                  </a:cubicBezTo>
                  <a:cubicBezTo>
                    <a:pt x="630735" y="1634082"/>
                    <a:pt x="626046" y="1629393"/>
                    <a:pt x="626046" y="1614389"/>
                  </a:cubicBezTo>
                  <a:cubicBezTo>
                    <a:pt x="626515" y="1496697"/>
                    <a:pt x="626515" y="1378537"/>
                    <a:pt x="626046" y="1260377"/>
                  </a:cubicBezTo>
                  <a:close/>
                  <a:moveTo>
                    <a:pt x="287039" y="2094532"/>
                  </a:moveTo>
                  <a:cubicBezTo>
                    <a:pt x="274848" y="1991845"/>
                    <a:pt x="262188" y="1889158"/>
                    <a:pt x="249997" y="1786940"/>
                  </a:cubicBezTo>
                  <a:cubicBezTo>
                    <a:pt x="247183" y="1763964"/>
                    <a:pt x="245308" y="1740989"/>
                    <a:pt x="242494" y="1716606"/>
                  </a:cubicBezTo>
                  <a:cubicBezTo>
                    <a:pt x="250934" y="1715669"/>
                    <a:pt x="257499" y="1714731"/>
                    <a:pt x="264532" y="1714731"/>
                  </a:cubicBezTo>
                  <a:cubicBezTo>
                    <a:pt x="350808" y="1714731"/>
                    <a:pt x="436615" y="1714731"/>
                    <a:pt x="522891" y="1714731"/>
                  </a:cubicBezTo>
                  <a:cubicBezTo>
                    <a:pt x="544928" y="1714731"/>
                    <a:pt x="545397" y="1715669"/>
                    <a:pt x="545397" y="1738175"/>
                  </a:cubicBezTo>
                  <a:cubicBezTo>
                    <a:pt x="545397" y="1855398"/>
                    <a:pt x="545397" y="1973089"/>
                    <a:pt x="545397" y="2090312"/>
                  </a:cubicBezTo>
                  <a:cubicBezTo>
                    <a:pt x="545397" y="2112819"/>
                    <a:pt x="545397" y="2112819"/>
                    <a:pt x="522422" y="2112819"/>
                  </a:cubicBezTo>
                  <a:cubicBezTo>
                    <a:pt x="450682" y="2112819"/>
                    <a:pt x="378941" y="2112350"/>
                    <a:pt x="307201" y="2113288"/>
                  </a:cubicBezTo>
                  <a:cubicBezTo>
                    <a:pt x="292666" y="2113288"/>
                    <a:pt x="288446" y="2107192"/>
                    <a:pt x="287039" y="2094532"/>
                  </a:cubicBezTo>
                  <a:close/>
                  <a:moveTo>
                    <a:pt x="545397" y="2465424"/>
                  </a:moveTo>
                  <a:cubicBezTo>
                    <a:pt x="545397" y="2479491"/>
                    <a:pt x="540240" y="2482773"/>
                    <a:pt x="526642" y="2481366"/>
                  </a:cubicBezTo>
                  <a:cubicBezTo>
                    <a:pt x="473657" y="2476677"/>
                    <a:pt x="420204" y="2472457"/>
                    <a:pt x="367219" y="2468237"/>
                  </a:cubicBezTo>
                  <a:cubicBezTo>
                    <a:pt x="366281" y="2468237"/>
                    <a:pt x="364875" y="2468237"/>
                    <a:pt x="363937" y="2468237"/>
                  </a:cubicBezTo>
                  <a:cubicBezTo>
                    <a:pt x="333459" y="2466831"/>
                    <a:pt x="332052" y="2464955"/>
                    <a:pt x="328301" y="2434477"/>
                  </a:cubicBezTo>
                  <a:cubicBezTo>
                    <a:pt x="319392" y="2359455"/>
                    <a:pt x="310483" y="2284432"/>
                    <a:pt x="301575" y="2209879"/>
                  </a:cubicBezTo>
                  <a:cubicBezTo>
                    <a:pt x="301106" y="2206128"/>
                    <a:pt x="301575" y="2201908"/>
                    <a:pt x="301575" y="2195812"/>
                  </a:cubicBezTo>
                  <a:cubicBezTo>
                    <a:pt x="330646" y="2195812"/>
                    <a:pt x="357372" y="2195812"/>
                    <a:pt x="384099" y="2195812"/>
                  </a:cubicBezTo>
                  <a:cubicBezTo>
                    <a:pt x="431926" y="2195812"/>
                    <a:pt x="479753" y="2196281"/>
                    <a:pt x="527580" y="2195343"/>
                  </a:cubicBezTo>
                  <a:cubicBezTo>
                    <a:pt x="540708" y="2195343"/>
                    <a:pt x="545866" y="2199094"/>
                    <a:pt x="545866" y="2212692"/>
                  </a:cubicBezTo>
                  <a:cubicBezTo>
                    <a:pt x="545397" y="2297092"/>
                    <a:pt x="545397" y="2381024"/>
                    <a:pt x="545397" y="2465424"/>
                  </a:cubicBezTo>
                  <a:close/>
                  <a:moveTo>
                    <a:pt x="545397" y="1439961"/>
                  </a:moveTo>
                  <a:cubicBezTo>
                    <a:pt x="545397" y="1497635"/>
                    <a:pt x="544928" y="1555308"/>
                    <a:pt x="545866" y="1612513"/>
                  </a:cubicBezTo>
                  <a:cubicBezTo>
                    <a:pt x="545866" y="1628455"/>
                    <a:pt x="541177" y="1634082"/>
                    <a:pt x="524297" y="1634082"/>
                  </a:cubicBezTo>
                  <a:cubicBezTo>
                    <a:pt x="433802" y="1633144"/>
                    <a:pt x="342837" y="1633144"/>
                    <a:pt x="252341" y="1634082"/>
                  </a:cubicBezTo>
                  <a:cubicBezTo>
                    <a:pt x="234523" y="1634082"/>
                    <a:pt x="230303" y="1627048"/>
                    <a:pt x="228428" y="1611575"/>
                  </a:cubicBezTo>
                  <a:cubicBezTo>
                    <a:pt x="221394" y="1547806"/>
                    <a:pt x="212954" y="1484037"/>
                    <a:pt x="205452" y="1420737"/>
                  </a:cubicBezTo>
                  <a:cubicBezTo>
                    <a:pt x="199356" y="1371503"/>
                    <a:pt x="193261" y="1322739"/>
                    <a:pt x="188103" y="1273505"/>
                  </a:cubicBezTo>
                  <a:cubicBezTo>
                    <a:pt x="185759" y="1251936"/>
                    <a:pt x="186228" y="1251936"/>
                    <a:pt x="208265" y="1251468"/>
                  </a:cubicBezTo>
                  <a:cubicBezTo>
                    <a:pt x="313766" y="1249123"/>
                    <a:pt x="418797" y="1247248"/>
                    <a:pt x="524297" y="1243965"/>
                  </a:cubicBezTo>
                  <a:cubicBezTo>
                    <a:pt x="541177" y="1243496"/>
                    <a:pt x="545866" y="1249123"/>
                    <a:pt x="545397" y="1265065"/>
                  </a:cubicBezTo>
                  <a:cubicBezTo>
                    <a:pt x="544928" y="1323677"/>
                    <a:pt x="545397" y="1381819"/>
                    <a:pt x="545397" y="1439961"/>
                  </a:cubicBezTo>
                  <a:close/>
                  <a:moveTo>
                    <a:pt x="1052736" y="2504811"/>
                  </a:moveTo>
                  <a:cubicBezTo>
                    <a:pt x="1052736" y="2519815"/>
                    <a:pt x="1048047" y="2522160"/>
                    <a:pt x="1033512" y="2520753"/>
                  </a:cubicBezTo>
                  <a:cubicBezTo>
                    <a:pt x="983341" y="2516064"/>
                    <a:pt x="932701" y="2513251"/>
                    <a:pt x="882060" y="2509499"/>
                  </a:cubicBezTo>
                  <a:cubicBezTo>
                    <a:pt x="817822" y="2504342"/>
                    <a:pt x="754053" y="2498715"/>
                    <a:pt x="690284" y="2493088"/>
                  </a:cubicBezTo>
                  <a:cubicBezTo>
                    <a:pt x="675749" y="2491682"/>
                    <a:pt x="660744" y="2488868"/>
                    <a:pt x="646209" y="2489806"/>
                  </a:cubicBezTo>
                  <a:cubicBezTo>
                    <a:pt x="627922" y="2490744"/>
                    <a:pt x="626046" y="2481835"/>
                    <a:pt x="626046" y="2466831"/>
                  </a:cubicBezTo>
                  <a:cubicBezTo>
                    <a:pt x="626515" y="2390870"/>
                    <a:pt x="626046" y="2315379"/>
                    <a:pt x="626046" y="2239419"/>
                  </a:cubicBezTo>
                  <a:cubicBezTo>
                    <a:pt x="626046" y="2230510"/>
                    <a:pt x="626515" y="2221132"/>
                    <a:pt x="626046" y="2212223"/>
                  </a:cubicBezTo>
                  <a:cubicBezTo>
                    <a:pt x="625578" y="2200032"/>
                    <a:pt x="630266" y="2195343"/>
                    <a:pt x="642927" y="2195343"/>
                  </a:cubicBezTo>
                  <a:cubicBezTo>
                    <a:pt x="708571" y="2195812"/>
                    <a:pt x="774216" y="2195812"/>
                    <a:pt x="839391" y="2195812"/>
                  </a:cubicBezTo>
                  <a:cubicBezTo>
                    <a:pt x="904567" y="2195812"/>
                    <a:pt x="969274" y="2196281"/>
                    <a:pt x="1034450" y="2195343"/>
                  </a:cubicBezTo>
                  <a:cubicBezTo>
                    <a:pt x="1047579" y="2195343"/>
                    <a:pt x="1052268" y="2198625"/>
                    <a:pt x="1052268" y="2212223"/>
                  </a:cubicBezTo>
                  <a:cubicBezTo>
                    <a:pt x="1052268" y="2309752"/>
                    <a:pt x="1052268" y="2407282"/>
                    <a:pt x="1052736" y="2504811"/>
                  </a:cubicBezTo>
                  <a:close/>
                  <a:moveTo>
                    <a:pt x="1052736" y="2095470"/>
                  </a:moveTo>
                  <a:cubicBezTo>
                    <a:pt x="1052736" y="2109068"/>
                    <a:pt x="1048516" y="2113288"/>
                    <a:pt x="1035387" y="2112819"/>
                  </a:cubicBezTo>
                  <a:cubicBezTo>
                    <a:pt x="970212" y="2112350"/>
                    <a:pt x="905505" y="2112350"/>
                    <a:pt x="840329" y="2112350"/>
                  </a:cubicBezTo>
                  <a:cubicBezTo>
                    <a:pt x="776091" y="2112350"/>
                    <a:pt x="711384" y="2111881"/>
                    <a:pt x="647147" y="2112819"/>
                  </a:cubicBezTo>
                  <a:cubicBezTo>
                    <a:pt x="632142" y="2112819"/>
                    <a:pt x="626046" y="2109068"/>
                    <a:pt x="626046" y="2093125"/>
                  </a:cubicBezTo>
                  <a:cubicBezTo>
                    <a:pt x="626515" y="1973558"/>
                    <a:pt x="626515" y="1853522"/>
                    <a:pt x="626046" y="1733955"/>
                  </a:cubicBezTo>
                  <a:cubicBezTo>
                    <a:pt x="626046" y="1718951"/>
                    <a:pt x="631204" y="1714262"/>
                    <a:pt x="645740" y="1714262"/>
                  </a:cubicBezTo>
                  <a:cubicBezTo>
                    <a:pt x="775153" y="1714731"/>
                    <a:pt x="904567" y="1714731"/>
                    <a:pt x="1033981" y="1714262"/>
                  </a:cubicBezTo>
                  <a:cubicBezTo>
                    <a:pt x="1047579" y="1714262"/>
                    <a:pt x="1052736" y="1718013"/>
                    <a:pt x="1052736" y="1733018"/>
                  </a:cubicBezTo>
                  <a:cubicBezTo>
                    <a:pt x="1052268" y="1853991"/>
                    <a:pt x="1052268" y="1974965"/>
                    <a:pt x="1052736" y="2095470"/>
                  </a:cubicBezTo>
                  <a:close/>
                  <a:moveTo>
                    <a:pt x="1135261" y="1246779"/>
                  </a:moveTo>
                  <a:cubicBezTo>
                    <a:pt x="1135261" y="1231305"/>
                    <a:pt x="1140419" y="1227554"/>
                    <a:pt x="1154954" y="1227554"/>
                  </a:cubicBezTo>
                  <a:cubicBezTo>
                    <a:pt x="1224350" y="1227085"/>
                    <a:pt x="1294215" y="1225679"/>
                    <a:pt x="1363610" y="1223803"/>
                  </a:cubicBezTo>
                  <a:cubicBezTo>
                    <a:pt x="1419877" y="1222396"/>
                    <a:pt x="1476144" y="1220052"/>
                    <a:pt x="1532880" y="1217708"/>
                  </a:cubicBezTo>
                  <a:cubicBezTo>
                    <a:pt x="1559607" y="1216770"/>
                    <a:pt x="1559607" y="1216770"/>
                    <a:pt x="1559607" y="1242559"/>
                  </a:cubicBezTo>
                  <a:cubicBezTo>
                    <a:pt x="1559607" y="1366346"/>
                    <a:pt x="1559138" y="1490133"/>
                    <a:pt x="1560076" y="1613920"/>
                  </a:cubicBezTo>
                  <a:cubicBezTo>
                    <a:pt x="1560076" y="1629862"/>
                    <a:pt x="1555387" y="1634551"/>
                    <a:pt x="1539913" y="1634082"/>
                  </a:cubicBezTo>
                  <a:cubicBezTo>
                    <a:pt x="1476144" y="1633144"/>
                    <a:pt x="1412375" y="1633613"/>
                    <a:pt x="1348137" y="1633613"/>
                  </a:cubicBezTo>
                  <a:cubicBezTo>
                    <a:pt x="1283899" y="1633613"/>
                    <a:pt x="1219192" y="1633144"/>
                    <a:pt x="1154954" y="1634082"/>
                  </a:cubicBezTo>
                  <a:cubicBezTo>
                    <a:pt x="1139950" y="1634082"/>
                    <a:pt x="1135730" y="1629393"/>
                    <a:pt x="1135730" y="1614389"/>
                  </a:cubicBezTo>
                  <a:cubicBezTo>
                    <a:pt x="1135730" y="1492008"/>
                    <a:pt x="1135730" y="1369159"/>
                    <a:pt x="1135261" y="1246779"/>
                  </a:cubicBezTo>
                  <a:close/>
                  <a:moveTo>
                    <a:pt x="1558200" y="2562015"/>
                  </a:moveTo>
                  <a:cubicBezTo>
                    <a:pt x="1529598" y="2560140"/>
                    <a:pt x="1501933" y="2558733"/>
                    <a:pt x="1474269" y="2556858"/>
                  </a:cubicBezTo>
                  <a:cubicBezTo>
                    <a:pt x="1438633" y="2554044"/>
                    <a:pt x="1402997" y="2550762"/>
                    <a:pt x="1367362" y="2547949"/>
                  </a:cubicBezTo>
                  <a:cubicBezTo>
                    <a:pt x="1293746" y="2541853"/>
                    <a:pt x="1220130" y="2536226"/>
                    <a:pt x="1146514" y="2530600"/>
                  </a:cubicBezTo>
                  <a:cubicBezTo>
                    <a:pt x="1135730" y="2529662"/>
                    <a:pt x="1135261" y="2523566"/>
                    <a:pt x="1135261" y="2515595"/>
                  </a:cubicBezTo>
                  <a:cubicBezTo>
                    <a:pt x="1135261" y="2479022"/>
                    <a:pt x="1135261" y="2442448"/>
                    <a:pt x="1135261" y="2406344"/>
                  </a:cubicBezTo>
                  <a:cubicBezTo>
                    <a:pt x="1135261" y="2342106"/>
                    <a:pt x="1135261" y="2277399"/>
                    <a:pt x="1135261" y="2213161"/>
                  </a:cubicBezTo>
                  <a:cubicBezTo>
                    <a:pt x="1135261" y="2203314"/>
                    <a:pt x="1135261" y="2195812"/>
                    <a:pt x="1149328" y="2195812"/>
                  </a:cubicBezTo>
                  <a:cubicBezTo>
                    <a:pt x="1282493" y="2196281"/>
                    <a:pt x="1416126" y="2196281"/>
                    <a:pt x="1549291" y="2196281"/>
                  </a:cubicBezTo>
                  <a:cubicBezTo>
                    <a:pt x="1551635" y="2196281"/>
                    <a:pt x="1553980" y="2196750"/>
                    <a:pt x="1558200" y="2197219"/>
                  </a:cubicBezTo>
                  <a:cubicBezTo>
                    <a:pt x="1558200" y="2318661"/>
                    <a:pt x="1558200" y="2439166"/>
                    <a:pt x="1558200" y="2562015"/>
                  </a:cubicBezTo>
                  <a:close/>
                  <a:moveTo>
                    <a:pt x="1540382" y="2113288"/>
                  </a:moveTo>
                  <a:cubicBezTo>
                    <a:pt x="1411437" y="2112819"/>
                    <a:pt x="1282493" y="2112819"/>
                    <a:pt x="1154017" y="2113288"/>
                  </a:cubicBezTo>
                  <a:cubicBezTo>
                    <a:pt x="1139950" y="2113288"/>
                    <a:pt x="1135261" y="2110005"/>
                    <a:pt x="1135261" y="2095470"/>
                  </a:cubicBezTo>
                  <a:cubicBezTo>
                    <a:pt x="1135730" y="1974496"/>
                    <a:pt x="1135730" y="1853522"/>
                    <a:pt x="1135261" y="1733018"/>
                  </a:cubicBezTo>
                  <a:cubicBezTo>
                    <a:pt x="1135261" y="1719420"/>
                    <a:pt x="1139950" y="1715200"/>
                    <a:pt x="1152610" y="1715200"/>
                  </a:cubicBezTo>
                  <a:cubicBezTo>
                    <a:pt x="1282493" y="1715200"/>
                    <a:pt x="1412844" y="1715200"/>
                    <a:pt x="1542727" y="1715200"/>
                  </a:cubicBezTo>
                  <a:cubicBezTo>
                    <a:pt x="1547884" y="1715200"/>
                    <a:pt x="1552573" y="1716606"/>
                    <a:pt x="1559138" y="1717544"/>
                  </a:cubicBezTo>
                  <a:cubicBezTo>
                    <a:pt x="1559138" y="1724109"/>
                    <a:pt x="1559138" y="1729735"/>
                    <a:pt x="1559138" y="1735362"/>
                  </a:cubicBezTo>
                  <a:cubicBezTo>
                    <a:pt x="1559138" y="1854929"/>
                    <a:pt x="1558669" y="1974965"/>
                    <a:pt x="1559607" y="2094532"/>
                  </a:cubicBezTo>
                  <a:cubicBezTo>
                    <a:pt x="1559607" y="2109068"/>
                    <a:pt x="1555387" y="2113288"/>
                    <a:pt x="1540382" y="2113288"/>
                  </a:cubicBezTo>
                  <a:close/>
                  <a:moveTo>
                    <a:pt x="1641662" y="1733487"/>
                  </a:moveTo>
                  <a:cubicBezTo>
                    <a:pt x="1641662" y="1718951"/>
                    <a:pt x="1646820" y="1714731"/>
                    <a:pt x="1660418" y="1714731"/>
                  </a:cubicBezTo>
                  <a:cubicBezTo>
                    <a:pt x="1790300" y="1715200"/>
                    <a:pt x="1920652" y="1715200"/>
                    <a:pt x="2050534" y="1714731"/>
                  </a:cubicBezTo>
                  <a:cubicBezTo>
                    <a:pt x="2064601" y="1714731"/>
                    <a:pt x="2068821" y="1720358"/>
                    <a:pt x="2068821" y="1733955"/>
                  </a:cubicBezTo>
                  <a:cubicBezTo>
                    <a:pt x="2068352" y="1854460"/>
                    <a:pt x="2068352" y="1974496"/>
                    <a:pt x="2068821" y="2095001"/>
                  </a:cubicBezTo>
                  <a:cubicBezTo>
                    <a:pt x="2068821" y="2109536"/>
                    <a:pt x="2064132" y="2113288"/>
                    <a:pt x="2050066" y="2113288"/>
                  </a:cubicBezTo>
                  <a:cubicBezTo>
                    <a:pt x="1984890" y="2112819"/>
                    <a:pt x="1920183" y="2112819"/>
                    <a:pt x="1855007" y="2112819"/>
                  </a:cubicBezTo>
                  <a:cubicBezTo>
                    <a:pt x="1790769" y="2112819"/>
                    <a:pt x="1726063" y="2112350"/>
                    <a:pt x="1661825" y="2113288"/>
                  </a:cubicBezTo>
                  <a:cubicBezTo>
                    <a:pt x="1647758" y="2113288"/>
                    <a:pt x="1641662" y="2110474"/>
                    <a:pt x="1641662" y="2094532"/>
                  </a:cubicBezTo>
                  <a:cubicBezTo>
                    <a:pt x="1642131" y="1974027"/>
                    <a:pt x="1642131" y="1853522"/>
                    <a:pt x="1641662" y="1733487"/>
                  </a:cubicBezTo>
                  <a:close/>
                  <a:moveTo>
                    <a:pt x="2049128" y="2602340"/>
                  </a:moveTo>
                  <a:cubicBezTo>
                    <a:pt x="1997550" y="2597651"/>
                    <a:pt x="1945972" y="2593431"/>
                    <a:pt x="1894394" y="2589211"/>
                  </a:cubicBezTo>
                  <a:cubicBezTo>
                    <a:pt x="1847505" y="2585460"/>
                    <a:pt x="1800147" y="2581709"/>
                    <a:pt x="1753258" y="2577958"/>
                  </a:cubicBezTo>
                  <a:cubicBezTo>
                    <a:pt x="1720436" y="2575613"/>
                    <a:pt x="1687614" y="2572800"/>
                    <a:pt x="1654791" y="2570924"/>
                  </a:cubicBezTo>
                  <a:cubicBezTo>
                    <a:pt x="1641193" y="2569986"/>
                    <a:pt x="1642131" y="2561077"/>
                    <a:pt x="1642131" y="2551700"/>
                  </a:cubicBezTo>
                  <a:cubicBezTo>
                    <a:pt x="1642131" y="2484648"/>
                    <a:pt x="1642131" y="2417128"/>
                    <a:pt x="1642131" y="2350077"/>
                  </a:cubicBezTo>
                  <a:cubicBezTo>
                    <a:pt x="1642131" y="2305064"/>
                    <a:pt x="1642600" y="2260050"/>
                    <a:pt x="1641662" y="2215037"/>
                  </a:cubicBezTo>
                  <a:cubicBezTo>
                    <a:pt x="1641193" y="2200501"/>
                    <a:pt x="1645413" y="2195343"/>
                    <a:pt x="1660887" y="2195343"/>
                  </a:cubicBezTo>
                  <a:cubicBezTo>
                    <a:pt x="1726063" y="2196281"/>
                    <a:pt x="1790769" y="2195812"/>
                    <a:pt x="1855945" y="2195812"/>
                  </a:cubicBezTo>
                  <a:cubicBezTo>
                    <a:pt x="1920183" y="2195812"/>
                    <a:pt x="1984890" y="2196281"/>
                    <a:pt x="2049128" y="2195343"/>
                  </a:cubicBezTo>
                  <a:cubicBezTo>
                    <a:pt x="2063663" y="2195343"/>
                    <a:pt x="2068821" y="2198625"/>
                    <a:pt x="2068821" y="2214099"/>
                  </a:cubicBezTo>
                  <a:cubicBezTo>
                    <a:pt x="2068352" y="2337417"/>
                    <a:pt x="2068352" y="2460266"/>
                    <a:pt x="2068821" y="2583584"/>
                  </a:cubicBezTo>
                  <a:cubicBezTo>
                    <a:pt x="2068821" y="2599058"/>
                    <a:pt x="2064132" y="2603747"/>
                    <a:pt x="2049128" y="2602340"/>
                  </a:cubicBezTo>
                  <a:close/>
                  <a:moveTo>
                    <a:pt x="2048659" y="1634082"/>
                  </a:moveTo>
                  <a:cubicBezTo>
                    <a:pt x="1919714" y="1633613"/>
                    <a:pt x="1791238" y="1633613"/>
                    <a:pt x="1662293" y="1634082"/>
                  </a:cubicBezTo>
                  <a:cubicBezTo>
                    <a:pt x="1646351" y="1634082"/>
                    <a:pt x="1642131" y="1628924"/>
                    <a:pt x="1642131" y="1613451"/>
                  </a:cubicBezTo>
                  <a:cubicBezTo>
                    <a:pt x="1642600" y="1487319"/>
                    <a:pt x="1642600" y="1361657"/>
                    <a:pt x="1642131" y="1235525"/>
                  </a:cubicBezTo>
                  <a:cubicBezTo>
                    <a:pt x="1642131" y="1219114"/>
                    <a:pt x="1648696" y="1214894"/>
                    <a:pt x="1662762" y="1214894"/>
                  </a:cubicBezTo>
                  <a:cubicBezTo>
                    <a:pt x="1708245" y="1213956"/>
                    <a:pt x="1753727" y="1212550"/>
                    <a:pt x="1799209" y="1211612"/>
                  </a:cubicBezTo>
                  <a:cubicBezTo>
                    <a:pt x="1884547" y="1209736"/>
                    <a:pt x="1969885" y="1208330"/>
                    <a:pt x="2055692" y="1205985"/>
                  </a:cubicBezTo>
                  <a:cubicBezTo>
                    <a:pt x="2068821" y="1205516"/>
                    <a:pt x="2068821" y="1213019"/>
                    <a:pt x="2068821" y="1222396"/>
                  </a:cubicBezTo>
                  <a:cubicBezTo>
                    <a:pt x="2068821" y="1288510"/>
                    <a:pt x="2068821" y="1354623"/>
                    <a:pt x="2068821" y="1420737"/>
                  </a:cubicBezTo>
                  <a:cubicBezTo>
                    <a:pt x="2068821" y="1484975"/>
                    <a:pt x="2068352" y="1549682"/>
                    <a:pt x="2069290" y="1613920"/>
                  </a:cubicBezTo>
                  <a:cubicBezTo>
                    <a:pt x="2069290" y="1629393"/>
                    <a:pt x="2064132" y="1634082"/>
                    <a:pt x="2048659" y="1634082"/>
                  </a:cubicBezTo>
                  <a:close/>
                  <a:moveTo>
                    <a:pt x="2575691" y="2092187"/>
                  </a:moveTo>
                  <a:cubicBezTo>
                    <a:pt x="2575691" y="2108599"/>
                    <a:pt x="2571471" y="2113288"/>
                    <a:pt x="2555060" y="2113288"/>
                  </a:cubicBezTo>
                  <a:cubicBezTo>
                    <a:pt x="2427522" y="2112819"/>
                    <a:pt x="2299515" y="2112819"/>
                    <a:pt x="2171977" y="2112819"/>
                  </a:cubicBezTo>
                  <a:cubicBezTo>
                    <a:pt x="2166350" y="2112819"/>
                    <a:pt x="2160724" y="2112819"/>
                    <a:pt x="2153690" y="2112819"/>
                  </a:cubicBezTo>
                  <a:cubicBezTo>
                    <a:pt x="2153690" y="1980592"/>
                    <a:pt x="2153690" y="1849771"/>
                    <a:pt x="2153690" y="1717075"/>
                  </a:cubicBezTo>
                  <a:cubicBezTo>
                    <a:pt x="2293420" y="1717075"/>
                    <a:pt x="2433618" y="1717075"/>
                    <a:pt x="2575691" y="1717075"/>
                  </a:cubicBezTo>
                  <a:cubicBezTo>
                    <a:pt x="2575691" y="1723640"/>
                    <a:pt x="2575691" y="1729267"/>
                    <a:pt x="2575691" y="1734893"/>
                  </a:cubicBezTo>
                  <a:cubicBezTo>
                    <a:pt x="2575223" y="1853991"/>
                    <a:pt x="2574753" y="1973089"/>
                    <a:pt x="2575691" y="2092187"/>
                  </a:cubicBezTo>
                  <a:close/>
                  <a:moveTo>
                    <a:pt x="2151815" y="1215363"/>
                  </a:moveTo>
                  <a:cubicBezTo>
                    <a:pt x="2151815" y="1212550"/>
                    <a:pt x="2152284" y="1209736"/>
                    <a:pt x="2152753" y="1204110"/>
                  </a:cubicBezTo>
                  <a:cubicBezTo>
                    <a:pt x="2196359" y="1202703"/>
                    <a:pt x="2239028" y="1201296"/>
                    <a:pt x="2281697" y="1200359"/>
                  </a:cubicBezTo>
                  <a:cubicBezTo>
                    <a:pt x="2372662" y="1198014"/>
                    <a:pt x="2463627" y="1196139"/>
                    <a:pt x="2555060" y="1193325"/>
                  </a:cubicBezTo>
                  <a:cubicBezTo>
                    <a:pt x="2571471" y="1192856"/>
                    <a:pt x="2576160" y="1197545"/>
                    <a:pt x="2576160" y="1213956"/>
                  </a:cubicBezTo>
                  <a:cubicBezTo>
                    <a:pt x="2575691" y="1347121"/>
                    <a:pt x="2575691" y="1480755"/>
                    <a:pt x="2576160" y="1613920"/>
                  </a:cubicBezTo>
                  <a:cubicBezTo>
                    <a:pt x="2576160" y="1629393"/>
                    <a:pt x="2571940" y="1634551"/>
                    <a:pt x="2555998" y="1634551"/>
                  </a:cubicBezTo>
                  <a:cubicBezTo>
                    <a:pt x="2427991" y="1634082"/>
                    <a:pt x="2299515" y="1634082"/>
                    <a:pt x="2171508" y="1634082"/>
                  </a:cubicBezTo>
                  <a:cubicBezTo>
                    <a:pt x="2160724" y="1634082"/>
                    <a:pt x="2151815" y="1635020"/>
                    <a:pt x="2151815" y="1618608"/>
                  </a:cubicBezTo>
                  <a:cubicBezTo>
                    <a:pt x="2151815" y="1484037"/>
                    <a:pt x="2151815" y="1349466"/>
                    <a:pt x="2151815" y="1215363"/>
                  </a:cubicBezTo>
                  <a:close/>
                  <a:moveTo>
                    <a:pt x="2575223" y="2425099"/>
                  </a:moveTo>
                  <a:cubicBezTo>
                    <a:pt x="2575223" y="2432133"/>
                    <a:pt x="2574285" y="2440104"/>
                    <a:pt x="2571940" y="2446668"/>
                  </a:cubicBezTo>
                  <a:cubicBezTo>
                    <a:pt x="2548027" y="2508562"/>
                    <a:pt x="2524113" y="2570455"/>
                    <a:pt x="2499731" y="2632818"/>
                  </a:cubicBezTo>
                  <a:cubicBezTo>
                    <a:pt x="2498324" y="2636100"/>
                    <a:pt x="2496449" y="2638913"/>
                    <a:pt x="2496918" y="2638444"/>
                  </a:cubicBezTo>
                  <a:cubicBezTo>
                    <a:pt x="2429867" y="2632818"/>
                    <a:pt x="2365160" y="2627660"/>
                    <a:pt x="2300453" y="2622502"/>
                  </a:cubicBezTo>
                  <a:cubicBezTo>
                    <a:pt x="2256377" y="2618751"/>
                    <a:pt x="2212302" y="2615469"/>
                    <a:pt x="2167757" y="2612187"/>
                  </a:cubicBezTo>
                  <a:cubicBezTo>
                    <a:pt x="2156973" y="2611249"/>
                    <a:pt x="2151815" y="2607966"/>
                    <a:pt x="2151815" y="2595775"/>
                  </a:cubicBezTo>
                  <a:cubicBezTo>
                    <a:pt x="2152284" y="2466831"/>
                    <a:pt x="2152284" y="2338355"/>
                    <a:pt x="2152284" y="2209410"/>
                  </a:cubicBezTo>
                  <a:cubicBezTo>
                    <a:pt x="2152284" y="2205659"/>
                    <a:pt x="2152753" y="2201908"/>
                    <a:pt x="2153221" y="2196750"/>
                  </a:cubicBezTo>
                  <a:cubicBezTo>
                    <a:pt x="2160255" y="2196281"/>
                    <a:pt x="2166350" y="2195812"/>
                    <a:pt x="2172446" y="2195812"/>
                  </a:cubicBezTo>
                  <a:cubicBezTo>
                    <a:pt x="2299984" y="2195812"/>
                    <a:pt x="2427522" y="2196281"/>
                    <a:pt x="2555529" y="2195343"/>
                  </a:cubicBezTo>
                  <a:cubicBezTo>
                    <a:pt x="2572409" y="2195343"/>
                    <a:pt x="2576160" y="2200501"/>
                    <a:pt x="2576160" y="2216443"/>
                  </a:cubicBezTo>
                  <a:cubicBezTo>
                    <a:pt x="2574753" y="2285839"/>
                    <a:pt x="2575223" y="2355704"/>
                    <a:pt x="2575223" y="2425099"/>
                  </a:cubicBezTo>
                  <a:close/>
                  <a:moveTo>
                    <a:pt x="679500" y="3940083"/>
                  </a:moveTo>
                  <a:cubicBezTo>
                    <a:pt x="679969" y="4021670"/>
                    <a:pt x="611980" y="4090128"/>
                    <a:pt x="529455" y="4090597"/>
                  </a:cubicBezTo>
                  <a:cubicBezTo>
                    <a:pt x="446462" y="4090597"/>
                    <a:pt x="379410" y="4024483"/>
                    <a:pt x="379410" y="3941490"/>
                  </a:cubicBezTo>
                  <a:cubicBezTo>
                    <a:pt x="378472" y="3865530"/>
                    <a:pt x="436615" y="3792852"/>
                    <a:pt x="528517" y="3790976"/>
                  </a:cubicBezTo>
                  <a:cubicBezTo>
                    <a:pt x="610104" y="3788632"/>
                    <a:pt x="679031" y="3858027"/>
                    <a:pt x="679500" y="3940083"/>
                  </a:cubicBezTo>
                  <a:close/>
                  <a:moveTo>
                    <a:pt x="3060992" y="3941021"/>
                  </a:moveTo>
                  <a:cubicBezTo>
                    <a:pt x="3060992" y="4023077"/>
                    <a:pt x="2993003" y="4090597"/>
                    <a:pt x="2910010" y="4090128"/>
                  </a:cubicBezTo>
                  <a:cubicBezTo>
                    <a:pt x="2827017" y="4090128"/>
                    <a:pt x="2760434" y="4023077"/>
                    <a:pt x="2760434" y="3940083"/>
                  </a:cubicBezTo>
                  <a:cubicBezTo>
                    <a:pt x="2761372" y="3859903"/>
                    <a:pt x="2822328" y="3791914"/>
                    <a:pt x="2910948" y="3790507"/>
                  </a:cubicBezTo>
                  <a:cubicBezTo>
                    <a:pt x="2993003" y="3789569"/>
                    <a:pt x="3060992" y="3858965"/>
                    <a:pt x="3060992" y="3941021"/>
                  </a:cubicBezTo>
                  <a:close/>
                  <a:moveTo>
                    <a:pt x="2842021" y="1755056"/>
                  </a:moveTo>
                  <a:cubicBezTo>
                    <a:pt x="2797476" y="1868996"/>
                    <a:pt x="2753401" y="1982467"/>
                    <a:pt x="2708856" y="2096407"/>
                  </a:cubicBezTo>
                  <a:cubicBezTo>
                    <a:pt x="2703698" y="2110005"/>
                    <a:pt x="2674158" y="2119852"/>
                    <a:pt x="2661967" y="2110943"/>
                  </a:cubicBezTo>
                  <a:cubicBezTo>
                    <a:pt x="2659154" y="2109068"/>
                    <a:pt x="2658216" y="2102972"/>
                    <a:pt x="2658216" y="2098752"/>
                  </a:cubicBezTo>
                  <a:cubicBezTo>
                    <a:pt x="2658216" y="1974965"/>
                    <a:pt x="2657747" y="1851647"/>
                    <a:pt x="2658685" y="1727860"/>
                  </a:cubicBezTo>
                  <a:cubicBezTo>
                    <a:pt x="2658685" y="1723171"/>
                    <a:pt x="2665718" y="1715200"/>
                    <a:pt x="2669469" y="1715200"/>
                  </a:cubicBezTo>
                  <a:cubicBezTo>
                    <a:pt x="2729018" y="1714731"/>
                    <a:pt x="2789036" y="1714731"/>
                    <a:pt x="2849054" y="1715200"/>
                  </a:cubicBezTo>
                  <a:cubicBezTo>
                    <a:pt x="2850930" y="1715200"/>
                    <a:pt x="2853274" y="1716606"/>
                    <a:pt x="2856557" y="1718013"/>
                  </a:cubicBezTo>
                  <a:cubicBezTo>
                    <a:pt x="2851399" y="1731142"/>
                    <a:pt x="2846710" y="1743333"/>
                    <a:pt x="2842021" y="1755056"/>
                  </a:cubicBezTo>
                  <a:close/>
                  <a:moveTo>
                    <a:pt x="3046457" y="1231774"/>
                  </a:moveTo>
                  <a:cubicBezTo>
                    <a:pt x="2997224" y="1358375"/>
                    <a:pt x="2947521" y="1484975"/>
                    <a:pt x="2898757" y="1612044"/>
                  </a:cubicBezTo>
                  <a:cubicBezTo>
                    <a:pt x="2892661" y="1628455"/>
                    <a:pt x="2885159" y="1634551"/>
                    <a:pt x="2866872" y="1634551"/>
                  </a:cubicBezTo>
                  <a:cubicBezTo>
                    <a:pt x="2804041" y="1633144"/>
                    <a:pt x="2741209" y="1633613"/>
                    <a:pt x="2678847" y="1634551"/>
                  </a:cubicBezTo>
                  <a:cubicBezTo>
                    <a:pt x="2663843" y="1634551"/>
                    <a:pt x="2658216" y="1630800"/>
                    <a:pt x="2658216" y="1614389"/>
                  </a:cubicBezTo>
                  <a:cubicBezTo>
                    <a:pt x="2658685" y="1479817"/>
                    <a:pt x="2658685" y="1345246"/>
                    <a:pt x="2658216" y="1210674"/>
                  </a:cubicBezTo>
                  <a:cubicBezTo>
                    <a:pt x="2658216" y="1195201"/>
                    <a:pt x="2662436" y="1190512"/>
                    <a:pt x="2678378" y="1190043"/>
                  </a:cubicBezTo>
                  <a:cubicBezTo>
                    <a:pt x="2789036" y="1188167"/>
                    <a:pt x="2899225" y="1185823"/>
                    <a:pt x="3009884" y="1183010"/>
                  </a:cubicBezTo>
                  <a:cubicBezTo>
                    <a:pt x="3027232" y="1182541"/>
                    <a:pt x="3044581" y="1181134"/>
                    <a:pt x="3066619" y="1179727"/>
                  </a:cubicBezTo>
                  <a:cubicBezTo>
                    <a:pt x="3058648" y="1200359"/>
                    <a:pt x="3052553" y="1215832"/>
                    <a:pt x="3046457" y="1231774"/>
                  </a:cubicBezTo>
                  <a:close/>
                </a:path>
              </a:pathLst>
            </a:custGeom>
            <a:grpFill/>
            <a:ln w="4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33" name="Freeform: Shape 2432">
              <a:extLst>
                <a:ext uri="{FF2B5EF4-FFF2-40B4-BE49-F238E27FC236}">
                  <a16:creationId xmlns:a16="http://schemas.microsoft.com/office/drawing/2014/main" id="{6C37BBE8-4F64-4F06-A2D1-911540B4B6CF}"/>
                </a:ext>
              </a:extLst>
            </p:cNvPr>
            <p:cNvSpPr/>
            <p:nvPr/>
          </p:nvSpPr>
          <p:spPr>
            <a:xfrm>
              <a:off x="9384139" y="3721295"/>
              <a:ext cx="154734" cy="150045"/>
            </a:xfrm>
            <a:custGeom>
              <a:avLst/>
              <a:gdLst>
                <a:gd name="connsiteX0" fmla="*/ 6 w 154733"/>
                <a:gd name="connsiteY0" fmla="*/ 78323 h 150044"/>
                <a:gd name="connsiteX1" fmla="*/ 79248 w 154733"/>
                <a:gd name="connsiteY1" fmla="*/ 154283 h 150044"/>
                <a:gd name="connsiteX2" fmla="*/ 154739 w 154733"/>
                <a:gd name="connsiteY2" fmla="*/ 76916 h 150044"/>
                <a:gd name="connsiteX3" fmla="*/ 77841 w 154733"/>
                <a:gd name="connsiteY3" fmla="*/ 18 h 150044"/>
                <a:gd name="connsiteX4" fmla="*/ 6 w 154733"/>
                <a:gd name="connsiteY4" fmla="*/ 78323 h 150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4733" h="150044">
                  <a:moveTo>
                    <a:pt x="6" y="78323"/>
                  </a:moveTo>
                  <a:cubicBezTo>
                    <a:pt x="6" y="127556"/>
                    <a:pt x="38455" y="155690"/>
                    <a:pt x="79248" y="154283"/>
                  </a:cubicBezTo>
                  <a:cubicBezTo>
                    <a:pt x="123324" y="152876"/>
                    <a:pt x="155208" y="120992"/>
                    <a:pt x="154739" y="76916"/>
                  </a:cubicBezTo>
                  <a:cubicBezTo>
                    <a:pt x="155208" y="34716"/>
                    <a:pt x="123324" y="-920"/>
                    <a:pt x="77841" y="18"/>
                  </a:cubicBezTo>
                  <a:cubicBezTo>
                    <a:pt x="27670" y="956"/>
                    <a:pt x="-463" y="34247"/>
                    <a:pt x="6" y="78323"/>
                  </a:cubicBezTo>
                  <a:close/>
                </a:path>
              </a:pathLst>
            </a:custGeom>
            <a:grpFill/>
            <a:ln w="4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34" name="Freeform: Shape 2433">
              <a:extLst>
                <a:ext uri="{FF2B5EF4-FFF2-40B4-BE49-F238E27FC236}">
                  <a16:creationId xmlns:a16="http://schemas.microsoft.com/office/drawing/2014/main" id="{E4A4971E-7594-4F37-9CC1-2683A072D02C}"/>
                </a:ext>
              </a:extLst>
            </p:cNvPr>
            <p:cNvSpPr/>
            <p:nvPr/>
          </p:nvSpPr>
          <p:spPr>
            <a:xfrm>
              <a:off x="7001696" y="3720806"/>
              <a:ext cx="154734" cy="154734"/>
            </a:xfrm>
            <a:custGeom>
              <a:avLst/>
              <a:gdLst>
                <a:gd name="connsiteX0" fmla="*/ 77854 w 154733"/>
                <a:gd name="connsiteY0" fmla="*/ 39 h 154733"/>
                <a:gd name="connsiteX1" fmla="*/ 18 w 154733"/>
                <a:gd name="connsiteY1" fmla="*/ 77406 h 154733"/>
                <a:gd name="connsiteX2" fmla="*/ 76916 w 154733"/>
                <a:gd name="connsiteY2" fmla="*/ 154773 h 154733"/>
                <a:gd name="connsiteX3" fmla="*/ 155221 w 154733"/>
                <a:gd name="connsiteY3" fmla="*/ 78344 h 154733"/>
                <a:gd name="connsiteX4" fmla="*/ 77854 w 154733"/>
                <a:gd name="connsiteY4" fmla="*/ 39 h 154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4733" h="154733">
                  <a:moveTo>
                    <a:pt x="77854" y="39"/>
                  </a:moveTo>
                  <a:cubicBezTo>
                    <a:pt x="36592" y="-1368"/>
                    <a:pt x="487" y="35674"/>
                    <a:pt x="18" y="77406"/>
                  </a:cubicBezTo>
                  <a:cubicBezTo>
                    <a:pt x="-920" y="119137"/>
                    <a:pt x="34716" y="154303"/>
                    <a:pt x="76916" y="154773"/>
                  </a:cubicBezTo>
                  <a:cubicBezTo>
                    <a:pt x="122398" y="155241"/>
                    <a:pt x="155221" y="123357"/>
                    <a:pt x="155221" y="78344"/>
                  </a:cubicBezTo>
                  <a:cubicBezTo>
                    <a:pt x="157096" y="37550"/>
                    <a:pt x="125681" y="1445"/>
                    <a:pt x="77854" y="39"/>
                  </a:cubicBezTo>
                  <a:close/>
                </a:path>
              </a:pathLst>
            </a:custGeom>
            <a:grpFill/>
            <a:ln w="4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435" name="Freeform: Shape 2434">
            <a:extLst>
              <a:ext uri="{FF2B5EF4-FFF2-40B4-BE49-F238E27FC236}">
                <a16:creationId xmlns:a16="http://schemas.microsoft.com/office/drawing/2014/main" id="{3717872D-7A1C-46C6-8FB7-E4034E5987A9}"/>
              </a:ext>
            </a:extLst>
          </p:cNvPr>
          <p:cNvSpPr/>
          <p:nvPr/>
        </p:nvSpPr>
        <p:spPr>
          <a:xfrm rot="21338819">
            <a:off x="8002144" y="2209313"/>
            <a:ext cx="674455" cy="2357232"/>
          </a:xfrm>
          <a:custGeom>
            <a:avLst/>
            <a:gdLst>
              <a:gd name="connsiteX0" fmla="*/ 335796 w 565541"/>
              <a:gd name="connsiteY0" fmla="*/ 1531565 h 1976576"/>
              <a:gd name="connsiteX1" fmla="*/ 335796 w 565541"/>
              <a:gd name="connsiteY1" fmla="*/ 1585857 h 1976576"/>
              <a:gd name="connsiteX2" fmla="*/ 441823 w 565541"/>
              <a:gd name="connsiteY2" fmla="*/ 1585857 h 1976576"/>
              <a:gd name="connsiteX3" fmla="*/ 441823 w 565541"/>
              <a:gd name="connsiteY3" fmla="*/ 1531565 h 1976576"/>
              <a:gd name="connsiteX4" fmla="*/ 123718 w 565541"/>
              <a:gd name="connsiteY4" fmla="*/ 1526871 h 1976576"/>
              <a:gd name="connsiteX5" fmla="*/ 123718 w 565541"/>
              <a:gd name="connsiteY5" fmla="*/ 1581163 h 1976576"/>
              <a:gd name="connsiteX6" fmla="*/ 229745 w 565541"/>
              <a:gd name="connsiteY6" fmla="*/ 1581163 h 1976576"/>
              <a:gd name="connsiteX7" fmla="*/ 229745 w 565541"/>
              <a:gd name="connsiteY7" fmla="*/ 1526871 h 1976576"/>
              <a:gd name="connsiteX8" fmla="*/ 335796 w 565541"/>
              <a:gd name="connsiteY8" fmla="*/ 1409581 h 1976576"/>
              <a:gd name="connsiteX9" fmla="*/ 335796 w 565541"/>
              <a:gd name="connsiteY9" fmla="*/ 1463873 h 1976576"/>
              <a:gd name="connsiteX10" fmla="*/ 441823 w 565541"/>
              <a:gd name="connsiteY10" fmla="*/ 1463873 h 1976576"/>
              <a:gd name="connsiteX11" fmla="*/ 441823 w 565541"/>
              <a:gd name="connsiteY11" fmla="*/ 1409581 h 1976576"/>
              <a:gd name="connsiteX12" fmla="*/ 123718 w 565541"/>
              <a:gd name="connsiteY12" fmla="*/ 1404887 h 1976576"/>
              <a:gd name="connsiteX13" fmla="*/ 123718 w 565541"/>
              <a:gd name="connsiteY13" fmla="*/ 1459180 h 1976576"/>
              <a:gd name="connsiteX14" fmla="*/ 229745 w 565541"/>
              <a:gd name="connsiteY14" fmla="*/ 1459180 h 1976576"/>
              <a:gd name="connsiteX15" fmla="*/ 229745 w 565541"/>
              <a:gd name="connsiteY15" fmla="*/ 1404887 h 1976576"/>
              <a:gd name="connsiteX16" fmla="*/ 335796 w 565541"/>
              <a:gd name="connsiteY16" fmla="*/ 1287599 h 1976576"/>
              <a:gd name="connsiteX17" fmla="*/ 335796 w 565541"/>
              <a:gd name="connsiteY17" fmla="*/ 1341892 h 1976576"/>
              <a:gd name="connsiteX18" fmla="*/ 441823 w 565541"/>
              <a:gd name="connsiteY18" fmla="*/ 1341892 h 1976576"/>
              <a:gd name="connsiteX19" fmla="*/ 441823 w 565541"/>
              <a:gd name="connsiteY19" fmla="*/ 1287599 h 1976576"/>
              <a:gd name="connsiteX20" fmla="*/ 123718 w 565541"/>
              <a:gd name="connsiteY20" fmla="*/ 1282905 h 1976576"/>
              <a:gd name="connsiteX21" fmla="*/ 123718 w 565541"/>
              <a:gd name="connsiteY21" fmla="*/ 1337198 h 1976576"/>
              <a:gd name="connsiteX22" fmla="*/ 229745 w 565541"/>
              <a:gd name="connsiteY22" fmla="*/ 1337198 h 1976576"/>
              <a:gd name="connsiteX23" fmla="*/ 229745 w 565541"/>
              <a:gd name="connsiteY23" fmla="*/ 1282905 h 1976576"/>
              <a:gd name="connsiteX24" fmla="*/ 335796 w 565541"/>
              <a:gd name="connsiteY24" fmla="*/ 1165617 h 1976576"/>
              <a:gd name="connsiteX25" fmla="*/ 335796 w 565541"/>
              <a:gd name="connsiteY25" fmla="*/ 1219910 h 1976576"/>
              <a:gd name="connsiteX26" fmla="*/ 441823 w 565541"/>
              <a:gd name="connsiteY26" fmla="*/ 1219910 h 1976576"/>
              <a:gd name="connsiteX27" fmla="*/ 441823 w 565541"/>
              <a:gd name="connsiteY27" fmla="*/ 1165617 h 1976576"/>
              <a:gd name="connsiteX28" fmla="*/ 123718 w 565541"/>
              <a:gd name="connsiteY28" fmla="*/ 1160924 h 1976576"/>
              <a:gd name="connsiteX29" fmla="*/ 123718 w 565541"/>
              <a:gd name="connsiteY29" fmla="*/ 1215216 h 1976576"/>
              <a:gd name="connsiteX30" fmla="*/ 229745 w 565541"/>
              <a:gd name="connsiteY30" fmla="*/ 1215216 h 1976576"/>
              <a:gd name="connsiteX31" fmla="*/ 229745 w 565541"/>
              <a:gd name="connsiteY31" fmla="*/ 1160924 h 1976576"/>
              <a:gd name="connsiteX32" fmla="*/ 335796 w 565541"/>
              <a:gd name="connsiteY32" fmla="*/ 1043636 h 1976576"/>
              <a:gd name="connsiteX33" fmla="*/ 335796 w 565541"/>
              <a:gd name="connsiteY33" fmla="*/ 1097928 h 1976576"/>
              <a:gd name="connsiteX34" fmla="*/ 441823 w 565541"/>
              <a:gd name="connsiteY34" fmla="*/ 1097928 h 1976576"/>
              <a:gd name="connsiteX35" fmla="*/ 441823 w 565541"/>
              <a:gd name="connsiteY35" fmla="*/ 1043636 h 1976576"/>
              <a:gd name="connsiteX36" fmla="*/ 123718 w 565541"/>
              <a:gd name="connsiteY36" fmla="*/ 1038942 h 1976576"/>
              <a:gd name="connsiteX37" fmla="*/ 123718 w 565541"/>
              <a:gd name="connsiteY37" fmla="*/ 1093234 h 1976576"/>
              <a:gd name="connsiteX38" fmla="*/ 229745 w 565541"/>
              <a:gd name="connsiteY38" fmla="*/ 1093234 h 1976576"/>
              <a:gd name="connsiteX39" fmla="*/ 229745 w 565541"/>
              <a:gd name="connsiteY39" fmla="*/ 1038942 h 1976576"/>
              <a:gd name="connsiteX40" fmla="*/ 335796 w 565541"/>
              <a:gd name="connsiteY40" fmla="*/ 921654 h 1976576"/>
              <a:gd name="connsiteX41" fmla="*/ 335796 w 565541"/>
              <a:gd name="connsiteY41" fmla="*/ 975946 h 1976576"/>
              <a:gd name="connsiteX42" fmla="*/ 441823 w 565541"/>
              <a:gd name="connsiteY42" fmla="*/ 975946 h 1976576"/>
              <a:gd name="connsiteX43" fmla="*/ 441823 w 565541"/>
              <a:gd name="connsiteY43" fmla="*/ 921654 h 1976576"/>
              <a:gd name="connsiteX44" fmla="*/ 123718 w 565541"/>
              <a:gd name="connsiteY44" fmla="*/ 916960 h 1976576"/>
              <a:gd name="connsiteX45" fmla="*/ 123718 w 565541"/>
              <a:gd name="connsiteY45" fmla="*/ 971252 h 1976576"/>
              <a:gd name="connsiteX46" fmla="*/ 229745 w 565541"/>
              <a:gd name="connsiteY46" fmla="*/ 971252 h 1976576"/>
              <a:gd name="connsiteX47" fmla="*/ 229745 w 565541"/>
              <a:gd name="connsiteY47" fmla="*/ 916960 h 1976576"/>
              <a:gd name="connsiteX48" fmla="*/ 335796 w 565541"/>
              <a:gd name="connsiteY48" fmla="*/ 799672 h 1976576"/>
              <a:gd name="connsiteX49" fmla="*/ 335796 w 565541"/>
              <a:gd name="connsiteY49" fmla="*/ 853964 h 1976576"/>
              <a:gd name="connsiteX50" fmla="*/ 441823 w 565541"/>
              <a:gd name="connsiteY50" fmla="*/ 853964 h 1976576"/>
              <a:gd name="connsiteX51" fmla="*/ 441823 w 565541"/>
              <a:gd name="connsiteY51" fmla="*/ 799672 h 1976576"/>
              <a:gd name="connsiteX52" fmla="*/ 123718 w 565541"/>
              <a:gd name="connsiteY52" fmla="*/ 794978 h 1976576"/>
              <a:gd name="connsiteX53" fmla="*/ 123718 w 565541"/>
              <a:gd name="connsiteY53" fmla="*/ 849270 h 1976576"/>
              <a:gd name="connsiteX54" fmla="*/ 229745 w 565541"/>
              <a:gd name="connsiteY54" fmla="*/ 849270 h 1976576"/>
              <a:gd name="connsiteX55" fmla="*/ 229745 w 565541"/>
              <a:gd name="connsiteY55" fmla="*/ 794978 h 1976576"/>
              <a:gd name="connsiteX56" fmla="*/ 335796 w 565541"/>
              <a:gd name="connsiteY56" fmla="*/ 677690 h 1976576"/>
              <a:gd name="connsiteX57" fmla="*/ 335796 w 565541"/>
              <a:gd name="connsiteY57" fmla="*/ 731982 h 1976576"/>
              <a:gd name="connsiteX58" fmla="*/ 441823 w 565541"/>
              <a:gd name="connsiteY58" fmla="*/ 731982 h 1976576"/>
              <a:gd name="connsiteX59" fmla="*/ 441823 w 565541"/>
              <a:gd name="connsiteY59" fmla="*/ 677690 h 1976576"/>
              <a:gd name="connsiteX60" fmla="*/ 123718 w 565541"/>
              <a:gd name="connsiteY60" fmla="*/ 672996 h 1976576"/>
              <a:gd name="connsiteX61" fmla="*/ 123718 w 565541"/>
              <a:gd name="connsiteY61" fmla="*/ 727289 h 1976576"/>
              <a:gd name="connsiteX62" fmla="*/ 229745 w 565541"/>
              <a:gd name="connsiteY62" fmla="*/ 727289 h 1976576"/>
              <a:gd name="connsiteX63" fmla="*/ 229745 w 565541"/>
              <a:gd name="connsiteY63" fmla="*/ 672996 h 1976576"/>
              <a:gd name="connsiteX64" fmla="*/ 335796 w 565541"/>
              <a:gd name="connsiteY64" fmla="*/ 555708 h 1976576"/>
              <a:gd name="connsiteX65" fmla="*/ 335796 w 565541"/>
              <a:gd name="connsiteY65" fmla="*/ 610000 h 1976576"/>
              <a:gd name="connsiteX66" fmla="*/ 441823 w 565541"/>
              <a:gd name="connsiteY66" fmla="*/ 610000 h 1976576"/>
              <a:gd name="connsiteX67" fmla="*/ 441823 w 565541"/>
              <a:gd name="connsiteY67" fmla="*/ 555708 h 1976576"/>
              <a:gd name="connsiteX68" fmla="*/ 123718 w 565541"/>
              <a:gd name="connsiteY68" fmla="*/ 551014 h 1976576"/>
              <a:gd name="connsiteX69" fmla="*/ 123718 w 565541"/>
              <a:gd name="connsiteY69" fmla="*/ 605307 h 1976576"/>
              <a:gd name="connsiteX70" fmla="*/ 229745 w 565541"/>
              <a:gd name="connsiteY70" fmla="*/ 605307 h 1976576"/>
              <a:gd name="connsiteX71" fmla="*/ 229745 w 565541"/>
              <a:gd name="connsiteY71" fmla="*/ 551014 h 1976576"/>
              <a:gd name="connsiteX72" fmla="*/ 335796 w 565541"/>
              <a:gd name="connsiteY72" fmla="*/ 433726 h 1976576"/>
              <a:gd name="connsiteX73" fmla="*/ 335796 w 565541"/>
              <a:gd name="connsiteY73" fmla="*/ 488019 h 1976576"/>
              <a:gd name="connsiteX74" fmla="*/ 441823 w 565541"/>
              <a:gd name="connsiteY74" fmla="*/ 488019 h 1976576"/>
              <a:gd name="connsiteX75" fmla="*/ 441823 w 565541"/>
              <a:gd name="connsiteY75" fmla="*/ 433726 h 1976576"/>
              <a:gd name="connsiteX76" fmla="*/ 123718 w 565541"/>
              <a:gd name="connsiteY76" fmla="*/ 429032 h 1976576"/>
              <a:gd name="connsiteX77" fmla="*/ 123718 w 565541"/>
              <a:gd name="connsiteY77" fmla="*/ 483325 h 1976576"/>
              <a:gd name="connsiteX78" fmla="*/ 229745 w 565541"/>
              <a:gd name="connsiteY78" fmla="*/ 483325 h 1976576"/>
              <a:gd name="connsiteX79" fmla="*/ 229745 w 565541"/>
              <a:gd name="connsiteY79" fmla="*/ 429032 h 1976576"/>
              <a:gd name="connsiteX80" fmla="*/ 244058 w 565541"/>
              <a:gd name="connsiteY80" fmla="*/ 0 h 1976576"/>
              <a:gd name="connsiteX81" fmla="*/ 321484 w 565541"/>
              <a:gd name="connsiteY81" fmla="*/ 0 h 1976576"/>
              <a:gd name="connsiteX82" fmla="*/ 321484 w 565541"/>
              <a:gd name="connsiteY82" fmla="*/ 178763 h 1976576"/>
              <a:gd name="connsiteX83" fmla="*/ 388810 w 565541"/>
              <a:gd name="connsiteY83" fmla="*/ 178763 h 1976576"/>
              <a:gd name="connsiteX84" fmla="*/ 388810 w 565541"/>
              <a:gd name="connsiteY84" fmla="*/ 299617 h 1976576"/>
              <a:gd name="connsiteX85" fmla="*/ 565541 w 565541"/>
              <a:gd name="connsiteY85" fmla="*/ 299617 h 1976576"/>
              <a:gd name="connsiteX86" fmla="*/ 565541 w 565541"/>
              <a:gd name="connsiteY86" fmla="*/ 1976576 h 1976576"/>
              <a:gd name="connsiteX87" fmla="*/ 448247 w 565541"/>
              <a:gd name="connsiteY87" fmla="*/ 1976576 h 1976576"/>
              <a:gd name="connsiteX88" fmla="*/ 371127 w 565541"/>
              <a:gd name="connsiteY88" fmla="*/ 1976576 h 1976576"/>
              <a:gd name="connsiteX89" fmla="*/ 194414 w 565541"/>
              <a:gd name="connsiteY89" fmla="*/ 1976576 h 1976576"/>
              <a:gd name="connsiteX90" fmla="*/ 88332 w 565541"/>
              <a:gd name="connsiteY90" fmla="*/ 1976576 h 1976576"/>
              <a:gd name="connsiteX91" fmla="*/ 0 w 565541"/>
              <a:gd name="connsiteY91" fmla="*/ 1976576 h 1976576"/>
              <a:gd name="connsiteX92" fmla="*/ 0 w 565541"/>
              <a:gd name="connsiteY92" fmla="*/ 299617 h 1976576"/>
              <a:gd name="connsiteX93" fmla="*/ 176731 w 565541"/>
              <a:gd name="connsiteY93" fmla="*/ 299617 h 1976576"/>
              <a:gd name="connsiteX94" fmla="*/ 176731 w 565541"/>
              <a:gd name="connsiteY94" fmla="*/ 178763 h 1976576"/>
              <a:gd name="connsiteX95" fmla="*/ 244058 w 565541"/>
              <a:gd name="connsiteY95" fmla="*/ 178763 h 197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565541" h="1976576">
                <a:moveTo>
                  <a:pt x="335796" y="1531565"/>
                </a:moveTo>
                <a:lnTo>
                  <a:pt x="335796" y="1585857"/>
                </a:lnTo>
                <a:lnTo>
                  <a:pt x="441823" y="1585857"/>
                </a:lnTo>
                <a:lnTo>
                  <a:pt x="441823" y="1531565"/>
                </a:lnTo>
                <a:close/>
                <a:moveTo>
                  <a:pt x="123718" y="1526871"/>
                </a:moveTo>
                <a:lnTo>
                  <a:pt x="123718" y="1581163"/>
                </a:lnTo>
                <a:lnTo>
                  <a:pt x="229745" y="1581163"/>
                </a:lnTo>
                <a:lnTo>
                  <a:pt x="229745" y="1526871"/>
                </a:lnTo>
                <a:close/>
                <a:moveTo>
                  <a:pt x="335796" y="1409581"/>
                </a:moveTo>
                <a:lnTo>
                  <a:pt x="335796" y="1463873"/>
                </a:lnTo>
                <a:lnTo>
                  <a:pt x="441823" y="1463873"/>
                </a:lnTo>
                <a:lnTo>
                  <a:pt x="441823" y="1409581"/>
                </a:lnTo>
                <a:close/>
                <a:moveTo>
                  <a:pt x="123718" y="1404887"/>
                </a:moveTo>
                <a:lnTo>
                  <a:pt x="123718" y="1459180"/>
                </a:lnTo>
                <a:lnTo>
                  <a:pt x="229745" y="1459180"/>
                </a:lnTo>
                <a:lnTo>
                  <a:pt x="229745" y="1404887"/>
                </a:lnTo>
                <a:close/>
                <a:moveTo>
                  <a:pt x="335796" y="1287599"/>
                </a:moveTo>
                <a:lnTo>
                  <a:pt x="335796" y="1341892"/>
                </a:lnTo>
                <a:lnTo>
                  <a:pt x="441823" y="1341892"/>
                </a:lnTo>
                <a:lnTo>
                  <a:pt x="441823" y="1287599"/>
                </a:lnTo>
                <a:close/>
                <a:moveTo>
                  <a:pt x="123718" y="1282905"/>
                </a:moveTo>
                <a:lnTo>
                  <a:pt x="123718" y="1337198"/>
                </a:lnTo>
                <a:lnTo>
                  <a:pt x="229745" y="1337198"/>
                </a:lnTo>
                <a:lnTo>
                  <a:pt x="229745" y="1282905"/>
                </a:lnTo>
                <a:close/>
                <a:moveTo>
                  <a:pt x="335796" y="1165617"/>
                </a:moveTo>
                <a:lnTo>
                  <a:pt x="335796" y="1219910"/>
                </a:lnTo>
                <a:lnTo>
                  <a:pt x="441823" y="1219910"/>
                </a:lnTo>
                <a:lnTo>
                  <a:pt x="441823" y="1165617"/>
                </a:lnTo>
                <a:close/>
                <a:moveTo>
                  <a:pt x="123718" y="1160924"/>
                </a:moveTo>
                <a:lnTo>
                  <a:pt x="123718" y="1215216"/>
                </a:lnTo>
                <a:lnTo>
                  <a:pt x="229745" y="1215216"/>
                </a:lnTo>
                <a:lnTo>
                  <a:pt x="229745" y="1160924"/>
                </a:lnTo>
                <a:close/>
                <a:moveTo>
                  <a:pt x="335796" y="1043636"/>
                </a:moveTo>
                <a:lnTo>
                  <a:pt x="335796" y="1097928"/>
                </a:lnTo>
                <a:lnTo>
                  <a:pt x="441823" y="1097928"/>
                </a:lnTo>
                <a:lnTo>
                  <a:pt x="441823" y="1043636"/>
                </a:lnTo>
                <a:close/>
                <a:moveTo>
                  <a:pt x="123718" y="1038942"/>
                </a:moveTo>
                <a:lnTo>
                  <a:pt x="123718" y="1093234"/>
                </a:lnTo>
                <a:lnTo>
                  <a:pt x="229745" y="1093234"/>
                </a:lnTo>
                <a:lnTo>
                  <a:pt x="229745" y="1038942"/>
                </a:lnTo>
                <a:close/>
                <a:moveTo>
                  <a:pt x="335796" y="921654"/>
                </a:moveTo>
                <a:lnTo>
                  <a:pt x="335796" y="975946"/>
                </a:lnTo>
                <a:lnTo>
                  <a:pt x="441823" y="975946"/>
                </a:lnTo>
                <a:lnTo>
                  <a:pt x="441823" y="921654"/>
                </a:lnTo>
                <a:close/>
                <a:moveTo>
                  <a:pt x="123718" y="916960"/>
                </a:moveTo>
                <a:lnTo>
                  <a:pt x="123718" y="971252"/>
                </a:lnTo>
                <a:lnTo>
                  <a:pt x="229745" y="971252"/>
                </a:lnTo>
                <a:lnTo>
                  <a:pt x="229745" y="916960"/>
                </a:lnTo>
                <a:close/>
                <a:moveTo>
                  <a:pt x="335796" y="799672"/>
                </a:moveTo>
                <a:lnTo>
                  <a:pt x="335796" y="853964"/>
                </a:lnTo>
                <a:lnTo>
                  <a:pt x="441823" y="853964"/>
                </a:lnTo>
                <a:lnTo>
                  <a:pt x="441823" y="799672"/>
                </a:lnTo>
                <a:close/>
                <a:moveTo>
                  <a:pt x="123718" y="794978"/>
                </a:moveTo>
                <a:lnTo>
                  <a:pt x="123718" y="849270"/>
                </a:lnTo>
                <a:lnTo>
                  <a:pt x="229745" y="849270"/>
                </a:lnTo>
                <a:lnTo>
                  <a:pt x="229745" y="794978"/>
                </a:lnTo>
                <a:close/>
                <a:moveTo>
                  <a:pt x="335796" y="677690"/>
                </a:moveTo>
                <a:lnTo>
                  <a:pt x="335796" y="731982"/>
                </a:lnTo>
                <a:lnTo>
                  <a:pt x="441823" y="731982"/>
                </a:lnTo>
                <a:lnTo>
                  <a:pt x="441823" y="677690"/>
                </a:lnTo>
                <a:close/>
                <a:moveTo>
                  <a:pt x="123718" y="672996"/>
                </a:moveTo>
                <a:lnTo>
                  <a:pt x="123718" y="727289"/>
                </a:lnTo>
                <a:lnTo>
                  <a:pt x="229745" y="727289"/>
                </a:lnTo>
                <a:lnTo>
                  <a:pt x="229745" y="672996"/>
                </a:lnTo>
                <a:close/>
                <a:moveTo>
                  <a:pt x="335796" y="555708"/>
                </a:moveTo>
                <a:lnTo>
                  <a:pt x="335796" y="610000"/>
                </a:lnTo>
                <a:lnTo>
                  <a:pt x="441823" y="610000"/>
                </a:lnTo>
                <a:lnTo>
                  <a:pt x="441823" y="555708"/>
                </a:lnTo>
                <a:close/>
                <a:moveTo>
                  <a:pt x="123718" y="551014"/>
                </a:moveTo>
                <a:lnTo>
                  <a:pt x="123718" y="605307"/>
                </a:lnTo>
                <a:lnTo>
                  <a:pt x="229745" y="605307"/>
                </a:lnTo>
                <a:lnTo>
                  <a:pt x="229745" y="551014"/>
                </a:lnTo>
                <a:close/>
                <a:moveTo>
                  <a:pt x="335796" y="433726"/>
                </a:moveTo>
                <a:lnTo>
                  <a:pt x="335796" y="488019"/>
                </a:lnTo>
                <a:lnTo>
                  <a:pt x="441823" y="488019"/>
                </a:lnTo>
                <a:lnTo>
                  <a:pt x="441823" y="433726"/>
                </a:lnTo>
                <a:close/>
                <a:moveTo>
                  <a:pt x="123718" y="429032"/>
                </a:moveTo>
                <a:lnTo>
                  <a:pt x="123718" y="483325"/>
                </a:lnTo>
                <a:lnTo>
                  <a:pt x="229745" y="483325"/>
                </a:lnTo>
                <a:lnTo>
                  <a:pt x="229745" y="429032"/>
                </a:lnTo>
                <a:close/>
                <a:moveTo>
                  <a:pt x="244058" y="0"/>
                </a:moveTo>
                <a:lnTo>
                  <a:pt x="321484" y="0"/>
                </a:lnTo>
                <a:lnTo>
                  <a:pt x="321484" y="178763"/>
                </a:lnTo>
                <a:lnTo>
                  <a:pt x="388810" y="178763"/>
                </a:lnTo>
                <a:lnTo>
                  <a:pt x="388810" y="299617"/>
                </a:lnTo>
                <a:lnTo>
                  <a:pt x="565541" y="299617"/>
                </a:lnTo>
                <a:lnTo>
                  <a:pt x="565541" y="1976576"/>
                </a:lnTo>
                <a:lnTo>
                  <a:pt x="448247" y="1976576"/>
                </a:lnTo>
                <a:lnTo>
                  <a:pt x="371127" y="1976576"/>
                </a:lnTo>
                <a:lnTo>
                  <a:pt x="194414" y="1976576"/>
                </a:lnTo>
                <a:lnTo>
                  <a:pt x="88332" y="1976576"/>
                </a:lnTo>
                <a:lnTo>
                  <a:pt x="0" y="1976576"/>
                </a:lnTo>
                <a:lnTo>
                  <a:pt x="0" y="299617"/>
                </a:lnTo>
                <a:lnTo>
                  <a:pt x="176731" y="299617"/>
                </a:lnTo>
                <a:lnTo>
                  <a:pt x="176731" y="178763"/>
                </a:lnTo>
                <a:lnTo>
                  <a:pt x="244058" y="1787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436" name="Freeform: Shape 2435">
            <a:extLst>
              <a:ext uri="{FF2B5EF4-FFF2-40B4-BE49-F238E27FC236}">
                <a16:creationId xmlns:a16="http://schemas.microsoft.com/office/drawing/2014/main" id="{8120A03D-92F8-4A8C-A414-ACA0A92C6AF9}"/>
              </a:ext>
            </a:extLst>
          </p:cNvPr>
          <p:cNvSpPr/>
          <p:nvPr/>
        </p:nvSpPr>
        <p:spPr>
          <a:xfrm rot="550668">
            <a:off x="8720594" y="1618746"/>
            <a:ext cx="535271" cy="3035786"/>
          </a:xfrm>
          <a:custGeom>
            <a:avLst/>
            <a:gdLst>
              <a:gd name="connsiteX0" fmla="*/ 335280 w 333375"/>
              <a:gd name="connsiteY0" fmla="*/ 3057525 h 3057525"/>
              <a:gd name="connsiteX1" fmla="*/ 0 w 333375"/>
              <a:gd name="connsiteY1" fmla="*/ 3057525 h 3057525"/>
              <a:gd name="connsiteX2" fmla="*/ 0 w 333375"/>
              <a:gd name="connsiteY2" fmla="*/ 0 h 3057525"/>
              <a:gd name="connsiteX3" fmla="*/ 203835 w 333375"/>
              <a:gd name="connsiteY3" fmla="*/ 217170 h 3057525"/>
              <a:gd name="connsiteX4" fmla="*/ 218123 w 333375"/>
              <a:gd name="connsiteY4" fmla="*/ 269558 h 3057525"/>
              <a:gd name="connsiteX5" fmla="*/ 218123 w 333375"/>
              <a:gd name="connsiteY5" fmla="*/ 788670 h 3057525"/>
              <a:gd name="connsiteX6" fmla="*/ 252413 w 333375"/>
              <a:gd name="connsiteY6" fmla="*/ 870585 h 3057525"/>
              <a:gd name="connsiteX7" fmla="*/ 338138 w 333375"/>
              <a:gd name="connsiteY7" fmla="*/ 1076325 h 3057525"/>
              <a:gd name="connsiteX8" fmla="*/ 336233 w 333375"/>
              <a:gd name="connsiteY8" fmla="*/ 2999423 h 3057525"/>
              <a:gd name="connsiteX9" fmla="*/ 335280 w 333375"/>
              <a:gd name="connsiteY9" fmla="*/ 3057525 h 3057525"/>
              <a:gd name="connsiteX10" fmla="*/ 58103 w 333375"/>
              <a:gd name="connsiteY10" fmla="*/ 796290 h 3057525"/>
              <a:gd name="connsiteX11" fmla="*/ 35243 w 333375"/>
              <a:gd name="connsiteY11" fmla="*/ 755333 h 3057525"/>
              <a:gd name="connsiteX12" fmla="*/ 20955 w 333375"/>
              <a:gd name="connsiteY12" fmla="*/ 768668 h 3057525"/>
              <a:gd name="connsiteX13" fmla="*/ 20955 w 333375"/>
              <a:gd name="connsiteY13" fmla="*/ 1084898 h 3057525"/>
              <a:gd name="connsiteX14" fmla="*/ 91440 w 333375"/>
              <a:gd name="connsiteY14" fmla="*/ 1084898 h 3057525"/>
              <a:gd name="connsiteX15" fmla="*/ 90488 w 333375"/>
              <a:gd name="connsiteY15" fmla="*/ 832485 h 3057525"/>
              <a:gd name="connsiteX16" fmla="*/ 61913 w 333375"/>
              <a:gd name="connsiteY16" fmla="*/ 801053 h 3057525"/>
              <a:gd name="connsiteX17" fmla="*/ 58103 w 333375"/>
              <a:gd name="connsiteY17" fmla="*/ 796290 h 3057525"/>
              <a:gd name="connsiteX18" fmla="*/ 158115 w 333375"/>
              <a:gd name="connsiteY18" fmla="*/ 875347 h 3057525"/>
              <a:gd name="connsiteX19" fmla="*/ 159068 w 333375"/>
              <a:gd name="connsiteY19" fmla="*/ 877253 h 3057525"/>
              <a:gd name="connsiteX20" fmla="*/ 116205 w 333375"/>
              <a:gd name="connsiteY20" fmla="*/ 837247 h 3057525"/>
              <a:gd name="connsiteX21" fmla="*/ 116205 w 333375"/>
              <a:gd name="connsiteY21" fmla="*/ 1084898 h 3057525"/>
              <a:gd name="connsiteX22" fmla="*/ 215265 w 333375"/>
              <a:gd name="connsiteY22" fmla="*/ 1084898 h 3057525"/>
              <a:gd name="connsiteX23" fmla="*/ 216218 w 333375"/>
              <a:gd name="connsiteY23" fmla="*/ 975360 h 3057525"/>
              <a:gd name="connsiteX24" fmla="*/ 158115 w 333375"/>
              <a:gd name="connsiteY24" fmla="*/ 875347 h 3057525"/>
              <a:gd name="connsiteX25" fmla="*/ 215265 w 333375"/>
              <a:gd name="connsiteY25" fmla="*/ 1448753 h 3057525"/>
              <a:gd name="connsiteX26" fmla="*/ 215265 w 333375"/>
              <a:gd name="connsiteY26" fmla="*/ 1114425 h 3057525"/>
              <a:gd name="connsiteX27" fmla="*/ 118110 w 333375"/>
              <a:gd name="connsiteY27" fmla="*/ 1114425 h 3057525"/>
              <a:gd name="connsiteX28" fmla="*/ 118110 w 333375"/>
              <a:gd name="connsiteY28" fmla="*/ 1448753 h 3057525"/>
              <a:gd name="connsiteX29" fmla="*/ 215265 w 333375"/>
              <a:gd name="connsiteY29" fmla="*/ 1448753 h 3057525"/>
              <a:gd name="connsiteX30" fmla="*/ 236220 w 333375"/>
              <a:gd name="connsiteY30" fmla="*/ 1113473 h 3057525"/>
              <a:gd name="connsiteX31" fmla="*/ 236220 w 333375"/>
              <a:gd name="connsiteY31" fmla="*/ 1447800 h 3057525"/>
              <a:gd name="connsiteX32" fmla="*/ 313373 w 333375"/>
              <a:gd name="connsiteY32" fmla="*/ 1447800 h 3057525"/>
              <a:gd name="connsiteX33" fmla="*/ 313373 w 333375"/>
              <a:gd name="connsiteY33" fmla="*/ 1113473 h 3057525"/>
              <a:gd name="connsiteX34" fmla="*/ 236220 w 333375"/>
              <a:gd name="connsiteY34" fmla="*/ 1113473 h 3057525"/>
              <a:gd name="connsiteX35" fmla="*/ 89535 w 333375"/>
              <a:gd name="connsiteY35" fmla="*/ 1448753 h 3057525"/>
              <a:gd name="connsiteX36" fmla="*/ 89535 w 333375"/>
              <a:gd name="connsiteY36" fmla="*/ 1114425 h 3057525"/>
              <a:gd name="connsiteX37" fmla="*/ 20003 w 333375"/>
              <a:gd name="connsiteY37" fmla="*/ 1114425 h 3057525"/>
              <a:gd name="connsiteX38" fmla="*/ 20003 w 333375"/>
              <a:gd name="connsiteY38" fmla="*/ 1448753 h 3057525"/>
              <a:gd name="connsiteX39" fmla="*/ 89535 w 333375"/>
              <a:gd name="connsiteY39" fmla="*/ 1448753 h 3057525"/>
              <a:gd name="connsiteX40" fmla="*/ 135255 w 333375"/>
              <a:gd name="connsiteY40" fmla="*/ 742950 h 3057525"/>
              <a:gd name="connsiteX41" fmla="*/ 135255 w 333375"/>
              <a:gd name="connsiteY41" fmla="*/ 366713 h 3057525"/>
              <a:gd name="connsiteX42" fmla="*/ 76200 w 333375"/>
              <a:gd name="connsiteY42" fmla="*/ 366713 h 3057525"/>
              <a:gd name="connsiteX43" fmla="*/ 75248 w 333375"/>
              <a:gd name="connsiteY43" fmla="*/ 633413 h 3057525"/>
              <a:gd name="connsiteX44" fmla="*/ 135255 w 333375"/>
              <a:gd name="connsiteY44" fmla="*/ 742950 h 3057525"/>
              <a:gd name="connsiteX45" fmla="*/ 154305 w 333375"/>
              <a:gd name="connsiteY45" fmla="*/ 367665 h 3057525"/>
              <a:gd name="connsiteX46" fmla="*/ 156210 w 333375"/>
              <a:gd name="connsiteY46" fmla="*/ 753428 h 3057525"/>
              <a:gd name="connsiteX47" fmla="*/ 194310 w 333375"/>
              <a:gd name="connsiteY47" fmla="*/ 816293 h 3057525"/>
              <a:gd name="connsiteX48" fmla="*/ 194310 w 333375"/>
              <a:gd name="connsiteY48" fmla="*/ 365760 h 3057525"/>
              <a:gd name="connsiteX49" fmla="*/ 154305 w 333375"/>
              <a:gd name="connsiteY49" fmla="*/ 367665 h 3057525"/>
              <a:gd name="connsiteX50" fmla="*/ 176213 w 333375"/>
              <a:gd name="connsiteY50" fmla="*/ 1740218 h 3057525"/>
              <a:gd name="connsiteX51" fmla="*/ 20955 w 333375"/>
              <a:gd name="connsiteY51" fmla="*/ 1740218 h 3057525"/>
              <a:gd name="connsiteX52" fmla="*/ 20955 w 333375"/>
              <a:gd name="connsiteY52" fmla="*/ 1836420 h 3057525"/>
              <a:gd name="connsiteX53" fmla="*/ 176213 w 333375"/>
              <a:gd name="connsiteY53" fmla="*/ 1836420 h 3057525"/>
              <a:gd name="connsiteX54" fmla="*/ 176213 w 333375"/>
              <a:gd name="connsiteY54" fmla="*/ 1740218 h 3057525"/>
              <a:gd name="connsiteX55" fmla="*/ 155258 w 333375"/>
              <a:gd name="connsiteY55" fmla="*/ 1618298 h 3057525"/>
              <a:gd name="connsiteX56" fmla="*/ 155258 w 333375"/>
              <a:gd name="connsiteY56" fmla="*/ 1713548 h 3057525"/>
              <a:gd name="connsiteX57" fmla="*/ 311468 w 333375"/>
              <a:gd name="connsiteY57" fmla="*/ 1713548 h 3057525"/>
              <a:gd name="connsiteX58" fmla="*/ 311468 w 333375"/>
              <a:gd name="connsiteY58" fmla="*/ 1618298 h 3057525"/>
              <a:gd name="connsiteX59" fmla="*/ 155258 w 333375"/>
              <a:gd name="connsiteY59" fmla="*/ 1618298 h 3057525"/>
              <a:gd name="connsiteX60" fmla="*/ 87630 w 333375"/>
              <a:gd name="connsiteY60" fmla="*/ 1595438 h 3057525"/>
              <a:gd name="connsiteX61" fmla="*/ 243840 w 333375"/>
              <a:gd name="connsiteY61" fmla="*/ 1595438 h 3057525"/>
              <a:gd name="connsiteX62" fmla="*/ 243840 w 333375"/>
              <a:gd name="connsiteY62" fmla="*/ 1501140 h 3057525"/>
              <a:gd name="connsiteX63" fmla="*/ 87630 w 333375"/>
              <a:gd name="connsiteY63" fmla="*/ 1501140 h 3057525"/>
              <a:gd name="connsiteX64" fmla="*/ 87630 w 333375"/>
              <a:gd name="connsiteY64" fmla="*/ 1595438 h 3057525"/>
              <a:gd name="connsiteX65" fmla="*/ 244793 w 333375"/>
              <a:gd name="connsiteY65" fmla="*/ 1861185 h 3057525"/>
              <a:gd name="connsiteX66" fmla="*/ 89535 w 333375"/>
              <a:gd name="connsiteY66" fmla="*/ 1861185 h 3057525"/>
              <a:gd name="connsiteX67" fmla="*/ 89535 w 333375"/>
              <a:gd name="connsiteY67" fmla="*/ 1955482 h 3057525"/>
              <a:gd name="connsiteX68" fmla="*/ 244793 w 333375"/>
              <a:gd name="connsiteY68" fmla="*/ 1955482 h 3057525"/>
              <a:gd name="connsiteX69" fmla="*/ 244793 w 333375"/>
              <a:gd name="connsiteY69" fmla="*/ 1861185 h 3057525"/>
              <a:gd name="connsiteX70" fmla="*/ 40958 w 333375"/>
              <a:gd name="connsiteY70" fmla="*/ 659130 h 3057525"/>
              <a:gd name="connsiteX71" fmla="*/ 53340 w 333375"/>
              <a:gd name="connsiteY71" fmla="*/ 652463 h 3057525"/>
              <a:gd name="connsiteX72" fmla="*/ 53340 w 333375"/>
              <a:gd name="connsiteY72" fmla="*/ 369570 h 3057525"/>
              <a:gd name="connsiteX73" fmla="*/ 17145 w 333375"/>
              <a:gd name="connsiteY73" fmla="*/ 396240 h 3057525"/>
              <a:gd name="connsiteX74" fmla="*/ 18098 w 333375"/>
              <a:gd name="connsiteY74" fmla="*/ 599123 h 3057525"/>
              <a:gd name="connsiteX75" fmla="*/ 40958 w 333375"/>
              <a:gd name="connsiteY75" fmla="*/ 659130 h 3057525"/>
              <a:gd name="connsiteX76" fmla="*/ 178118 w 333375"/>
              <a:gd name="connsiteY76" fmla="*/ 2103120 h 3057525"/>
              <a:gd name="connsiteX77" fmla="*/ 21908 w 333375"/>
              <a:gd name="connsiteY77" fmla="*/ 2103120 h 3057525"/>
              <a:gd name="connsiteX78" fmla="*/ 21908 w 333375"/>
              <a:gd name="connsiteY78" fmla="*/ 2197418 h 3057525"/>
              <a:gd name="connsiteX79" fmla="*/ 175260 w 333375"/>
              <a:gd name="connsiteY79" fmla="*/ 2197418 h 3057525"/>
              <a:gd name="connsiteX80" fmla="*/ 178118 w 333375"/>
              <a:gd name="connsiteY80" fmla="*/ 2177415 h 3057525"/>
              <a:gd name="connsiteX81" fmla="*/ 178118 w 333375"/>
              <a:gd name="connsiteY81" fmla="*/ 2103120 h 3057525"/>
              <a:gd name="connsiteX82" fmla="*/ 313373 w 333375"/>
              <a:gd name="connsiteY82" fmla="*/ 1086803 h 3057525"/>
              <a:gd name="connsiteX83" fmla="*/ 238125 w 333375"/>
              <a:gd name="connsiteY83" fmla="*/ 942022 h 3057525"/>
              <a:gd name="connsiteX84" fmla="*/ 238125 w 333375"/>
              <a:gd name="connsiteY84" fmla="*/ 1086803 h 3057525"/>
              <a:gd name="connsiteX85" fmla="*/ 313373 w 333375"/>
              <a:gd name="connsiteY85" fmla="*/ 1086803 h 3057525"/>
              <a:gd name="connsiteX86" fmla="*/ 133350 w 333375"/>
              <a:gd name="connsiteY86" fmla="*/ 339090 h 3057525"/>
              <a:gd name="connsiteX87" fmla="*/ 79058 w 333375"/>
              <a:gd name="connsiteY87" fmla="*/ 186690 h 3057525"/>
              <a:gd name="connsiteX88" fmla="*/ 79058 w 333375"/>
              <a:gd name="connsiteY88" fmla="*/ 339090 h 3057525"/>
              <a:gd name="connsiteX89" fmla="*/ 133350 w 333375"/>
              <a:gd name="connsiteY89" fmla="*/ 339090 h 3057525"/>
              <a:gd name="connsiteX90" fmla="*/ 33338 w 333375"/>
              <a:gd name="connsiteY90" fmla="*/ 140970 h 3057525"/>
              <a:gd name="connsiteX91" fmla="*/ 20003 w 333375"/>
              <a:gd name="connsiteY91" fmla="*/ 142875 h 3057525"/>
              <a:gd name="connsiteX92" fmla="*/ 20003 w 333375"/>
              <a:gd name="connsiteY92" fmla="*/ 346710 h 3057525"/>
              <a:gd name="connsiteX93" fmla="*/ 52388 w 333375"/>
              <a:gd name="connsiteY93" fmla="*/ 325755 h 3057525"/>
              <a:gd name="connsiteX94" fmla="*/ 33338 w 333375"/>
              <a:gd name="connsiteY94" fmla="*/ 140970 h 3057525"/>
              <a:gd name="connsiteX95" fmla="*/ 130493 w 333375"/>
              <a:gd name="connsiteY95" fmla="*/ 1713548 h 3057525"/>
              <a:gd name="connsiteX96" fmla="*/ 130493 w 333375"/>
              <a:gd name="connsiteY96" fmla="*/ 1614488 h 3057525"/>
              <a:gd name="connsiteX97" fmla="*/ 87630 w 333375"/>
              <a:gd name="connsiteY97" fmla="*/ 1619250 h 3057525"/>
              <a:gd name="connsiteX98" fmla="*/ 87630 w 333375"/>
              <a:gd name="connsiteY98" fmla="*/ 1713548 h 3057525"/>
              <a:gd name="connsiteX99" fmla="*/ 130493 w 333375"/>
              <a:gd name="connsiteY99" fmla="*/ 1713548 h 3057525"/>
              <a:gd name="connsiteX100" fmla="*/ 312420 w 333375"/>
              <a:gd name="connsiteY100" fmla="*/ 2099310 h 3057525"/>
              <a:gd name="connsiteX101" fmla="*/ 269558 w 333375"/>
              <a:gd name="connsiteY101" fmla="*/ 2103120 h 3057525"/>
              <a:gd name="connsiteX102" fmla="*/ 269558 w 333375"/>
              <a:gd name="connsiteY102" fmla="*/ 2196465 h 3057525"/>
              <a:gd name="connsiteX103" fmla="*/ 312420 w 333375"/>
              <a:gd name="connsiteY103" fmla="*/ 2196465 h 3057525"/>
              <a:gd name="connsiteX104" fmla="*/ 312420 w 333375"/>
              <a:gd name="connsiteY104" fmla="*/ 2099310 h 3057525"/>
              <a:gd name="connsiteX105" fmla="*/ 244793 w 333375"/>
              <a:gd name="connsiteY105" fmla="*/ 1975485 h 3057525"/>
              <a:gd name="connsiteX106" fmla="*/ 200978 w 333375"/>
              <a:gd name="connsiteY106" fmla="*/ 1980248 h 3057525"/>
              <a:gd name="connsiteX107" fmla="*/ 200978 w 333375"/>
              <a:gd name="connsiteY107" fmla="*/ 2073593 h 3057525"/>
              <a:gd name="connsiteX108" fmla="*/ 244793 w 333375"/>
              <a:gd name="connsiteY108" fmla="*/ 2073593 h 3057525"/>
              <a:gd name="connsiteX109" fmla="*/ 244793 w 333375"/>
              <a:gd name="connsiteY109" fmla="*/ 1975485 h 3057525"/>
              <a:gd name="connsiteX110" fmla="*/ 202883 w 333375"/>
              <a:gd name="connsiteY110" fmla="*/ 2101215 h 3057525"/>
              <a:gd name="connsiteX111" fmla="*/ 202883 w 333375"/>
              <a:gd name="connsiteY111" fmla="*/ 2196465 h 3057525"/>
              <a:gd name="connsiteX112" fmla="*/ 243840 w 333375"/>
              <a:gd name="connsiteY112" fmla="*/ 2196465 h 3057525"/>
              <a:gd name="connsiteX113" fmla="*/ 243840 w 333375"/>
              <a:gd name="connsiteY113" fmla="*/ 2101215 h 3057525"/>
              <a:gd name="connsiteX114" fmla="*/ 202883 w 333375"/>
              <a:gd name="connsiteY114" fmla="*/ 2101215 h 3057525"/>
              <a:gd name="connsiteX115" fmla="*/ 270510 w 333375"/>
              <a:gd name="connsiteY115" fmla="*/ 1979295 h 3057525"/>
              <a:gd name="connsiteX116" fmla="*/ 270510 w 333375"/>
              <a:gd name="connsiteY116" fmla="*/ 2078355 h 3057525"/>
              <a:gd name="connsiteX117" fmla="*/ 312420 w 333375"/>
              <a:gd name="connsiteY117" fmla="*/ 2073593 h 3057525"/>
              <a:gd name="connsiteX118" fmla="*/ 312420 w 333375"/>
              <a:gd name="connsiteY118" fmla="*/ 1979295 h 3057525"/>
              <a:gd name="connsiteX119" fmla="*/ 270510 w 333375"/>
              <a:gd name="connsiteY119" fmla="*/ 1979295 h 3057525"/>
              <a:gd name="connsiteX120" fmla="*/ 313373 w 333375"/>
              <a:gd name="connsiteY120" fmla="*/ 1741170 h 3057525"/>
              <a:gd name="connsiteX121" fmla="*/ 268605 w 333375"/>
              <a:gd name="connsiteY121" fmla="*/ 1741170 h 3057525"/>
              <a:gd name="connsiteX122" fmla="*/ 268605 w 333375"/>
              <a:gd name="connsiteY122" fmla="*/ 1836420 h 3057525"/>
              <a:gd name="connsiteX123" fmla="*/ 313373 w 333375"/>
              <a:gd name="connsiteY123" fmla="*/ 1836420 h 3057525"/>
              <a:gd name="connsiteX124" fmla="*/ 313373 w 333375"/>
              <a:gd name="connsiteY124" fmla="*/ 1741170 h 3057525"/>
              <a:gd name="connsiteX125" fmla="*/ 268605 w 333375"/>
              <a:gd name="connsiteY125" fmla="*/ 1499235 h 3057525"/>
              <a:gd name="connsiteX126" fmla="*/ 268605 w 333375"/>
              <a:gd name="connsiteY126" fmla="*/ 1594485 h 3057525"/>
              <a:gd name="connsiteX127" fmla="*/ 312420 w 333375"/>
              <a:gd name="connsiteY127" fmla="*/ 1594485 h 3057525"/>
              <a:gd name="connsiteX128" fmla="*/ 312420 w 333375"/>
              <a:gd name="connsiteY128" fmla="*/ 1499235 h 3057525"/>
              <a:gd name="connsiteX129" fmla="*/ 268605 w 333375"/>
              <a:gd name="connsiteY129" fmla="*/ 1499235 h 3057525"/>
              <a:gd name="connsiteX130" fmla="*/ 62865 w 333375"/>
              <a:gd name="connsiteY130" fmla="*/ 1595438 h 3057525"/>
              <a:gd name="connsiteX131" fmla="*/ 62865 w 333375"/>
              <a:gd name="connsiteY131" fmla="*/ 1500188 h 3057525"/>
              <a:gd name="connsiteX132" fmla="*/ 20003 w 333375"/>
              <a:gd name="connsiteY132" fmla="*/ 1500188 h 3057525"/>
              <a:gd name="connsiteX133" fmla="*/ 20003 w 333375"/>
              <a:gd name="connsiteY133" fmla="*/ 1595438 h 3057525"/>
              <a:gd name="connsiteX134" fmla="*/ 62865 w 333375"/>
              <a:gd name="connsiteY134" fmla="*/ 1595438 h 3057525"/>
              <a:gd name="connsiteX135" fmla="*/ 157163 w 333375"/>
              <a:gd name="connsiteY135" fmla="*/ 2435543 h 3057525"/>
              <a:gd name="connsiteX136" fmla="*/ 308610 w 333375"/>
              <a:gd name="connsiteY136" fmla="*/ 2435543 h 3057525"/>
              <a:gd name="connsiteX137" fmla="*/ 308610 w 333375"/>
              <a:gd name="connsiteY137" fmla="*/ 2342198 h 3057525"/>
              <a:gd name="connsiteX138" fmla="*/ 157163 w 333375"/>
              <a:gd name="connsiteY138" fmla="*/ 2342198 h 3057525"/>
              <a:gd name="connsiteX139" fmla="*/ 157163 w 333375"/>
              <a:gd name="connsiteY139" fmla="*/ 2435543 h 3057525"/>
              <a:gd name="connsiteX140" fmla="*/ 63818 w 333375"/>
              <a:gd name="connsiteY140" fmla="*/ 1862138 h 3057525"/>
              <a:gd name="connsiteX141" fmla="*/ 20003 w 333375"/>
              <a:gd name="connsiteY141" fmla="*/ 1862138 h 3057525"/>
              <a:gd name="connsiteX142" fmla="*/ 20003 w 333375"/>
              <a:gd name="connsiteY142" fmla="*/ 1954530 h 3057525"/>
              <a:gd name="connsiteX143" fmla="*/ 63818 w 333375"/>
              <a:gd name="connsiteY143" fmla="*/ 1954530 h 3057525"/>
              <a:gd name="connsiteX144" fmla="*/ 63818 w 333375"/>
              <a:gd name="connsiteY144" fmla="*/ 1862138 h 3057525"/>
              <a:gd name="connsiteX145" fmla="*/ 21908 w 333375"/>
              <a:gd name="connsiteY145" fmla="*/ 2225993 h 3057525"/>
              <a:gd name="connsiteX146" fmla="*/ 21908 w 333375"/>
              <a:gd name="connsiteY146" fmla="*/ 2310765 h 3057525"/>
              <a:gd name="connsiteX147" fmla="*/ 61913 w 333375"/>
              <a:gd name="connsiteY147" fmla="*/ 2270760 h 3057525"/>
              <a:gd name="connsiteX148" fmla="*/ 21908 w 333375"/>
              <a:gd name="connsiteY148" fmla="*/ 2225993 h 3057525"/>
              <a:gd name="connsiteX149" fmla="*/ 157163 w 333375"/>
              <a:gd name="connsiteY149" fmla="*/ 242888 h 3057525"/>
              <a:gd name="connsiteX150" fmla="*/ 195263 w 333375"/>
              <a:gd name="connsiteY150" fmla="*/ 334328 h 3057525"/>
              <a:gd name="connsiteX151" fmla="*/ 157163 w 333375"/>
              <a:gd name="connsiteY151" fmla="*/ 242888 h 3057525"/>
              <a:gd name="connsiteX152" fmla="*/ 268605 w 333375"/>
              <a:gd name="connsiteY152" fmla="*/ 1861185 h 3057525"/>
              <a:gd name="connsiteX153" fmla="*/ 268605 w 333375"/>
              <a:gd name="connsiteY153" fmla="*/ 1953578 h 3057525"/>
              <a:gd name="connsiteX154" fmla="*/ 312420 w 333375"/>
              <a:gd name="connsiteY154" fmla="*/ 1953578 h 3057525"/>
              <a:gd name="connsiteX155" fmla="*/ 312420 w 333375"/>
              <a:gd name="connsiteY155" fmla="*/ 1861185 h 3057525"/>
              <a:gd name="connsiteX156" fmla="*/ 268605 w 333375"/>
              <a:gd name="connsiteY156" fmla="*/ 1861185 h 3057525"/>
              <a:gd name="connsiteX157" fmla="*/ 90488 w 333375"/>
              <a:gd name="connsiteY157" fmla="*/ 2223135 h 3057525"/>
              <a:gd name="connsiteX158" fmla="*/ 90488 w 333375"/>
              <a:gd name="connsiteY158" fmla="*/ 2312670 h 3057525"/>
              <a:gd name="connsiteX159" fmla="*/ 242888 w 333375"/>
              <a:gd name="connsiteY159" fmla="*/ 2312670 h 3057525"/>
              <a:gd name="connsiteX160" fmla="*/ 242888 w 333375"/>
              <a:gd name="connsiteY160" fmla="*/ 2223135 h 3057525"/>
              <a:gd name="connsiteX161" fmla="*/ 90488 w 333375"/>
              <a:gd name="connsiteY161" fmla="*/ 2223135 h 3057525"/>
              <a:gd name="connsiteX162" fmla="*/ 126683 w 333375"/>
              <a:gd name="connsiteY162" fmla="*/ 2436495 h 3057525"/>
              <a:gd name="connsiteX163" fmla="*/ 126683 w 333375"/>
              <a:gd name="connsiteY163" fmla="*/ 2336483 h 3057525"/>
              <a:gd name="connsiteX164" fmla="*/ 90488 w 333375"/>
              <a:gd name="connsiteY164" fmla="*/ 2346960 h 3057525"/>
              <a:gd name="connsiteX165" fmla="*/ 88583 w 333375"/>
              <a:gd name="connsiteY165" fmla="*/ 2436495 h 3057525"/>
              <a:gd name="connsiteX166" fmla="*/ 126683 w 333375"/>
              <a:gd name="connsiteY166" fmla="*/ 2436495 h 3057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</a:cxnLst>
            <a:rect l="l" t="t" r="r" b="b"/>
            <a:pathLst>
              <a:path w="333375" h="3057525">
                <a:moveTo>
                  <a:pt x="335280" y="3057525"/>
                </a:moveTo>
                <a:cubicBezTo>
                  <a:pt x="220980" y="3057525"/>
                  <a:pt x="112395" y="3057525"/>
                  <a:pt x="0" y="3057525"/>
                </a:cubicBezTo>
                <a:cubicBezTo>
                  <a:pt x="0" y="2040255"/>
                  <a:pt x="0" y="1022985"/>
                  <a:pt x="0" y="0"/>
                </a:cubicBezTo>
                <a:cubicBezTo>
                  <a:pt x="70485" y="74295"/>
                  <a:pt x="138113" y="144780"/>
                  <a:pt x="203835" y="217170"/>
                </a:cubicBezTo>
                <a:cubicBezTo>
                  <a:pt x="214313" y="229552"/>
                  <a:pt x="218123" y="251460"/>
                  <a:pt x="218123" y="269558"/>
                </a:cubicBezTo>
                <a:cubicBezTo>
                  <a:pt x="219075" y="442913"/>
                  <a:pt x="220028" y="615315"/>
                  <a:pt x="218123" y="788670"/>
                </a:cubicBezTo>
                <a:cubicBezTo>
                  <a:pt x="218123" y="822960"/>
                  <a:pt x="224790" y="850583"/>
                  <a:pt x="252413" y="870585"/>
                </a:cubicBezTo>
                <a:cubicBezTo>
                  <a:pt x="323850" y="922020"/>
                  <a:pt x="338138" y="989647"/>
                  <a:pt x="338138" y="1076325"/>
                </a:cubicBezTo>
                <a:cubicBezTo>
                  <a:pt x="334328" y="1717358"/>
                  <a:pt x="336233" y="2358390"/>
                  <a:pt x="336233" y="2999423"/>
                </a:cubicBezTo>
                <a:cubicBezTo>
                  <a:pt x="335280" y="3017520"/>
                  <a:pt x="335280" y="3036570"/>
                  <a:pt x="335280" y="3057525"/>
                </a:cubicBezTo>
                <a:close/>
                <a:moveTo>
                  <a:pt x="58103" y="796290"/>
                </a:moveTo>
                <a:cubicBezTo>
                  <a:pt x="50483" y="782955"/>
                  <a:pt x="42863" y="768668"/>
                  <a:pt x="35243" y="755333"/>
                </a:cubicBezTo>
                <a:cubicBezTo>
                  <a:pt x="30480" y="760095"/>
                  <a:pt x="25718" y="763905"/>
                  <a:pt x="20955" y="768668"/>
                </a:cubicBezTo>
                <a:cubicBezTo>
                  <a:pt x="20955" y="873443"/>
                  <a:pt x="20955" y="979170"/>
                  <a:pt x="20955" y="1084898"/>
                </a:cubicBezTo>
                <a:cubicBezTo>
                  <a:pt x="45720" y="1084898"/>
                  <a:pt x="66675" y="1084898"/>
                  <a:pt x="91440" y="1084898"/>
                </a:cubicBezTo>
                <a:cubicBezTo>
                  <a:pt x="91440" y="999172"/>
                  <a:pt x="92393" y="915353"/>
                  <a:pt x="90488" y="832485"/>
                </a:cubicBezTo>
                <a:cubicBezTo>
                  <a:pt x="90488" y="822008"/>
                  <a:pt x="71438" y="811530"/>
                  <a:pt x="61913" y="801053"/>
                </a:cubicBezTo>
                <a:cubicBezTo>
                  <a:pt x="60008" y="799147"/>
                  <a:pt x="59055" y="798195"/>
                  <a:pt x="58103" y="796290"/>
                </a:cubicBezTo>
                <a:close/>
                <a:moveTo>
                  <a:pt x="158115" y="875347"/>
                </a:moveTo>
                <a:lnTo>
                  <a:pt x="159068" y="877253"/>
                </a:lnTo>
                <a:cubicBezTo>
                  <a:pt x="145733" y="864870"/>
                  <a:pt x="133350" y="852488"/>
                  <a:pt x="116205" y="837247"/>
                </a:cubicBezTo>
                <a:cubicBezTo>
                  <a:pt x="116205" y="923925"/>
                  <a:pt x="116205" y="1003935"/>
                  <a:pt x="116205" y="1084898"/>
                </a:cubicBezTo>
                <a:cubicBezTo>
                  <a:pt x="149543" y="1084898"/>
                  <a:pt x="180023" y="1084898"/>
                  <a:pt x="215265" y="1084898"/>
                </a:cubicBezTo>
                <a:cubicBezTo>
                  <a:pt x="215265" y="1046797"/>
                  <a:pt x="212408" y="1010603"/>
                  <a:pt x="216218" y="975360"/>
                </a:cubicBezTo>
                <a:cubicBezTo>
                  <a:pt x="221933" y="925830"/>
                  <a:pt x="203835" y="893445"/>
                  <a:pt x="158115" y="875347"/>
                </a:cubicBezTo>
                <a:close/>
                <a:moveTo>
                  <a:pt x="215265" y="1448753"/>
                </a:moveTo>
                <a:cubicBezTo>
                  <a:pt x="215265" y="1334453"/>
                  <a:pt x="215265" y="1225868"/>
                  <a:pt x="215265" y="1114425"/>
                </a:cubicBezTo>
                <a:cubicBezTo>
                  <a:pt x="180975" y="1114425"/>
                  <a:pt x="148590" y="1114425"/>
                  <a:pt x="118110" y="1114425"/>
                </a:cubicBezTo>
                <a:cubicBezTo>
                  <a:pt x="118110" y="1227773"/>
                  <a:pt x="118110" y="1338263"/>
                  <a:pt x="118110" y="1448753"/>
                </a:cubicBezTo>
                <a:cubicBezTo>
                  <a:pt x="151448" y="1448753"/>
                  <a:pt x="180975" y="1448753"/>
                  <a:pt x="215265" y="1448753"/>
                </a:cubicBezTo>
                <a:close/>
                <a:moveTo>
                  <a:pt x="236220" y="1113473"/>
                </a:moveTo>
                <a:cubicBezTo>
                  <a:pt x="236220" y="1225868"/>
                  <a:pt x="236220" y="1337310"/>
                  <a:pt x="236220" y="1447800"/>
                </a:cubicBezTo>
                <a:cubicBezTo>
                  <a:pt x="263843" y="1447800"/>
                  <a:pt x="288608" y="1447800"/>
                  <a:pt x="313373" y="1447800"/>
                </a:cubicBezTo>
                <a:cubicBezTo>
                  <a:pt x="313373" y="1335405"/>
                  <a:pt x="313373" y="1224915"/>
                  <a:pt x="313373" y="1113473"/>
                </a:cubicBezTo>
                <a:cubicBezTo>
                  <a:pt x="286703" y="1113473"/>
                  <a:pt x="262890" y="1113473"/>
                  <a:pt x="236220" y="1113473"/>
                </a:cubicBezTo>
                <a:close/>
                <a:moveTo>
                  <a:pt x="89535" y="1448753"/>
                </a:moveTo>
                <a:cubicBezTo>
                  <a:pt x="89535" y="1333500"/>
                  <a:pt x="89535" y="1223963"/>
                  <a:pt x="89535" y="1114425"/>
                </a:cubicBezTo>
                <a:cubicBezTo>
                  <a:pt x="63818" y="1114425"/>
                  <a:pt x="42863" y="1114425"/>
                  <a:pt x="20003" y="1114425"/>
                </a:cubicBezTo>
                <a:cubicBezTo>
                  <a:pt x="20003" y="1226820"/>
                  <a:pt x="20003" y="1337310"/>
                  <a:pt x="20003" y="1448753"/>
                </a:cubicBezTo>
                <a:cubicBezTo>
                  <a:pt x="44768" y="1448753"/>
                  <a:pt x="66675" y="1448753"/>
                  <a:pt x="89535" y="1448753"/>
                </a:cubicBezTo>
                <a:close/>
                <a:moveTo>
                  <a:pt x="135255" y="742950"/>
                </a:moveTo>
                <a:cubicBezTo>
                  <a:pt x="135255" y="615315"/>
                  <a:pt x="135255" y="491490"/>
                  <a:pt x="135255" y="366713"/>
                </a:cubicBezTo>
                <a:cubicBezTo>
                  <a:pt x="115253" y="366713"/>
                  <a:pt x="98108" y="366713"/>
                  <a:pt x="76200" y="366713"/>
                </a:cubicBezTo>
                <a:cubicBezTo>
                  <a:pt x="76200" y="457200"/>
                  <a:pt x="80010" y="545783"/>
                  <a:pt x="75248" y="633413"/>
                </a:cubicBezTo>
                <a:cubicBezTo>
                  <a:pt x="71438" y="685800"/>
                  <a:pt x="94298" y="715328"/>
                  <a:pt x="135255" y="742950"/>
                </a:cubicBezTo>
                <a:close/>
                <a:moveTo>
                  <a:pt x="154305" y="367665"/>
                </a:moveTo>
                <a:cubicBezTo>
                  <a:pt x="154305" y="497205"/>
                  <a:pt x="153353" y="625793"/>
                  <a:pt x="156210" y="753428"/>
                </a:cubicBezTo>
                <a:cubicBezTo>
                  <a:pt x="156210" y="770572"/>
                  <a:pt x="176213" y="787718"/>
                  <a:pt x="194310" y="816293"/>
                </a:cubicBezTo>
                <a:cubicBezTo>
                  <a:pt x="194310" y="656273"/>
                  <a:pt x="194310" y="511492"/>
                  <a:pt x="194310" y="365760"/>
                </a:cubicBezTo>
                <a:cubicBezTo>
                  <a:pt x="180023" y="365760"/>
                  <a:pt x="169545" y="366713"/>
                  <a:pt x="154305" y="367665"/>
                </a:cubicBezTo>
                <a:close/>
                <a:moveTo>
                  <a:pt x="176213" y="1740218"/>
                </a:moveTo>
                <a:cubicBezTo>
                  <a:pt x="122873" y="1740218"/>
                  <a:pt x="71438" y="1740218"/>
                  <a:pt x="20955" y="1740218"/>
                </a:cubicBezTo>
                <a:cubicBezTo>
                  <a:pt x="20955" y="1774508"/>
                  <a:pt x="20955" y="1804988"/>
                  <a:pt x="20955" y="1836420"/>
                </a:cubicBezTo>
                <a:cubicBezTo>
                  <a:pt x="74295" y="1836420"/>
                  <a:pt x="124778" y="1836420"/>
                  <a:pt x="176213" y="1836420"/>
                </a:cubicBezTo>
                <a:cubicBezTo>
                  <a:pt x="176213" y="1803083"/>
                  <a:pt x="176213" y="1772603"/>
                  <a:pt x="176213" y="1740218"/>
                </a:cubicBezTo>
                <a:close/>
                <a:moveTo>
                  <a:pt x="155258" y="1618298"/>
                </a:moveTo>
                <a:cubicBezTo>
                  <a:pt x="155258" y="1651635"/>
                  <a:pt x="155258" y="1682115"/>
                  <a:pt x="155258" y="1713548"/>
                </a:cubicBezTo>
                <a:cubicBezTo>
                  <a:pt x="209550" y="1713548"/>
                  <a:pt x="260985" y="1713548"/>
                  <a:pt x="311468" y="1713548"/>
                </a:cubicBezTo>
                <a:cubicBezTo>
                  <a:pt x="311468" y="1679258"/>
                  <a:pt x="311468" y="1648778"/>
                  <a:pt x="311468" y="1618298"/>
                </a:cubicBezTo>
                <a:cubicBezTo>
                  <a:pt x="257175" y="1618298"/>
                  <a:pt x="207645" y="1618298"/>
                  <a:pt x="155258" y="1618298"/>
                </a:cubicBezTo>
                <a:close/>
                <a:moveTo>
                  <a:pt x="87630" y="1595438"/>
                </a:moveTo>
                <a:cubicBezTo>
                  <a:pt x="140970" y="1595438"/>
                  <a:pt x="191453" y="1595438"/>
                  <a:pt x="243840" y="1595438"/>
                </a:cubicBezTo>
                <a:cubicBezTo>
                  <a:pt x="243840" y="1563053"/>
                  <a:pt x="243840" y="1531620"/>
                  <a:pt x="243840" y="1501140"/>
                </a:cubicBezTo>
                <a:cubicBezTo>
                  <a:pt x="190500" y="1501140"/>
                  <a:pt x="139065" y="1501140"/>
                  <a:pt x="87630" y="1501140"/>
                </a:cubicBezTo>
                <a:cubicBezTo>
                  <a:pt x="87630" y="1533525"/>
                  <a:pt x="87630" y="1563053"/>
                  <a:pt x="87630" y="1595438"/>
                </a:cubicBezTo>
                <a:close/>
                <a:moveTo>
                  <a:pt x="244793" y="1861185"/>
                </a:moveTo>
                <a:cubicBezTo>
                  <a:pt x="190500" y="1861185"/>
                  <a:pt x="140970" y="1861185"/>
                  <a:pt x="89535" y="1861185"/>
                </a:cubicBezTo>
                <a:cubicBezTo>
                  <a:pt x="89535" y="1894523"/>
                  <a:pt x="89535" y="1924050"/>
                  <a:pt x="89535" y="1955482"/>
                </a:cubicBezTo>
                <a:cubicBezTo>
                  <a:pt x="142875" y="1955482"/>
                  <a:pt x="192405" y="1955482"/>
                  <a:pt x="244793" y="1955482"/>
                </a:cubicBezTo>
                <a:cubicBezTo>
                  <a:pt x="244793" y="1924050"/>
                  <a:pt x="244793" y="1894523"/>
                  <a:pt x="244793" y="1861185"/>
                </a:cubicBezTo>
                <a:close/>
                <a:moveTo>
                  <a:pt x="40958" y="659130"/>
                </a:moveTo>
                <a:cubicBezTo>
                  <a:pt x="44768" y="657225"/>
                  <a:pt x="48578" y="654368"/>
                  <a:pt x="53340" y="652463"/>
                </a:cubicBezTo>
                <a:cubicBezTo>
                  <a:pt x="53340" y="558165"/>
                  <a:pt x="53340" y="463867"/>
                  <a:pt x="53340" y="369570"/>
                </a:cubicBezTo>
                <a:cubicBezTo>
                  <a:pt x="22860" y="357188"/>
                  <a:pt x="17145" y="371475"/>
                  <a:pt x="17145" y="396240"/>
                </a:cubicBezTo>
                <a:cubicBezTo>
                  <a:pt x="18098" y="463867"/>
                  <a:pt x="15240" y="531495"/>
                  <a:pt x="18098" y="599123"/>
                </a:cubicBezTo>
                <a:cubicBezTo>
                  <a:pt x="19050" y="620078"/>
                  <a:pt x="33338" y="640080"/>
                  <a:pt x="40958" y="659130"/>
                </a:cubicBezTo>
                <a:close/>
                <a:moveTo>
                  <a:pt x="178118" y="2103120"/>
                </a:moveTo>
                <a:cubicBezTo>
                  <a:pt x="121920" y="2103120"/>
                  <a:pt x="71438" y="2103120"/>
                  <a:pt x="21908" y="2103120"/>
                </a:cubicBezTo>
                <a:cubicBezTo>
                  <a:pt x="21908" y="2136458"/>
                  <a:pt x="21908" y="2165985"/>
                  <a:pt x="21908" y="2197418"/>
                </a:cubicBezTo>
                <a:cubicBezTo>
                  <a:pt x="74295" y="2197418"/>
                  <a:pt x="123825" y="2197418"/>
                  <a:pt x="175260" y="2197418"/>
                </a:cubicBezTo>
                <a:cubicBezTo>
                  <a:pt x="176213" y="2189798"/>
                  <a:pt x="178118" y="2183130"/>
                  <a:pt x="178118" y="2177415"/>
                </a:cubicBezTo>
                <a:cubicBezTo>
                  <a:pt x="178118" y="2153603"/>
                  <a:pt x="178118" y="2129790"/>
                  <a:pt x="178118" y="2103120"/>
                </a:cubicBezTo>
                <a:close/>
                <a:moveTo>
                  <a:pt x="313373" y="1086803"/>
                </a:moveTo>
                <a:cubicBezTo>
                  <a:pt x="320993" y="989647"/>
                  <a:pt x="316230" y="981075"/>
                  <a:pt x="238125" y="942022"/>
                </a:cubicBezTo>
                <a:cubicBezTo>
                  <a:pt x="238125" y="989647"/>
                  <a:pt x="238125" y="1037272"/>
                  <a:pt x="238125" y="1086803"/>
                </a:cubicBezTo>
                <a:cubicBezTo>
                  <a:pt x="263843" y="1086803"/>
                  <a:pt x="287655" y="1086803"/>
                  <a:pt x="313373" y="1086803"/>
                </a:cubicBezTo>
                <a:close/>
                <a:moveTo>
                  <a:pt x="133350" y="339090"/>
                </a:moveTo>
                <a:cubicBezTo>
                  <a:pt x="146685" y="225742"/>
                  <a:pt x="140018" y="207645"/>
                  <a:pt x="79058" y="186690"/>
                </a:cubicBezTo>
                <a:cubicBezTo>
                  <a:pt x="79058" y="236220"/>
                  <a:pt x="79058" y="286703"/>
                  <a:pt x="79058" y="339090"/>
                </a:cubicBezTo>
                <a:cubicBezTo>
                  <a:pt x="97155" y="339090"/>
                  <a:pt x="113348" y="339090"/>
                  <a:pt x="133350" y="339090"/>
                </a:cubicBezTo>
                <a:close/>
                <a:moveTo>
                  <a:pt x="33338" y="140970"/>
                </a:moveTo>
                <a:cubicBezTo>
                  <a:pt x="28575" y="141923"/>
                  <a:pt x="23813" y="142875"/>
                  <a:pt x="20003" y="142875"/>
                </a:cubicBezTo>
                <a:cubicBezTo>
                  <a:pt x="20003" y="207645"/>
                  <a:pt x="20003" y="271463"/>
                  <a:pt x="20003" y="346710"/>
                </a:cubicBezTo>
                <a:cubicBezTo>
                  <a:pt x="35243" y="337185"/>
                  <a:pt x="53340" y="330517"/>
                  <a:pt x="52388" y="325755"/>
                </a:cubicBezTo>
                <a:cubicBezTo>
                  <a:pt x="44768" y="263842"/>
                  <a:pt x="75248" y="197167"/>
                  <a:pt x="33338" y="140970"/>
                </a:cubicBezTo>
                <a:close/>
                <a:moveTo>
                  <a:pt x="130493" y="1713548"/>
                </a:moveTo>
                <a:cubicBezTo>
                  <a:pt x="130493" y="1678305"/>
                  <a:pt x="130493" y="1647825"/>
                  <a:pt x="130493" y="1614488"/>
                </a:cubicBezTo>
                <a:cubicBezTo>
                  <a:pt x="113348" y="1616393"/>
                  <a:pt x="100013" y="1618298"/>
                  <a:pt x="87630" y="1619250"/>
                </a:cubicBezTo>
                <a:cubicBezTo>
                  <a:pt x="87630" y="1652588"/>
                  <a:pt x="87630" y="1682115"/>
                  <a:pt x="87630" y="1713548"/>
                </a:cubicBezTo>
                <a:cubicBezTo>
                  <a:pt x="101918" y="1713548"/>
                  <a:pt x="115253" y="1713548"/>
                  <a:pt x="130493" y="1713548"/>
                </a:cubicBezTo>
                <a:close/>
                <a:moveTo>
                  <a:pt x="312420" y="2099310"/>
                </a:moveTo>
                <a:cubicBezTo>
                  <a:pt x="295275" y="2101215"/>
                  <a:pt x="281940" y="2102168"/>
                  <a:pt x="269558" y="2103120"/>
                </a:cubicBezTo>
                <a:cubicBezTo>
                  <a:pt x="269558" y="2136458"/>
                  <a:pt x="269558" y="2165985"/>
                  <a:pt x="269558" y="2196465"/>
                </a:cubicBezTo>
                <a:cubicBezTo>
                  <a:pt x="284798" y="2196465"/>
                  <a:pt x="297180" y="2196465"/>
                  <a:pt x="312420" y="2196465"/>
                </a:cubicBezTo>
                <a:cubicBezTo>
                  <a:pt x="312420" y="2164080"/>
                  <a:pt x="312420" y="2135505"/>
                  <a:pt x="312420" y="2099310"/>
                </a:cubicBezTo>
                <a:close/>
                <a:moveTo>
                  <a:pt x="244793" y="1975485"/>
                </a:moveTo>
                <a:cubicBezTo>
                  <a:pt x="226695" y="1977390"/>
                  <a:pt x="213360" y="1979295"/>
                  <a:pt x="200978" y="1980248"/>
                </a:cubicBezTo>
                <a:cubicBezTo>
                  <a:pt x="200978" y="2013585"/>
                  <a:pt x="200978" y="2043113"/>
                  <a:pt x="200978" y="2073593"/>
                </a:cubicBezTo>
                <a:cubicBezTo>
                  <a:pt x="217170" y="2073593"/>
                  <a:pt x="230505" y="2073593"/>
                  <a:pt x="244793" y="2073593"/>
                </a:cubicBezTo>
                <a:cubicBezTo>
                  <a:pt x="244793" y="2042160"/>
                  <a:pt x="244793" y="2012632"/>
                  <a:pt x="244793" y="1975485"/>
                </a:cubicBezTo>
                <a:close/>
                <a:moveTo>
                  <a:pt x="202883" y="2101215"/>
                </a:moveTo>
                <a:cubicBezTo>
                  <a:pt x="202883" y="2135505"/>
                  <a:pt x="202883" y="2165985"/>
                  <a:pt x="202883" y="2196465"/>
                </a:cubicBezTo>
                <a:cubicBezTo>
                  <a:pt x="218123" y="2196465"/>
                  <a:pt x="229553" y="2196465"/>
                  <a:pt x="243840" y="2196465"/>
                </a:cubicBezTo>
                <a:cubicBezTo>
                  <a:pt x="243840" y="2164080"/>
                  <a:pt x="243840" y="2132648"/>
                  <a:pt x="243840" y="2101215"/>
                </a:cubicBezTo>
                <a:cubicBezTo>
                  <a:pt x="229553" y="2101215"/>
                  <a:pt x="218123" y="2101215"/>
                  <a:pt x="202883" y="2101215"/>
                </a:cubicBezTo>
                <a:close/>
                <a:moveTo>
                  <a:pt x="270510" y="1979295"/>
                </a:moveTo>
                <a:cubicBezTo>
                  <a:pt x="270510" y="2014538"/>
                  <a:pt x="270510" y="2045018"/>
                  <a:pt x="270510" y="2078355"/>
                </a:cubicBezTo>
                <a:cubicBezTo>
                  <a:pt x="287655" y="2076450"/>
                  <a:pt x="300038" y="2075498"/>
                  <a:pt x="312420" y="2073593"/>
                </a:cubicBezTo>
                <a:cubicBezTo>
                  <a:pt x="312420" y="2039303"/>
                  <a:pt x="312420" y="2009775"/>
                  <a:pt x="312420" y="1979295"/>
                </a:cubicBezTo>
                <a:cubicBezTo>
                  <a:pt x="297180" y="1979295"/>
                  <a:pt x="284798" y="1979295"/>
                  <a:pt x="270510" y="1979295"/>
                </a:cubicBezTo>
                <a:close/>
                <a:moveTo>
                  <a:pt x="313373" y="1741170"/>
                </a:moveTo>
                <a:cubicBezTo>
                  <a:pt x="296228" y="1741170"/>
                  <a:pt x="281940" y="1741170"/>
                  <a:pt x="268605" y="1741170"/>
                </a:cubicBezTo>
                <a:cubicBezTo>
                  <a:pt x="268605" y="1774508"/>
                  <a:pt x="268605" y="1804988"/>
                  <a:pt x="268605" y="1836420"/>
                </a:cubicBezTo>
                <a:cubicBezTo>
                  <a:pt x="283845" y="1836420"/>
                  <a:pt x="297180" y="1836420"/>
                  <a:pt x="313373" y="1836420"/>
                </a:cubicBezTo>
                <a:cubicBezTo>
                  <a:pt x="313373" y="1803083"/>
                  <a:pt x="313373" y="1772603"/>
                  <a:pt x="313373" y="1741170"/>
                </a:cubicBezTo>
                <a:close/>
                <a:moveTo>
                  <a:pt x="268605" y="1499235"/>
                </a:moveTo>
                <a:cubicBezTo>
                  <a:pt x="268605" y="1533525"/>
                  <a:pt x="268605" y="1564005"/>
                  <a:pt x="268605" y="1594485"/>
                </a:cubicBezTo>
                <a:cubicBezTo>
                  <a:pt x="284798" y="1594485"/>
                  <a:pt x="298133" y="1594485"/>
                  <a:pt x="312420" y="1594485"/>
                </a:cubicBezTo>
                <a:cubicBezTo>
                  <a:pt x="312420" y="1561148"/>
                  <a:pt x="312420" y="1530668"/>
                  <a:pt x="312420" y="1499235"/>
                </a:cubicBezTo>
                <a:cubicBezTo>
                  <a:pt x="298133" y="1499235"/>
                  <a:pt x="285750" y="1499235"/>
                  <a:pt x="268605" y="1499235"/>
                </a:cubicBezTo>
                <a:close/>
                <a:moveTo>
                  <a:pt x="62865" y="1595438"/>
                </a:moveTo>
                <a:cubicBezTo>
                  <a:pt x="62865" y="1561148"/>
                  <a:pt x="62865" y="1531620"/>
                  <a:pt x="62865" y="1500188"/>
                </a:cubicBezTo>
                <a:cubicBezTo>
                  <a:pt x="47625" y="1500188"/>
                  <a:pt x="34290" y="1500188"/>
                  <a:pt x="20003" y="1500188"/>
                </a:cubicBezTo>
                <a:cubicBezTo>
                  <a:pt x="20003" y="1533525"/>
                  <a:pt x="20003" y="1564005"/>
                  <a:pt x="20003" y="1595438"/>
                </a:cubicBezTo>
                <a:cubicBezTo>
                  <a:pt x="36195" y="1595438"/>
                  <a:pt x="47625" y="1595438"/>
                  <a:pt x="62865" y="1595438"/>
                </a:cubicBezTo>
                <a:close/>
                <a:moveTo>
                  <a:pt x="157163" y="2435543"/>
                </a:moveTo>
                <a:cubicBezTo>
                  <a:pt x="210503" y="2435543"/>
                  <a:pt x="258128" y="2435543"/>
                  <a:pt x="308610" y="2435543"/>
                </a:cubicBezTo>
                <a:cubicBezTo>
                  <a:pt x="308610" y="2402205"/>
                  <a:pt x="308610" y="2372678"/>
                  <a:pt x="308610" y="2342198"/>
                </a:cubicBezTo>
                <a:cubicBezTo>
                  <a:pt x="256223" y="2342198"/>
                  <a:pt x="208598" y="2342198"/>
                  <a:pt x="157163" y="2342198"/>
                </a:cubicBezTo>
                <a:cubicBezTo>
                  <a:pt x="157163" y="2373630"/>
                  <a:pt x="157163" y="2403158"/>
                  <a:pt x="157163" y="2435543"/>
                </a:cubicBezTo>
                <a:close/>
                <a:moveTo>
                  <a:pt x="63818" y="1862138"/>
                </a:moveTo>
                <a:cubicBezTo>
                  <a:pt x="46673" y="1862138"/>
                  <a:pt x="34290" y="1862138"/>
                  <a:pt x="20003" y="1862138"/>
                </a:cubicBezTo>
                <a:cubicBezTo>
                  <a:pt x="20003" y="1894523"/>
                  <a:pt x="20003" y="1924050"/>
                  <a:pt x="20003" y="1954530"/>
                </a:cubicBezTo>
                <a:cubicBezTo>
                  <a:pt x="35243" y="1954530"/>
                  <a:pt x="48578" y="1954530"/>
                  <a:pt x="63818" y="1954530"/>
                </a:cubicBezTo>
                <a:cubicBezTo>
                  <a:pt x="63818" y="1923098"/>
                  <a:pt x="63818" y="1895475"/>
                  <a:pt x="63818" y="1862138"/>
                </a:cubicBezTo>
                <a:close/>
                <a:moveTo>
                  <a:pt x="21908" y="2225993"/>
                </a:moveTo>
                <a:cubicBezTo>
                  <a:pt x="21908" y="2253615"/>
                  <a:pt x="21908" y="2282190"/>
                  <a:pt x="21908" y="2310765"/>
                </a:cubicBezTo>
                <a:cubicBezTo>
                  <a:pt x="63818" y="2324100"/>
                  <a:pt x="62865" y="2297430"/>
                  <a:pt x="61913" y="2270760"/>
                </a:cubicBezTo>
                <a:cubicBezTo>
                  <a:pt x="61913" y="2245995"/>
                  <a:pt x="72390" y="2212658"/>
                  <a:pt x="21908" y="2225993"/>
                </a:cubicBezTo>
                <a:close/>
                <a:moveTo>
                  <a:pt x="157163" y="242888"/>
                </a:moveTo>
                <a:cubicBezTo>
                  <a:pt x="151448" y="340995"/>
                  <a:pt x="151448" y="340995"/>
                  <a:pt x="195263" y="334328"/>
                </a:cubicBezTo>
                <a:cubicBezTo>
                  <a:pt x="193358" y="300990"/>
                  <a:pt x="211455" y="260033"/>
                  <a:pt x="157163" y="242888"/>
                </a:cubicBezTo>
                <a:close/>
                <a:moveTo>
                  <a:pt x="268605" y="1861185"/>
                </a:moveTo>
                <a:cubicBezTo>
                  <a:pt x="268605" y="1892618"/>
                  <a:pt x="268605" y="1922145"/>
                  <a:pt x="268605" y="1953578"/>
                </a:cubicBezTo>
                <a:cubicBezTo>
                  <a:pt x="283845" y="1953578"/>
                  <a:pt x="297180" y="1953578"/>
                  <a:pt x="312420" y="1953578"/>
                </a:cubicBezTo>
                <a:cubicBezTo>
                  <a:pt x="312420" y="1922145"/>
                  <a:pt x="312420" y="1892618"/>
                  <a:pt x="312420" y="1861185"/>
                </a:cubicBezTo>
                <a:cubicBezTo>
                  <a:pt x="297180" y="1861185"/>
                  <a:pt x="283845" y="1861185"/>
                  <a:pt x="268605" y="1861185"/>
                </a:cubicBezTo>
                <a:close/>
                <a:moveTo>
                  <a:pt x="90488" y="2223135"/>
                </a:moveTo>
                <a:cubicBezTo>
                  <a:pt x="90488" y="2255520"/>
                  <a:pt x="90488" y="2283143"/>
                  <a:pt x="90488" y="2312670"/>
                </a:cubicBezTo>
                <a:cubicBezTo>
                  <a:pt x="142875" y="2312670"/>
                  <a:pt x="192405" y="2312670"/>
                  <a:pt x="242888" y="2312670"/>
                </a:cubicBezTo>
                <a:cubicBezTo>
                  <a:pt x="242888" y="2281238"/>
                  <a:pt x="242888" y="2252663"/>
                  <a:pt x="242888" y="2223135"/>
                </a:cubicBezTo>
                <a:cubicBezTo>
                  <a:pt x="190500" y="2223135"/>
                  <a:pt x="141923" y="2223135"/>
                  <a:pt x="90488" y="2223135"/>
                </a:cubicBezTo>
                <a:close/>
                <a:moveTo>
                  <a:pt x="126683" y="2436495"/>
                </a:moveTo>
                <a:cubicBezTo>
                  <a:pt x="126683" y="2402205"/>
                  <a:pt x="126683" y="2371725"/>
                  <a:pt x="126683" y="2336483"/>
                </a:cubicBezTo>
                <a:cubicBezTo>
                  <a:pt x="111443" y="2341245"/>
                  <a:pt x="90488" y="2343150"/>
                  <a:pt x="90488" y="2346960"/>
                </a:cubicBezTo>
                <a:cubicBezTo>
                  <a:pt x="87630" y="2376488"/>
                  <a:pt x="88583" y="2405063"/>
                  <a:pt x="88583" y="2436495"/>
                </a:cubicBezTo>
                <a:cubicBezTo>
                  <a:pt x="102870" y="2436495"/>
                  <a:pt x="113348" y="2436495"/>
                  <a:pt x="126683" y="243649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37" name="Freeform: Shape 2436">
            <a:extLst>
              <a:ext uri="{FF2B5EF4-FFF2-40B4-BE49-F238E27FC236}">
                <a16:creationId xmlns:a16="http://schemas.microsoft.com/office/drawing/2014/main" id="{576F1259-79C8-4B0B-ABA8-EC6F0602D783}"/>
              </a:ext>
            </a:extLst>
          </p:cNvPr>
          <p:cNvSpPr/>
          <p:nvPr/>
        </p:nvSpPr>
        <p:spPr>
          <a:xfrm rot="670620">
            <a:off x="9248442" y="1934799"/>
            <a:ext cx="431499" cy="2727029"/>
          </a:xfrm>
          <a:custGeom>
            <a:avLst/>
            <a:gdLst>
              <a:gd name="connsiteX0" fmla="*/ 94664 w 252773"/>
              <a:gd name="connsiteY0" fmla="*/ 1169580 h 1597499"/>
              <a:gd name="connsiteX1" fmla="*/ 94664 w 252773"/>
              <a:gd name="connsiteY1" fmla="*/ 1232327 h 1597499"/>
              <a:gd name="connsiteX2" fmla="*/ 158109 w 252773"/>
              <a:gd name="connsiteY2" fmla="*/ 1232327 h 1597499"/>
              <a:gd name="connsiteX3" fmla="*/ 158109 w 252773"/>
              <a:gd name="connsiteY3" fmla="*/ 1169580 h 1597499"/>
              <a:gd name="connsiteX4" fmla="*/ 94664 w 252773"/>
              <a:gd name="connsiteY4" fmla="*/ 1169580 h 1597499"/>
              <a:gd name="connsiteX5" fmla="*/ 175733 w 252773"/>
              <a:gd name="connsiteY5" fmla="*/ 1168551 h 1597499"/>
              <a:gd name="connsiteX6" fmla="*/ 175733 w 252773"/>
              <a:gd name="connsiteY6" fmla="*/ 1231813 h 1597499"/>
              <a:gd name="connsiteX7" fmla="*/ 237667 w 252773"/>
              <a:gd name="connsiteY7" fmla="*/ 1231813 h 1597499"/>
              <a:gd name="connsiteX8" fmla="*/ 237667 w 252773"/>
              <a:gd name="connsiteY8" fmla="*/ 1168551 h 1597499"/>
              <a:gd name="connsiteX9" fmla="*/ 175733 w 252773"/>
              <a:gd name="connsiteY9" fmla="*/ 1168551 h 1597499"/>
              <a:gd name="connsiteX10" fmla="*/ 95168 w 252773"/>
              <a:gd name="connsiteY10" fmla="*/ 1090888 h 1597499"/>
              <a:gd name="connsiteX11" fmla="*/ 95168 w 252773"/>
              <a:gd name="connsiteY11" fmla="*/ 1153636 h 1597499"/>
              <a:gd name="connsiteX12" fmla="*/ 157605 w 252773"/>
              <a:gd name="connsiteY12" fmla="*/ 1153636 h 1597499"/>
              <a:gd name="connsiteX13" fmla="*/ 157605 w 252773"/>
              <a:gd name="connsiteY13" fmla="*/ 1090888 h 1597499"/>
              <a:gd name="connsiteX14" fmla="*/ 95168 w 252773"/>
              <a:gd name="connsiteY14" fmla="*/ 1090888 h 1597499"/>
              <a:gd name="connsiteX15" fmla="*/ 15106 w 252773"/>
              <a:gd name="connsiteY15" fmla="*/ 1090888 h 1597499"/>
              <a:gd name="connsiteX16" fmla="*/ 15106 w 252773"/>
              <a:gd name="connsiteY16" fmla="*/ 1153636 h 1597499"/>
              <a:gd name="connsiteX17" fmla="*/ 77544 w 252773"/>
              <a:gd name="connsiteY17" fmla="*/ 1153636 h 1597499"/>
              <a:gd name="connsiteX18" fmla="*/ 77544 w 252773"/>
              <a:gd name="connsiteY18" fmla="*/ 1090888 h 1597499"/>
              <a:gd name="connsiteX19" fmla="*/ 15106 w 252773"/>
              <a:gd name="connsiteY19" fmla="*/ 1090888 h 1597499"/>
              <a:gd name="connsiteX20" fmla="*/ 95671 w 252773"/>
              <a:gd name="connsiteY20" fmla="*/ 1009110 h 1597499"/>
              <a:gd name="connsiteX21" fmla="*/ 95671 w 252773"/>
              <a:gd name="connsiteY21" fmla="*/ 1072886 h 1597499"/>
              <a:gd name="connsiteX22" fmla="*/ 157605 w 252773"/>
              <a:gd name="connsiteY22" fmla="*/ 1072886 h 1597499"/>
              <a:gd name="connsiteX23" fmla="*/ 157605 w 252773"/>
              <a:gd name="connsiteY23" fmla="*/ 1009110 h 1597499"/>
              <a:gd name="connsiteX24" fmla="*/ 95671 w 252773"/>
              <a:gd name="connsiteY24" fmla="*/ 1009110 h 1597499"/>
              <a:gd name="connsiteX25" fmla="*/ 175733 w 252773"/>
              <a:gd name="connsiteY25" fmla="*/ 1008595 h 1597499"/>
              <a:gd name="connsiteX26" fmla="*/ 175733 w 252773"/>
              <a:gd name="connsiteY26" fmla="*/ 1072371 h 1597499"/>
              <a:gd name="connsiteX27" fmla="*/ 238674 w 252773"/>
              <a:gd name="connsiteY27" fmla="*/ 1072371 h 1597499"/>
              <a:gd name="connsiteX28" fmla="*/ 238674 w 252773"/>
              <a:gd name="connsiteY28" fmla="*/ 1008595 h 1597499"/>
              <a:gd name="connsiteX29" fmla="*/ 175733 w 252773"/>
              <a:gd name="connsiteY29" fmla="*/ 1008595 h 1597499"/>
              <a:gd name="connsiteX30" fmla="*/ 175733 w 252773"/>
              <a:gd name="connsiteY30" fmla="*/ 929389 h 1597499"/>
              <a:gd name="connsiteX31" fmla="*/ 175733 w 252773"/>
              <a:gd name="connsiteY31" fmla="*/ 992651 h 1597499"/>
              <a:gd name="connsiteX32" fmla="*/ 239178 w 252773"/>
              <a:gd name="connsiteY32" fmla="*/ 992651 h 1597499"/>
              <a:gd name="connsiteX33" fmla="*/ 239178 w 252773"/>
              <a:gd name="connsiteY33" fmla="*/ 929389 h 1597499"/>
              <a:gd name="connsiteX34" fmla="*/ 175733 w 252773"/>
              <a:gd name="connsiteY34" fmla="*/ 929389 h 1597499"/>
              <a:gd name="connsiteX35" fmla="*/ 95671 w 252773"/>
              <a:gd name="connsiteY35" fmla="*/ 928875 h 1597499"/>
              <a:gd name="connsiteX36" fmla="*/ 95671 w 252773"/>
              <a:gd name="connsiteY36" fmla="*/ 993680 h 1597499"/>
              <a:gd name="connsiteX37" fmla="*/ 157605 w 252773"/>
              <a:gd name="connsiteY37" fmla="*/ 993680 h 1597499"/>
              <a:gd name="connsiteX38" fmla="*/ 157605 w 252773"/>
              <a:gd name="connsiteY38" fmla="*/ 928875 h 1597499"/>
              <a:gd name="connsiteX39" fmla="*/ 95671 w 252773"/>
              <a:gd name="connsiteY39" fmla="*/ 928875 h 1597499"/>
              <a:gd name="connsiteX40" fmla="*/ 14602 w 252773"/>
              <a:gd name="connsiteY40" fmla="*/ 928875 h 1597499"/>
              <a:gd name="connsiteX41" fmla="*/ 14602 w 252773"/>
              <a:gd name="connsiteY41" fmla="*/ 992651 h 1597499"/>
              <a:gd name="connsiteX42" fmla="*/ 77544 w 252773"/>
              <a:gd name="connsiteY42" fmla="*/ 992651 h 1597499"/>
              <a:gd name="connsiteX43" fmla="*/ 77544 w 252773"/>
              <a:gd name="connsiteY43" fmla="*/ 928875 h 1597499"/>
              <a:gd name="connsiteX44" fmla="*/ 14602 w 252773"/>
              <a:gd name="connsiteY44" fmla="*/ 928875 h 1597499"/>
              <a:gd name="connsiteX45" fmla="*/ 175229 w 252773"/>
              <a:gd name="connsiteY45" fmla="*/ 849668 h 1597499"/>
              <a:gd name="connsiteX46" fmla="*/ 175229 w 252773"/>
              <a:gd name="connsiteY46" fmla="*/ 912930 h 1597499"/>
              <a:gd name="connsiteX47" fmla="*/ 238171 w 252773"/>
              <a:gd name="connsiteY47" fmla="*/ 912930 h 1597499"/>
              <a:gd name="connsiteX48" fmla="*/ 238171 w 252773"/>
              <a:gd name="connsiteY48" fmla="*/ 849668 h 1597499"/>
              <a:gd name="connsiteX49" fmla="*/ 175229 w 252773"/>
              <a:gd name="connsiteY49" fmla="*/ 849668 h 1597499"/>
              <a:gd name="connsiteX50" fmla="*/ 94664 w 252773"/>
              <a:gd name="connsiteY50" fmla="*/ 767890 h 1597499"/>
              <a:gd name="connsiteX51" fmla="*/ 94664 w 252773"/>
              <a:gd name="connsiteY51" fmla="*/ 831152 h 1597499"/>
              <a:gd name="connsiteX52" fmla="*/ 157605 w 252773"/>
              <a:gd name="connsiteY52" fmla="*/ 831152 h 1597499"/>
              <a:gd name="connsiteX53" fmla="*/ 157605 w 252773"/>
              <a:gd name="connsiteY53" fmla="*/ 767890 h 1597499"/>
              <a:gd name="connsiteX54" fmla="*/ 94664 w 252773"/>
              <a:gd name="connsiteY54" fmla="*/ 767890 h 1597499"/>
              <a:gd name="connsiteX55" fmla="*/ 15106 w 252773"/>
              <a:gd name="connsiteY55" fmla="*/ 767890 h 1597499"/>
              <a:gd name="connsiteX56" fmla="*/ 15106 w 252773"/>
              <a:gd name="connsiteY56" fmla="*/ 831152 h 1597499"/>
              <a:gd name="connsiteX57" fmla="*/ 77040 w 252773"/>
              <a:gd name="connsiteY57" fmla="*/ 831152 h 1597499"/>
              <a:gd name="connsiteX58" fmla="*/ 77040 w 252773"/>
              <a:gd name="connsiteY58" fmla="*/ 767890 h 1597499"/>
              <a:gd name="connsiteX59" fmla="*/ 15106 w 252773"/>
              <a:gd name="connsiteY59" fmla="*/ 767890 h 1597499"/>
              <a:gd name="connsiteX60" fmla="*/ 175229 w 252773"/>
              <a:gd name="connsiteY60" fmla="*/ 767376 h 1597499"/>
              <a:gd name="connsiteX61" fmla="*/ 175229 w 252773"/>
              <a:gd name="connsiteY61" fmla="*/ 831667 h 1597499"/>
              <a:gd name="connsiteX62" fmla="*/ 238171 w 252773"/>
              <a:gd name="connsiteY62" fmla="*/ 831667 h 1597499"/>
              <a:gd name="connsiteX63" fmla="*/ 238171 w 252773"/>
              <a:gd name="connsiteY63" fmla="*/ 767376 h 1597499"/>
              <a:gd name="connsiteX64" fmla="*/ 175229 w 252773"/>
              <a:gd name="connsiteY64" fmla="*/ 767376 h 1597499"/>
              <a:gd name="connsiteX65" fmla="*/ 175229 w 252773"/>
              <a:gd name="connsiteY65" fmla="*/ 689712 h 1597499"/>
              <a:gd name="connsiteX66" fmla="*/ 175229 w 252773"/>
              <a:gd name="connsiteY66" fmla="*/ 752975 h 1597499"/>
              <a:gd name="connsiteX67" fmla="*/ 238171 w 252773"/>
              <a:gd name="connsiteY67" fmla="*/ 752975 h 1597499"/>
              <a:gd name="connsiteX68" fmla="*/ 238171 w 252773"/>
              <a:gd name="connsiteY68" fmla="*/ 689712 h 1597499"/>
              <a:gd name="connsiteX69" fmla="*/ 175229 w 252773"/>
              <a:gd name="connsiteY69" fmla="*/ 689712 h 1597499"/>
              <a:gd name="connsiteX70" fmla="*/ 14602 w 252773"/>
              <a:gd name="connsiteY70" fmla="*/ 689198 h 1597499"/>
              <a:gd name="connsiteX71" fmla="*/ 14602 w 252773"/>
              <a:gd name="connsiteY71" fmla="*/ 752460 h 1597499"/>
              <a:gd name="connsiteX72" fmla="*/ 78048 w 252773"/>
              <a:gd name="connsiteY72" fmla="*/ 752460 h 1597499"/>
              <a:gd name="connsiteX73" fmla="*/ 78048 w 252773"/>
              <a:gd name="connsiteY73" fmla="*/ 689198 h 1597499"/>
              <a:gd name="connsiteX74" fmla="*/ 14602 w 252773"/>
              <a:gd name="connsiteY74" fmla="*/ 689198 h 1597499"/>
              <a:gd name="connsiteX75" fmla="*/ 14099 w 252773"/>
              <a:gd name="connsiteY75" fmla="*/ 608449 h 1597499"/>
              <a:gd name="connsiteX76" fmla="*/ 14099 w 252773"/>
              <a:gd name="connsiteY76" fmla="*/ 671711 h 1597499"/>
              <a:gd name="connsiteX77" fmla="*/ 78048 w 252773"/>
              <a:gd name="connsiteY77" fmla="*/ 671711 h 1597499"/>
              <a:gd name="connsiteX78" fmla="*/ 78048 w 252773"/>
              <a:gd name="connsiteY78" fmla="*/ 608449 h 1597499"/>
              <a:gd name="connsiteX79" fmla="*/ 14099 w 252773"/>
              <a:gd name="connsiteY79" fmla="*/ 608449 h 1597499"/>
              <a:gd name="connsiteX80" fmla="*/ 95168 w 252773"/>
              <a:gd name="connsiteY80" fmla="*/ 607935 h 1597499"/>
              <a:gd name="connsiteX81" fmla="*/ 95168 w 252773"/>
              <a:gd name="connsiteY81" fmla="*/ 672226 h 1597499"/>
              <a:gd name="connsiteX82" fmla="*/ 158109 w 252773"/>
              <a:gd name="connsiteY82" fmla="*/ 672226 h 1597499"/>
              <a:gd name="connsiteX83" fmla="*/ 158109 w 252773"/>
              <a:gd name="connsiteY83" fmla="*/ 607935 h 1597499"/>
              <a:gd name="connsiteX84" fmla="*/ 95168 w 252773"/>
              <a:gd name="connsiteY84" fmla="*/ 607935 h 1597499"/>
              <a:gd name="connsiteX85" fmla="*/ 175229 w 252773"/>
              <a:gd name="connsiteY85" fmla="*/ 528728 h 1597499"/>
              <a:gd name="connsiteX86" fmla="*/ 175229 w 252773"/>
              <a:gd name="connsiteY86" fmla="*/ 592505 h 1597499"/>
              <a:gd name="connsiteX87" fmla="*/ 239178 w 252773"/>
              <a:gd name="connsiteY87" fmla="*/ 592505 h 1597499"/>
              <a:gd name="connsiteX88" fmla="*/ 239178 w 252773"/>
              <a:gd name="connsiteY88" fmla="*/ 528728 h 1597499"/>
              <a:gd name="connsiteX89" fmla="*/ 175229 w 252773"/>
              <a:gd name="connsiteY89" fmla="*/ 528728 h 1597499"/>
              <a:gd name="connsiteX90" fmla="*/ 95168 w 252773"/>
              <a:gd name="connsiteY90" fmla="*/ 528214 h 1597499"/>
              <a:gd name="connsiteX91" fmla="*/ 95168 w 252773"/>
              <a:gd name="connsiteY91" fmla="*/ 593019 h 1597499"/>
              <a:gd name="connsiteX92" fmla="*/ 158613 w 252773"/>
              <a:gd name="connsiteY92" fmla="*/ 593019 h 1597499"/>
              <a:gd name="connsiteX93" fmla="*/ 158613 w 252773"/>
              <a:gd name="connsiteY93" fmla="*/ 528214 h 1597499"/>
              <a:gd name="connsiteX94" fmla="*/ 95168 w 252773"/>
              <a:gd name="connsiteY94" fmla="*/ 528214 h 1597499"/>
              <a:gd name="connsiteX95" fmla="*/ 15106 w 252773"/>
              <a:gd name="connsiteY95" fmla="*/ 528214 h 1597499"/>
              <a:gd name="connsiteX96" fmla="*/ 15106 w 252773"/>
              <a:gd name="connsiteY96" fmla="*/ 593019 h 1597499"/>
              <a:gd name="connsiteX97" fmla="*/ 78048 w 252773"/>
              <a:gd name="connsiteY97" fmla="*/ 593019 h 1597499"/>
              <a:gd name="connsiteX98" fmla="*/ 78048 w 252773"/>
              <a:gd name="connsiteY98" fmla="*/ 528214 h 1597499"/>
              <a:gd name="connsiteX99" fmla="*/ 15106 w 252773"/>
              <a:gd name="connsiteY99" fmla="*/ 528214 h 1597499"/>
              <a:gd name="connsiteX100" fmla="*/ 14602 w 252773"/>
              <a:gd name="connsiteY100" fmla="*/ 449007 h 1597499"/>
              <a:gd name="connsiteX101" fmla="*/ 14602 w 252773"/>
              <a:gd name="connsiteY101" fmla="*/ 512270 h 1597499"/>
              <a:gd name="connsiteX102" fmla="*/ 77544 w 252773"/>
              <a:gd name="connsiteY102" fmla="*/ 512270 h 1597499"/>
              <a:gd name="connsiteX103" fmla="*/ 77544 w 252773"/>
              <a:gd name="connsiteY103" fmla="*/ 449007 h 1597499"/>
              <a:gd name="connsiteX104" fmla="*/ 14602 w 252773"/>
              <a:gd name="connsiteY104" fmla="*/ 449007 h 1597499"/>
              <a:gd name="connsiteX105" fmla="*/ 94664 w 252773"/>
              <a:gd name="connsiteY105" fmla="*/ 447979 h 1597499"/>
              <a:gd name="connsiteX106" fmla="*/ 94664 w 252773"/>
              <a:gd name="connsiteY106" fmla="*/ 512270 h 1597499"/>
              <a:gd name="connsiteX107" fmla="*/ 158613 w 252773"/>
              <a:gd name="connsiteY107" fmla="*/ 512270 h 1597499"/>
              <a:gd name="connsiteX108" fmla="*/ 158613 w 252773"/>
              <a:gd name="connsiteY108" fmla="*/ 447979 h 1597499"/>
              <a:gd name="connsiteX109" fmla="*/ 94664 w 252773"/>
              <a:gd name="connsiteY109" fmla="*/ 447979 h 1597499"/>
              <a:gd name="connsiteX110" fmla="*/ 174726 w 252773"/>
              <a:gd name="connsiteY110" fmla="*/ 368258 h 1597499"/>
              <a:gd name="connsiteX111" fmla="*/ 174726 w 252773"/>
              <a:gd name="connsiteY111" fmla="*/ 431006 h 1597499"/>
              <a:gd name="connsiteX112" fmla="*/ 239178 w 252773"/>
              <a:gd name="connsiteY112" fmla="*/ 431006 h 1597499"/>
              <a:gd name="connsiteX113" fmla="*/ 239178 w 252773"/>
              <a:gd name="connsiteY113" fmla="*/ 368258 h 1597499"/>
              <a:gd name="connsiteX114" fmla="*/ 174726 w 252773"/>
              <a:gd name="connsiteY114" fmla="*/ 368258 h 1597499"/>
              <a:gd name="connsiteX115" fmla="*/ 95168 w 252773"/>
              <a:gd name="connsiteY115" fmla="*/ 367744 h 1597499"/>
              <a:gd name="connsiteX116" fmla="*/ 95168 w 252773"/>
              <a:gd name="connsiteY116" fmla="*/ 431520 h 1597499"/>
              <a:gd name="connsiteX117" fmla="*/ 158613 w 252773"/>
              <a:gd name="connsiteY117" fmla="*/ 431520 h 1597499"/>
              <a:gd name="connsiteX118" fmla="*/ 158613 w 252773"/>
              <a:gd name="connsiteY118" fmla="*/ 367744 h 1597499"/>
              <a:gd name="connsiteX119" fmla="*/ 95168 w 252773"/>
              <a:gd name="connsiteY119" fmla="*/ 367744 h 1597499"/>
              <a:gd name="connsiteX120" fmla="*/ 0 w 252773"/>
              <a:gd name="connsiteY120" fmla="*/ 350771 h 1597499"/>
              <a:gd name="connsiteX121" fmla="*/ 252270 w 252773"/>
              <a:gd name="connsiteY121" fmla="*/ 350771 h 1597499"/>
              <a:gd name="connsiteX122" fmla="*/ 252270 w 252773"/>
              <a:gd name="connsiteY122" fmla="*/ 1597499 h 1597499"/>
              <a:gd name="connsiteX123" fmla="*/ 0 w 252773"/>
              <a:gd name="connsiteY123" fmla="*/ 1597499 h 1597499"/>
              <a:gd name="connsiteX124" fmla="*/ 0 w 252773"/>
              <a:gd name="connsiteY124" fmla="*/ 350771 h 1597499"/>
              <a:gd name="connsiteX125" fmla="*/ 134947 w 252773"/>
              <a:gd name="connsiteY125" fmla="*/ 273107 h 1597499"/>
              <a:gd name="connsiteX126" fmla="*/ 134947 w 252773"/>
              <a:gd name="connsiteY126" fmla="*/ 321969 h 1597499"/>
              <a:gd name="connsiteX127" fmla="*/ 238674 w 252773"/>
              <a:gd name="connsiteY127" fmla="*/ 321969 h 1597499"/>
              <a:gd name="connsiteX128" fmla="*/ 238674 w 252773"/>
              <a:gd name="connsiteY128" fmla="*/ 273107 h 1597499"/>
              <a:gd name="connsiteX129" fmla="*/ 134947 w 252773"/>
              <a:gd name="connsiteY129" fmla="*/ 273107 h 1597499"/>
              <a:gd name="connsiteX130" fmla="*/ 14099 w 252773"/>
              <a:gd name="connsiteY130" fmla="*/ 271564 h 1597499"/>
              <a:gd name="connsiteX131" fmla="*/ 14099 w 252773"/>
              <a:gd name="connsiteY131" fmla="*/ 321969 h 1597499"/>
              <a:gd name="connsiteX132" fmla="*/ 117827 w 252773"/>
              <a:gd name="connsiteY132" fmla="*/ 321969 h 1597499"/>
              <a:gd name="connsiteX133" fmla="*/ 117827 w 252773"/>
              <a:gd name="connsiteY133" fmla="*/ 271564 h 1597499"/>
              <a:gd name="connsiteX134" fmla="*/ 66466 w 252773"/>
              <a:gd name="connsiteY134" fmla="*/ 271564 h 1597499"/>
              <a:gd name="connsiteX135" fmla="*/ 14099 w 252773"/>
              <a:gd name="connsiteY135" fmla="*/ 271564 h 1597499"/>
              <a:gd name="connsiteX136" fmla="*/ 49346 w 252773"/>
              <a:gd name="connsiteY136" fmla="*/ 209331 h 1597499"/>
              <a:gd name="connsiteX137" fmla="*/ 17120 w 252773"/>
              <a:gd name="connsiteY137" fmla="*/ 255106 h 1597499"/>
              <a:gd name="connsiteX138" fmla="*/ 237164 w 252773"/>
              <a:gd name="connsiteY138" fmla="*/ 255106 h 1597499"/>
              <a:gd name="connsiteX139" fmla="*/ 202923 w 252773"/>
              <a:gd name="connsiteY139" fmla="*/ 209331 h 1597499"/>
              <a:gd name="connsiteX140" fmla="*/ 49346 w 252773"/>
              <a:gd name="connsiteY140" fmla="*/ 209331 h 1597499"/>
              <a:gd name="connsiteX141" fmla="*/ 0 w 252773"/>
              <a:gd name="connsiteY141" fmla="*/ 190815 h 1597499"/>
              <a:gd name="connsiteX142" fmla="*/ 252773 w 252773"/>
              <a:gd name="connsiteY142" fmla="*/ 190815 h 1597499"/>
              <a:gd name="connsiteX143" fmla="*/ 252773 w 252773"/>
              <a:gd name="connsiteY143" fmla="*/ 340484 h 1597499"/>
              <a:gd name="connsiteX144" fmla="*/ 0 w 252773"/>
              <a:gd name="connsiteY144" fmla="*/ 340484 h 1597499"/>
              <a:gd name="connsiteX145" fmla="*/ 0 w 252773"/>
              <a:gd name="connsiteY145" fmla="*/ 190815 h 1597499"/>
              <a:gd name="connsiteX146" fmla="*/ 31723 w 252773"/>
              <a:gd name="connsiteY146" fmla="*/ 0 h 1597499"/>
              <a:gd name="connsiteX147" fmla="*/ 31723 w 252773"/>
              <a:gd name="connsiteY147" fmla="*/ 120867 h 1597499"/>
              <a:gd name="connsiteX148" fmla="*/ 95168 w 252773"/>
              <a:gd name="connsiteY148" fmla="*/ 120867 h 1597499"/>
              <a:gd name="connsiteX149" fmla="*/ 95168 w 252773"/>
              <a:gd name="connsiteY149" fmla="*/ 183100 h 1597499"/>
              <a:gd name="connsiteX150" fmla="*/ 11078 w 252773"/>
              <a:gd name="connsiteY150" fmla="*/ 183100 h 1597499"/>
              <a:gd name="connsiteX151" fmla="*/ 24170 w 252773"/>
              <a:gd name="connsiteY151" fmla="*/ 514 h 1597499"/>
              <a:gd name="connsiteX152" fmla="*/ 31723 w 252773"/>
              <a:gd name="connsiteY152" fmla="*/ 0 h 1597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252773" h="1597499">
                <a:moveTo>
                  <a:pt x="94664" y="1169580"/>
                </a:moveTo>
                <a:cubicBezTo>
                  <a:pt x="94664" y="1191696"/>
                  <a:pt x="94664" y="1211754"/>
                  <a:pt x="94664" y="1232327"/>
                </a:cubicBezTo>
                <a:cubicBezTo>
                  <a:pt x="115813" y="1232327"/>
                  <a:pt x="135450" y="1232327"/>
                  <a:pt x="158109" y="1232327"/>
                </a:cubicBezTo>
                <a:cubicBezTo>
                  <a:pt x="158109" y="1209697"/>
                  <a:pt x="158109" y="1189639"/>
                  <a:pt x="158109" y="1169580"/>
                </a:cubicBezTo>
                <a:cubicBezTo>
                  <a:pt x="136457" y="1169580"/>
                  <a:pt x="115813" y="1169580"/>
                  <a:pt x="94664" y="1169580"/>
                </a:cubicBezTo>
                <a:close/>
                <a:moveTo>
                  <a:pt x="175733" y="1168551"/>
                </a:moveTo>
                <a:cubicBezTo>
                  <a:pt x="175733" y="1190153"/>
                  <a:pt x="175733" y="1210726"/>
                  <a:pt x="175733" y="1231813"/>
                </a:cubicBezTo>
                <a:cubicBezTo>
                  <a:pt x="197385" y="1231813"/>
                  <a:pt x="217022" y="1231813"/>
                  <a:pt x="237667" y="1231813"/>
                </a:cubicBezTo>
                <a:cubicBezTo>
                  <a:pt x="237667" y="1210212"/>
                  <a:pt x="237667" y="1189639"/>
                  <a:pt x="237667" y="1168551"/>
                </a:cubicBezTo>
                <a:cubicBezTo>
                  <a:pt x="216519" y="1168551"/>
                  <a:pt x="196881" y="1168551"/>
                  <a:pt x="175733" y="1168551"/>
                </a:cubicBezTo>
                <a:close/>
                <a:moveTo>
                  <a:pt x="95168" y="1090888"/>
                </a:moveTo>
                <a:cubicBezTo>
                  <a:pt x="95168" y="1112490"/>
                  <a:pt x="95168" y="1132548"/>
                  <a:pt x="95168" y="1153636"/>
                </a:cubicBezTo>
                <a:cubicBezTo>
                  <a:pt x="116820" y="1153636"/>
                  <a:pt x="135954" y="1153636"/>
                  <a:pt x="157605" y="1153636"/>
                </a:cubicBezTo>
                <a:cubicBezTo>
                  <a:pt x="157605" y="1132548"/>
                  <a:pt x="157605" y="1113004"/>
                  <a:pt x="157605" y="1090888"/>
                </a:cubicBezTo>
                <a:cubicBezTo>
                  <a:pt x="135954" y="1090888"/>
                  <a:pt x="115309" y="1090888"/>
                  <a:pt x="95168" y="1090888"/>
                </a:cubicBezTo>
                <a:close/>
                <a:moveTo>
                  <a:pt x="15106" y="1090888"/>
                </a:moveTo>
                <a:cubicBezTo>
                  <a:pt x="15106" y="1112490"/>
                  <a:pt x="15106" y="1132548"/>
                  <a:pt x="15106" y="1153636"/>
                </a:cubicBezTo>
                <a:cubicBezTo>
                  <a:pt x="36758" y="1153636"/>
                  <a:pt x="56396" y="1153636"/>
                  <a:pt x="77544" y="1153636"/>
                </a:cubicBezTo>
                <a:cubicBezTo>
                  <a:pt x="77544" y="1132548"/>
                  <a:pt x="77544" y="1112490"/>
                  <a:pt x="77544" y="1090888"/>
                </a:cubicBezTo>
                <a:cubicBezTo>
                  <a:pt x="55389" y="1090888"/>
                  <a:pt x="34744" y="1090888"/>
                  <a:pt x="15106" y="1090888"/>
                </a:cubicBezTo>
                <a:close/>
                <a:moveTo>
                  <a:pt x="95671" y="1009110"/>
                </a:moveTo>
                <a:cubicBezTo>
                  <a:pt x="95671" y="1031225"/>
                  <a:pt x="95671" y="1051798"/>
                  <a:pt x="95671" y="1072886"/>
                </a:cubicBezTo>
                <a:cubicBezTo>
                  <a:pt x="116820" y="1072886"/>
                  <a:pt x="135954" y="1072886"/>
                  <a:pt x="157605" y="1072886"/>
                </a:cubicBezTo>
                <a:cubicBezTo>
                  <a:pt x="157605" y="1050256"/>
                  <a:pt x="157605" y="1029683"/>
                  <a:pt x="157605" y="1009110"/>
                </a:cubicBezTo>
                <a:cubicBezTo>
                  <a:pt x="135450" y="1009110"/>
                  <a:pt x="115813" y="1009110"/>
                  <a:pt x="95671" y="1009110"/>
                </a:cubicBezTo>
                <a:close/>
                <a:moveTo>
                  <a:pt x="175733" y="1008595"/>
                </a:moveTo>
                <a:cubicBezTo>
                  <a:pt x="175733" y="1030197"/>
                  <a:pt x="175733" y="1050770"/>
                  <a:pt x="175733" y="1072371"/>
                </a:cubicBezTo>
                <a:cubicBezTo>
                  <a:pt x="197385" y="1072371"/>
                  <a:pt x="217022" y="1072371"/>
                  <a:pt x="238674" y="1072371"/>
                </a:cubicBezTo>
                <a:cubicBezTo>
                  <a:pt x="238674" y="1050770"/>
                  <a:pt x="238674" y="1029683"/>
                  <a:pt x="238674" y="1008595"/>
                </a:cubicBezTo>
                <a:cubicBezTo>
                  <a:pt x="216519" y="1008595"/>
                  <a:pt x="196881" y="1008595"/>
                  <a:pt x="175733" y="1008595"/>
                </a:cubicBezTo>
                <a:close/>
                <a:moveTo>
                  <a:pt x="175733" y="929389"/>
                </a:moveTo>
                <a:cubicBezTo>
                  <a:pt x="175733" y="951505"/>
                  <a:pt x="175733" y="972078"/>
                  <a:pt x="175733" y="992651"/>
                </a:cubicBezTo>
                <a:cubicBezTo>
                  <a:pt x="197888" y="992651"/>
                  <a:pt x="218029" y="992651"/>
                  <a:pt x="239178" y="992651"/>
                </a:cubicBezTo>
                <a:cubicBezTo>
                  <a:pt x="239178" y="970535"/>
                  <a:pt x="239178" y="950990"/>
                  <a:pt x="239178" y="929389"/>
                </a:cubicBezTo>
                <a:cubicBezTo>
                  <a:pt x="218029" y="929389"/>
                  <a:pt x="196881" y="929389"/>
                  <a:pt x="175733" y="929389"/>
                </a:cubicBezTo>
                <a:close/>
                <a:moveTo>
                  <a:pt x="95671" y="928875"/>
                </a:moveTo>
                <a:cubicBezTo>
                  <a:pt x="95671" y="951505"/>
                  <a:pt x="95671" y="972593"/>
                  <a:pt x="95671" y="993680"/>
                </a:cubicBezTo>
                <a:cubicBezTo>
                  <a:pt x="116820" y="993680"/>
                  <a:pt x="135954" y="993680"/>
                  <a:pt x="157605" y="993680"/>
                </a:cubicBezTo>
                <a:cubicBezTo>
                  <a:pt x="157605" y="970535"/>
                  <a:pt x="157605" y="949448"/>
                  <a:pt x="157605" y="928875"/>
                </a:cubicBezTo>
                <a:cubicBezTo>
                  <a:pt x="135450" y="928875"/>
                  <a:pt x="115309" y="928875"/>
                  <a:pt x="95671" y="928875"/>
                </a:cubicBezTo>
                <a:close/>
                <a:moveTo>
                  <a:pt x="14602" y="928875"/>
                </a:moveTo>
                <a:cubicBezTo>
                  <a:pt x="14602" y="951505"/>
                  <a:pt x="14602" y="971563"/>
                  <a:pt x="14602" y="992651"/>
                </a:cubicBezTo>
                <a:cubicBezTo>
                  <a:pt x="36255" y="992651"/>
                  <a:pt x="56396" y="992651"/>
                  <a:pt x="77544" y="992651"/>
                </a:cubicBezTo>
                <a:cubicBezTo>
                  <a:pt x="77544" y="970021"/>
                  <a:pt x="77544" y="949448"/>
                  <a:pt x="77544" y="928875"/>
                </a:cubicBezTo>
                <a:cubicBezTo>
                  <a:pt x="55389" y="928875"/>
                  <a:pt x="35247" y="928875"/>
                  <a:pt x="14602" y="928875"/>
                </a:cubicBezTo>
                <a:close/>
                <a:moveTo>
                  <a:pt x="175229" y="849668"/>
                </a:moveTo>
                <a:cubicBezTo>
                  <a:pt x="175229" y="871784"/>
                  <a:pt x="175229" y="891843"/>
                  <a:pt x="175229" y="912930"/>
                </a:cubicBezTo>
                <a:cubicBezTo>
                  <a:pt x="196881" y="912930"/>
                  <a:pt x="217022" y="912930"/>
                  <a:pt x="238171" y="912930"/>
                </a:cubicBezTo>
                <a:cubicBezTo>
                  <a:pt x="238171" y="891328"/>
                  <a:pt x="238171" y="870241"/>
                  <a:pt x="238171" y="849668"/>
                </a:cubicBezTo>
                <a:cubicBezTo>
                  <a:pt x="216015" y="849668"/>
                  <a:pt x="195874" y="849668"/>
                  <a:pt x="175229" y="849668"/>
                </a:cubicBezTo>
                <a:close/>
                <a:moveTo>
                  <a:pt x="94664" y="767890"/>
                </a:moveTo>
                <a:cubicBezTo>
                  <a:pt x="94664" y="789492"/>
                  <a:pt x="94664" y="809551"/>
                  <a:pt x="94664" y="831152"/>
                </a:cubicBezTo>
                <a:cubicBezTo>
                  <a:pt x="116316" y="831152"/>
                  <a:pt x="136457" y="831152"/>
                  <a:pt x="157605" y="831152"/>
                </a:cubicBezTo>
                <a:cubicBezTo>
                  <a:pt x="157605" y="809036"/>
                  <a:pt x="157605" y="788463"/>
                  <a:pt x="157605" y="767890"/>
                </a:cubicBezTo>
                <a:cubicBezTo>
                  <a:pt x="135450" y="767890"/>
                  <a:pt x="115813" y="767890"/>
                  <a:pt x="94664" y="767890"/>
                </a:cubicBezTo>
                <a:close/>
                <a:moveTo>
                  <a:pt x="15106" y="767890"/>
                </a:moveTo>
                <a:cubicBezTo>
                  <a:pt x="15106" y="790006"/>
                  <a:pt x="15106" y="810579"/>
                  <a:pt x="15106" y="831152"/>
                </a:cubicBezTo>
                <a:cubicBezTo>
                  <a:pt x="37262" y="831152"/>
                  <a:pt x="56899" y="831152"/>
                  <a:pt x="77040" y="831152"/>
                </a:cubicBezTo>
                <a:cubicBezTo>
                  <a:pt x="77040" y="809036"/>
                  <a:pt x="77040" y="788463"/>
                  <a:pt x="77040" y="767890"/>
                </a:cubicBezTo>
                <a:cubicBezTo>
                  <a:pt x="54885" y="767890"/>
                  <a:pt x="35247" y="767890"/>
                  <a:pt x="15106" y="767890"/>
                </a:cubicBezTo>
                <a:close/>
                <a:moveTo>
                  <a:pt x="175229" y="767376"/>
                </a:moveTo>
                <a:cubicBezTo>
                  <a:pt x="175229" y="788978"/>
                  <a:pt x="175229" y="810065"/>
                  <a:pt x="175229" y="831667"/>
                </a:cubicBezTo>
                <a:cubicBezTo>
                  <a:pt x="196881" y="831667"/>
                  <a:pt x="217022" y="831667"/>
                  <a:pt x="238171" y="831667"/>
                </a:cubicBezTo>
                <a:cubicBezTo>
                  <a:pt x="238171" y="809551"/>
                  <a:pt x="238171" y="788978"/>
                  <a:pt x="238171" y="767376"/>
                </a:cubicBezTo>
                <a:cubicBezTo>
                  <a:pt x="216519" y="767376"/>
                  <a:pt x="196881" y="767376"/>
                  <a:pt x="175229" y="767376"/>
                </a:cubicBezTo>
                <a:close/>
                <a:moveTo>
                  <a:pt x="175229" y="689712"/>
                </a:moveTo>
                <a:cubicBezTo>
                  <a:pt x="175229" y="711829"/>
                  <a:pt x="175229" y="731887"/>
                  <a:pt x="175229" y="752975"/>
                </a:cubicBezTo>
                <a:cubicBezTo>
                  <a:pt x="196378" y="752975"/>
                  <a:pt x="216519" y="752975"/>
                  <a:pt x="238171" y="752975"/>
                </a:cubicBezTo>
                <a:cubicBezTo>
                  <a:pt x="238171" y="730344"/>
                  <a:pt x="238171" y="709771"/>
                  <a:pt x="238171" y="689712"/>
                </a:cubicBezTo>
                <a:cubicBezTo>
                  <a:pt x="216015" y="689712"/>
                  <a:pt x="195371" y="689712"/>
                  <a:pt x="175229" y="689712"/>
                </a:cubicBezTo>
                <a:close/>
                <a:moveTo>
                  <a:pt x="14602" y="689198"/>
                </a:moveTo>
                <a:cubicBezTo>
                  <a:pt x="14602" y="711314"/>
                  <a:pt x="14602" y="732402"/>
                  <a:pt x="14602" y="752460"/>
                </a:cubicBezTo>
                <a:cubicBezTo>
                  <a:pt x="36758" y="752460"/>
                  <a:pt x="56899" y="752460"/>
                  <a:pt x="78048" y="752460"/>
                </a:cubicBezTo>
                <a:cubicBezTo>
                  <a:pt x="78048" y="730344"/>
                  <a:pt x="78048" y="710285"/>
                  <a:pt x="78048" y="689198"/>
                </a:cubicBezTo>
                <a:cubicBezTo>
                  <a:pt x="56396" y="689198"/>
                  <a:pt x="35751" y="689198"/>
                  <a:pt x="14602" y="689198"/>
                </a:cubicBezTo>
                <a:close/>
                <a:moveTo>
                  <a:pt x="14099" y="608449"/>
                </a:moveTo>
                <a:cubicBezTo>
                  <a:pt x="14099" y="630050"/>
                  <a:pt x="14099" y="650109"/>
                  <a:pt x="14099" y="671711"/>
                </a:cubicBezTo>
                <a:cubicBezTo>
                  <a:pt x="35751" y="671711"/>
                  <a:pt x="56396" y="671711"/>
                  <a:pt x="78048" y="671711"/>
                </a:cubicBezTo>
                <a:cubicBezTo>
                  <a:pt x="78048" y="650109"/>
                  <a:pt x="78048" y="630050"/>
                  <a:pt x="78048" y="608449"/>
                </a:cubicBezTo>
                <a:cubicBezTo>
                  <a:pt x="55389" y="608449"/>
                  <a:pt x="35247" y="608449"/>
                  <a:pt x="14099" y="608449"/>
                </a:cubicBezTo>
                <a:close/>
                <a:moveTo>
                  <a:pt x="95168" y="607935"/>
                </a:moveTo>
                <a:cubicBezTo>
                  <a:pt x="95168" y="630565"/>
                  <a:pt x="95168" y="651138"/>
                  <a:pt x="95168" y="672226"/>
                </a:cubicBezTo>
                <a:cubicBezTo>
                  <a:pt x="116820" y="672226"/>
                  <a:pt x="136961" y="672226"/>
                  <a:pt x="158109" y="672226"/>
                </a:cubicBezTo>
                <a:cubicBezTo>
                  <a:pt x="158109" y="650109"/>
                  <a:pt x="158109" y="629536"/>
                  <a:pt x="158109" y="607935"/>
                </a:cubicBezTo>
                <a:cubicBezTo>
                  <a:pt x="136961" y="607935"/>
                  <a:pt x="116820" y="607935"/>
                  <a:pt x="95168" y="607935"/>
                </a:cubicBezTo>
                <a:close/>
                <a:moveTo>
                  <a:pt x="175229" y="528728"/>
                </a:moveTo>
                <a:cubicBezTo>
                  <a:pt x="175229" y="550844"/>
                  <a:pt x="175229" y="571417"/>
                  <a:pt x="175229" y="592505"/>
                </a:cubicBezTo>
                <a:cubicBezTo>
                  <a:pt x="196378" y="592505"/>
                  <a:pt x="216519" y="592505"/>
                  <a:pt x="239178" y="592505"/>
                </a:cubicBezTo>
                <a:cubicBezTo>
                  <a:pt x="239178" y="570388"/>
                  <a:pt x="239178" y="550330"/>
                  <a:pt x="239178" y="528728"/>
                </a:cubicBezTo>
                <a:cubicBezTo>
                  <a:pt x="217526" y="528728"/>
                  <a:pt x="196378" y="528728"/>
                  <a:pt x="175229" y="528728"/>
                </a:cubicBezTo>
                <a:close/>
                <a:moveTo>
                  <a:pt x="95168" y="528214"/>
                </a:moveTo>
                <a:cubicBezTo>
                  <a:pt x="95168" y="550844"/>
                  <a:pt x="95168" y="571417"/>
                  <a:pt x="95168" y="593019"/>
                </a:cubicBezTo>
                <a:cubicBezTo>
                  <a:pt x="116820" y="593019"/>
                  <a:pt x="136457" y="593019"/>
                  <a:pt x="158613" y="593019"/>
                </a:cubicBezTo>
                <a:cubicBezTo>
                  <a:pt x="158613" y="569874"/>
                  <a:pt x="158613" y="549815"/>
                  <a:pt x="158613" y="528214"/>
                </a:cubicBezTo>
                <a:cubicBezTo>
                  <a:pt x="136457" y="528214"/>
                  <a:pt x="115813" y="528214"/>
                  <a:pt x="95168" y="528214"/>
                </a:cubicBezTo>
                <a:close/>
                <a:moveTo>
                  <a:pt x="15106" y="528214"/>
                </a:moveTo>
                <a:cubicBezTo>
                  <a:pt x="15106" y="551873"/>
                  <a:pt x="15106" y="572446"/>
                  <a:pt x="15106" y="593019"/>
                </a:cubicBezTo>
                <a:cubicBezTo>
                  <a:pt x="37262" y="593019"/>
                  <a:pt x="56899" y="593019"/>
                  <a:pt x="78048" y="593019"/>
                </a:cubicBezTo>
                <a:cubicBezTo>
                  <a:pt x="78048" y="570903"/>
                  <a:pt x="78048" y="550330"/>
                  <a:pt x="78048" y="528214"/>
                </a:cubicBezTo>
                <a:cubicBezTo>
                  <a:pt x="56396" y="528214"/>
                  <a:pt x="36255" y="528214"/>
                  <a:pt x="15106" y="528214"/>
                </a:cubicBezTo>
                <a:close/>
                <a:moveTo>
                  <a:pt x="14602" y="449007"/>
                </a:moveTo>
                <a:cubicBezTo>
                  <a:pt x="14602" y="471124"/>
                  <a:pt x="14602" y="491182"/>
                  <a:pt x="14602" y="512270"/>
                </a:cubicBezTo>
                <a:cubicBezTo>
                  <a:pt x="35751" y="512270"/>
                  <a:pt x="55389" y="512270"/>
                  <a:pt x="77544" y="512270"/>
                </a:cubicBezTo>
                <a:cubicBezTo>
                  <a:pt x="77544" y="489125"/>
                  <a:pt x="77544" y="468552"/>
                  <a:pt x="77544" y="449007"/>
                </a:cubicBezTo>
                <a:cubicBezTo>
                  <a:pt x="54885" y="449007"/>
                  <a:pt x="34744" y="449007"/>
                  <a:pt x="14602" y="449007"/>
                </a:cubicBezTo>
                <a:close/>
                <a:moveTo>
                  <a:pt x="94664" y="447979"/>
                </a:moveTo>
                <a:cubicBezTo>
                  <a:pt x="94664" y="469580"/>
                  <a:pt x="94664" y="490153"/>
                  <a:pt x="94664" y="512270"/>
                </a:cubicBezTo>
                <a:cubicBezTo>
                  <a:pt x="116316" y="512270"/>
                  <a:pt x="136457" y="512270"/>
                  <a:pt x="158613" y="512270"/>
                </a:cubicBezTo>
                <a:cubicBezTo>
                  <a:pt x="158613" y="489639"/>
                  <a:pt x="158613" y="469580"/>
                  <a:pt x="158613" y="447979"/>
                </a:cubicBezTo>
                <a:cubicBezTo>
                  <a:pt x="136961" y="447979"/>
                  <a:pt x="116316" y="447979"/>
                  <a:pt x="94664" y="447979"/>
                </a:cubicBezTo>
                <a:close/>
                <a:moveTo>
                  <a:pt x="174726" y="368258"/>
                </a:moveTo>
                <a:cubicBezTo>
                  <a:pt x="174726" y="389346"/>
                  <a:pt x="174726" y="409404"/>
                  <a:pt x="174726" y="431006"/>
                </a:cubicBezTo>
                <a:cubicBezTo>
                  <a:pt x="196378" y="431006"/>
                  <a:pt x="217526" y="431006"/>
                  <a:pt x="239178" y="431006"/>
                </a:cubicBezTo>
                <a:cubicBezTo>
                  <a:pt x="239178" y="409919"/>
                  <a:pt x="239178" y="390374"/>
                  <a:pt x="239178" y="368258"/>
                </a:cubicBezTo>
                <a:cubicBezTo>
                  <a:pt x="217526" y="368258"/>
                  <a:pt x="196881" y="368258"/>
                  <a:pt x="174726" y="368258"/>
                </a:cubicBezTo>
                <a:close/>
                <a:moveTo>
                  <a:pt x="95168" y="367744"/>
                </a:moveTo>
                <a:cubicBezTo>
                  <a:pt x="95168" y="389860"/>
                  <a:pt x="95168" y="410947"/>
                  <a:pt x="95168" y="431520"/>
                </a:cubicBezTo>
                <a:cubicBezTo>
                  <a:pt x="117323" y="431520"/>
                  <a:pt x="137968" y="431520"/>
                  <a:pt x="158613" y="431520"/>
                </a:cubicBezTo>
                <a:cubicBezTo>
                  <a:pt x="158613" y="409404"/>
                  <a:pt x="158613" y="389346"/>
                  <a:pt x="158613" y="367744"/>
                </a:cubicBezTo>
                <a:cubicBezTo>
                  <a:pt x="135954" y="367744"/>
                  <a:pt x="115813" y="367744"/>
                  <a:pt x="95168" y="367744"/>
                </a:cubicBezTo>
                <a:close/>
                <a:moveTo>
                  <a:pt x="0" y="350771"/>
                </a:moveTo>
                <a:cubicBezTo>
                  <a:pt x="83083" y="350771"/>
                  <a:pt x="166669" y="350771"/>
                  <a:pt x="252270" y="350771"/>
                </a:cubicBezTo>
                <a:cubicBezTo>
                  <a:pt x="252270" y="765319"/>
                  <a:pt x="252270" y="1180380"/>
                  <a:pt x="252270" y="1597499"/>
                </a:cubicBezTo>
                <a:cubicBezTo>
                  <a:pt x="167173" y="1597499"/>
                  <a:pt x="84594" y="1597499"/>
                  <a:pt x="0" y="1597499"/>
                </a:cubicBezTo>
                <a:cubicBezTo>
                  <a:pt x="0" y="1181923"/>
                  <a:pt x="0" y="767376"/>
                  <a:pt x="0" y="350771"/>
                </a:cubicBezTo>
                <a:close/>
                <a:moveTo>
                  <a:pt x="134947" y="273107"/>
                </a:moveTo>
                <a:cubicBezTo>
                  <a:pt x="134947" y="290080"/>
                  <a:pt x="134947" y="306024"/>
                  <a:pt x="134947" y="321969"/>
                </a:cubicBezTo>
                <a:cubicBezTo>
                  <a:pt x="170194" y="321969"/>
                  <a:pt x="203931" y="321969"/>
                  <a:pt x="238674" y="321969"/>
                </a:cubicBezTo>
                <a:cubicBezTo>
                  <a:pt x="238674" y="304482"/>
                  <a:pt x="238674" y="289566"/>
                  <a:pt x="238674" y="273107"/>
                </a:cubicBezTo>
                <a:cubicBezTo>
                  <a:pt x="202420" y="273107"/>
                  <a:pt x="169691" y="273107"/>
                  <a:pt x="134947" y="273107"/>
                </a:cubicBezTo>
                <a:close/>
                <a:moveTo>
                  <a:pt x="14099" y="271564"/>
                </a:moveTo>
                <a:cubicBezTo>
                  <a:pt x="14099" y="290080"/>
                  <a:pt x="14099" y="304996"/>
                  <a:pt x="14099" y="321969"/>
                </a:cubicBezTo>
                <a:cubicBezTo>
                  <a:pt x="50353" y="321969"/>
                  <a:pt x="83587" y="321969"/>
                  <a:pt x="117827" y="321969"/>
                </a:cubicBezTo>
                <a:cubicBezTo>
                  <a:pt x="117827" y="304996"/>
                  <a:pt x="117827" y="289052"/>
                  <a:pt x="117827" y="271564"/>
                </a:cubicBezTo>
                <a:cubicBezTo>
                  <a:pt x="99700" y="271564"/>
                  <a:pt x="83083" y="271564"/>
                  <a:pt x="66466" y="271564"/>
                </a:cubicBezTo>
                <a:cubicBezTo>
                  <a:pt x="49346" y="271564"/>
                  <a:pt x="32226" y="271564"/>
                  <a:pt x="14099" y="271564"/>
                </a:cubicBezTo>
                <a:close/>
                <a:moveTo>
                  <a:pt x="49346" y="209331"/>
                </a:moveTo>
                <a:cubicBezTo>
                  <a:pt x="11581" y="209331"/>
                  <a:pt x="6043" y="217045"/>
                  <a:pt x="17120" y="255106"/>
                </a:cubicBezTo>
                <a:cubicBezTo>
                  <a:pt x="90132" y="255106"/>
                  <a:pt x="163145" y="255106"/>
                  <a:pt x="237164" y="255106"/>
                </a:cubicBezTo>
                <a:cubicBezTo>
                  <a:pt x="243710" y="212417"/>
                  <a:pt x="241192" y="209331"/>
                  <a:pt x="202923" y="209331"/>
                </a:cubicBezTo>
                <a:cubicBezTo>
                  <a:pt x="151563" y="209331"/>
                  <a:pt x="100707" y="209331"/>
                  <a:pt x="49346" y="209331"/>
                </a:cubicBezTo>
                <a:close/>
                <a:moveTo>
                  <a:pt x="0" y="190815"/>
                </a:moveTo>
                <a:cubicBezTo>
                  <a:pt x="84594" y="190815"/>
                  <a:pt x="167676" y="190815"/>
                  <a:pt x="252773" y="190815"/>
                </a:cubicBezTo>
                <a:cubicBezTo>
                  <a:pt x="252773" y="240704"/>
                  <a:pt x="252773" y="290080"/>
                  <a:pt x="252773" y="340484"/>
                </a:cubicBezTo>
                <a:cubicBezTo>
                  <a:pt x="168180" y="340484"/>
                  <a:pt x="84594" y="340484"/>
                  <a:pt x="0" y="340484"/>
                </a:cubicBezTo>
                <a:cubicBezTo>
                  <a:pt x="0" y="290594"/>
                  <a:pt x="0" y="241219"/>
                  <a:pt x="0" y="190815"/>
                </a:cubicBezTo>
                <a:close/>
                <a:moveTo>
                  <a:pt x="31723" y="0"/>
                </a:moveTo>
                <a:cubicBezTo>
                  <a:pt x="31723" y="39603"/>
                  <a:pt x="31723" y="78691"/>
                  <a:pt x="31723" y="120867"/>
                </a:cubicBezTo>
                <a:cubicBezTo>
                  <a:pt x="55892" y="120867"/>
                  <a:pt x="74523" y="120867"/>
                  <a:pt x="95168" y="120867"/>
                </a:cubicBezTo>
                <a:cubicBezTo>
                  <a:pt x="95168" y="142468"/>
                  <a:pt x="95168" y="162013"/>
                  <a:pt x="95168" y="183100"/>
                </a:cubicBezTo>
                <a:cubicBezTo>
                  <a:pt x="66467" y="183100"/>
                  <a:pt x="40786" y="183100"/>
                  <a:pt x="11078" y="183100"/>
                </a:cubicBezTo>
                <a:cubicBezTo>
                  <a:pt x="15610" y="121381"/>
                  <a:pt x="20142" y="61205"/>
                  <a:pt x="24170" y="514"/>
                </a:cubicBezTo>
                <a:cubicBezTo>
                  <a:pt x="26688" y="514"/>
                  <a:pt x="29205" y="514"/>
                  <a:pt x="31723" y="0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438" name="Freeform: Shape 2437">
            <a:extLst>
              <a:ext uri="{FF2B5EF4-FFF2-40B4-BE49-F238E27FC236}">
                <a16:creationId xmlns:a16="http://schemas.microsoft.com/office/drawing/2014/main" id="{93DCEE9C-C6C6-485B-89EE-4BB7B41B9467}"/>
              </a:ext>
            </a:extLst>
          </p:cNvPr>
          <p:cNvSpPr/>
          <p:nvPr/>
        </p:nvSpPr>
        <p:spPr>
          <a:xfrm rot="1134814">
            <a:off x="9518853" y="2390936"/>
            <a:ext cx="496132" cy="2312185"/>
          </a:xfrm>
          <a:custGeom>
            <a:avLst/>
            <a:gdLst>
              <a:gd name="connsiteX0" fmla="*/ 99275 w 306851"/>
              <a:gd name="connsiteY0" fmla="*/ 971161 h 1218693"/>
              <a:gd name="connsiteX1" fmla="*/ 99275 w 306851"/>
              <a:gd name="connsiteY1" fmla="*/ 1025454 h 1218693"/>
              <a:gd name="connsiteX2" fmla="*/ 207576 w 306851"/>
              <a:gd name="connsiteY2" fmla="*/ 1025454 h 1218693"/>
              <a:gd name="connsiteX3" fmla="*/ 207576 w 306851"/>
              <a:gd name="connsiteY3" fmla="*/ 971161 h 1218693"/>
              <a:gd name="connsiteX4" fmla="*/ 99275 w 306851"/>
              <a:gd name="connsiteY4" fmla="*/ 849179 h 1218693"/>
              <a:gd name="connsiteX5" fmla="*/ 99275 w 306851"/>
              <a:gd name="connsiteY5" fmla="*/ 903472 h 1218693"/>
              <a:gd name="connsiteX6" fmla="*/ 207576 w 306851"/>
              <a:gd name="connsiteY6" fmla="*/ 903472 h 1218693"/>
              <a:gd name="connsiteX7" fmla="*/ 207576 w 306851"/>
              <a:gd name="connsiteY7" fmla="*/ 849179 h 1218693"/>
              <a:gd name="connsiteX8" fmla="*/ 99275 w 306851"/>
              <a:gd name="connsiteY8" fmla="*/ 727198 h 1218693"/>
              <a:gd name="connsiteX9" fmla="*/ 99275 w 306851"/>
              <a:gd name="connsiteY9" fmla="*/ 781490 h 1218693"/>
              <a:gd name="connsiteX10" fmla="*/ 207576 w 306851"/>
              <a:gd name="connsiteY10" fmla="*/ 781490 h 1218693"/>
              <a:gd name="connsiteX11" fmla="*/ 207576 w 306851"/>
              <a:gd name="connsiteY11" fmla="*/ 727198 h 1218693"/>
              <a:gd name="connsiteX12" fmla="*/ 99275 w 306851"/>
              <a:gd name="connsiteY12" fmla="*/ 605216 h 1218693"/>
              <a:gd name="connsiteX13" fmla="*/ 99275 w 306851"/>
              <a:gd name="connsiteY13" fmla="*/ 659508 h 1218693"/>
              <a:gd name="connsiteX14" fmla="*/ 207576 w 306851"/>
              <a:gd name="connsiteY14" fmla="*/ 659508 h 1218693"/>
              <a:gd name="connsiteX15" fmla="*/ 207576 w 306851"/>
              <a:gd name="connsiteY15" fmla="*/ 605216 h 1218693"/>
              <a:gd name="connsiteX16" fmla="*/ 99275 w 306851"/>
              <a:gd name="connsiteY16" fmla="*/ 483234 h 1218693"/>
              <a:gd name="connsiteX17" fmla="*/ 99275 w 306851"/>
              <a:gd name="connsiteY17" fmla="*/ 537526 h 1218693"/>
              <a:gd name="connsiteX18" fmla="*/ 207576 w 306851"/>
              <a:gd name="connsiteY18" fmla="*/ 537526 h 1218693"/>
              <a:gd name="connsiteX19" fmla="*/ 207576 w 306851"/>
              <a:gd name="connsiteY19" fmla="*/ 483234 h 1218693"/>
              <a:gd name="connsiteX20" fmla="*/ 99275 w 306851"/>
              <a:gd name="connsiteY20" fmla="*/ 361252 h 1218693"/>
              <a:gd name="connsiteX21" fmla="*/ 99275 w 306851"/>
              <a:gd name="connsiteY21" fmla="*/ 415544 h 1218693"/>
              <a:gd name="connsiteX22" fmla="*/ 207576 w 306851"/>
              <a:gd name="connsiteY22" fmla="*/ 415544 h 1218693"/>
              <a:gd name="connsiteX23" fmla="*/ 207576 w 306851"/>
              <a:gd name="connsiteY23" fmla="*/ 361252 h 1218693"/>
              <a:gd name="connsiteX24" fmla="*/ 99275 w 306851"/>
              <a:gd name="connsiteY24" fmla="*/ 239270 h 1218693"/>
              <a:gd name="connsiteX25" fmla="*/ 99275 w 306851"/>
              <a:gd name="connsiteY25" fmla="*/ 293563 h 1218693"/>
              <a:gd name="connsiteX26" fmla="*/ 207576 w 306851"/>
              <a:gd name="connsiteY26" fmla="*/ 293563 h 1218693"/>
              <a:gd name="connsiteX27" fmla="*/ 207576 w 306851"/>
              <a:gd name="connsiteY27" fmla="*/ 239270 h 1218693"/>
              <a:gd name="connsiteX28" fmla="*/ 99275 w 306851"/>
              <a:gd name="connsiteY28" fmla="*/ 117288 h 1218693"/>
              <a:gd name="connsiteX29" fmla="*/ 99275 w 306851"/>
              <a:gd name="connsiteY29" fmla="*/ 171581 h 1218693"/>
              <a:gd name="connsiteX30" fmla="*/ 207576 w 306851"/>
              <a:gd name="connsiteY30" fmla="*/ 171581 h 1218693"/>
              <a:gd name="connsiteX31" fmla="*/ 207576 w 306851"/>
              <a:gd name="connsiteY31" fmla="*/ 117288 h 1218693"/>
              <a:gd name="connsiteX32" fmla="*/ 0 w 306851"/>
              <a:gd name="connsiteY32" fmla="*/ 0 h 1218693"/>
              <a:gd name="connsiteX33" fmla="*/ 306851 w 306851"/>
              <a:gd name="connsiteY33" fmla="*/ 0 h 1218693"/>
              <a:gd name="connsiteX34" fmla="*/ 306851 w 306851"/>
              <a:gd name="connsiteY34" fmla="*/ 1218693 h 1218693"/>
              <a:gd name="connsiteX35" fmla="*/ 0 w 306851"/>
              <a:gd name="connsiteY35" fmla="*/ 1218693 h 1218693"/>
              <a:gd name="connsiteX0" fmla="*/ 99275 w 306851"/>
              <a:gd name="connsiteY0" fmla="*/ 1342636 h 1590168"/>
              <a:gd name="connsiteX1" fmla="*/ 99275 w 306851"/>
              <a:gd name="connsiteY1" fmla="*/ 1396929 h 1590168"/>
              <a:gd name="connsiteX2" fmla="*/ 207576 w 306851"/>
              <a:gd name="connsiteY2" fmla="*/ 1396929 h 1590168"/>
              <a:gd name="connsiteX3" fmla="*/ 207576 w 306851"/>
              <a:gd name="connsiteY3" fmla="*/ 1342636 h 1590168"/>
              <a:gd name="connsiteX4" fmla="*/ 99275 w 306851"/>
              <a:gd name="connsiteY4" fmla="*/ 1342636 h 1590168"/>
              <a:gd name="connsiteX5" fmla="*/ 99275 w 306851"/>
              <a:gd name="connsiteY5" fmla="*/ 1220654 h 1590168"/>
              <a:gd name="connsiteX6" fmla="*/ 99275 w 306851"/>
              <a:gd name="connsiteY6" fmla="*/ 1274947 h 1590168"/>
              <a:gd name="connsiteX7" fmla="*/ 207576 w 306851"/>
              <a:gd name="connsiteY7" fmla="*/ 1274947 h 1590168"/>
              <a:gd name="connsiteX8" fmla="*/ 207576 w 306851"/>
              <a:gd name="connsiteY8" fmla="*/ 1220654 h 1590168"/>
              <a:gd name="connsiteX9" fmla="*/ 99275 w 306851"/>
              <a:gd name="connsiteY9" fmla="*/ 1220654 h 1590168"/>
              <a:gd name="connsiteX10" fmla="*/ 99275 w 306851"/>
              <a:gd name="connsiteY10" fmla="*/ 1098673 h 1590168"/>
              <a:gd name="connsiteX11" fmla="*/ 99275 w 306851"/>
              <a:gd name="connsiteY11" fmla="*/ 1152965 h 1590168"/>
              <a:gd name="connsiteX12" fmla="*/ 207576 w 306851"/>
              <a:gd name="connsiteY12" fmla="*/ 1152965 h 1590168"/>
              <a:gd name="connsiteX13" fmla="*/ 207576 w 306851"/>
              <a:gd name="connsiteY13" fmla="*/ 1098673 h 1590168"/>
              <a:gd name="connsiteX14" fmla="*/ 99275 w 306851"/>
              <a:gd name="connsiteY14" fmla="*/ 1098673 h 1590168"/>
              <a:gd name="connsiteX15" fmla="*/ 99275 w 306851"/>
              <a:gd name="connsiteY15" fmla="*/ 976691 h 1590168"/>
              <a:gd name="connsiteX16" fmla="*/ 99275 w 306851"/>
              <a:gd name="connsiteY16" fmla="*/ 1030983 h 1590168"/>
              <a:gd name="connsiteX17" fmla="*/ 207576 w 306851"/>
              <a:gd name="connsiteY17" fmla="*/ 1030983 h 1590168"/>
              <a:gd name="connsiteX18" fmla="*/ 207576 w 306851"/>
              <a:gd name="connsiteY18" fmla="*/ 976691 h 1590168"/>
              <a:gd name="connsiteX19" fmla="*/ 99275 w 306851"/>
              <a:gd name="connsiteY19" fmla="*/ 976691 h 1590168"/>
              <a:gd name="connsiteX20" fmla="*/ 99275 w 306851"/>
              <a:gd name="connsiteY20" fmla="*/ 854709 h 1590168"/>
              <a:gd name="connsiteX21" fmla="*/ 99275 w 306851"/>
              <a:gd name="connsiteY21" fmla="*/ 909001 h 1590168"/>
              <a:gd name="connsiteX22" fmla="*/ 207576 w 306851"/>
              <a:gd name="connsiteY22" fmla="*/ 909001 h 1590168"/>
              <a:gd name="connsiteX23" fmla="*/ 207576 w 306851"/>
              <a:gd name="connsiteY23" fmla="*/ 854709 h 1590168"/>
              <a:gd name="connsiteX24" fmla="*/ 99275 w 306851"/>
              <a:gd name="connsiteY24" fmla="*/ 854709 h 1590168"/>
              <a:gd name="connsiteX25" fmla="*/ 99275 w 306851"/>
              <a:gd name="connsiteY25" fmla="*/ 732727 h 1590168"/>
              <a:gd name="connsiteX26" fmla="*/ 99275 w 306851"/>
              <a:gd name="connsiteY26" fmla="*/ 787019 h 1590168"/>
              <a:gd name="connsiteX27" fmla="*/ 207576 w 306851"/>
              <a:gd name="connsiteY27" fmla="*/ 787019 h 1590168"/>
              <a:gd name="connsiteX28" fmla="*/ 207576 w 306851"/>
              <a:gd name="connsiteY28" fmla="*/ 732727 h 1590168"/>
              <a:gd name="connsiteX29" fmla="*/ 99275 w 306851"/>
              <a:gd name="connsiteY29" fmla="*/ 732727 h 1590168"/>
              <a:gd name="connsiteX30" fmla="*/ 99275 w 306851"/>
              <a:gd name="connsiteY30" fmla="*/ 610745 h 1590168"/>
              <a:gd name="connsiteX31" fmla="*/ 99275 w 306851"/>
              <a:gd name="connsiteY31" fmla="*/ 665038 h 1590168"/>
              <a:gd name="connsiteX32" fmla="*/ 207576 w 306851"/>
              <a:gd name="connsiteY32" fmla="*/ 665038 h 1590168"/>
              <a:gd name="connsiteX33" fmla="*/ 207576 w 306851"/>
              <a:gd name="connsiteY33" fmla="*/ 610745 h 1590168"/>
              <a:gd name="connsiteX34" fmla="*/ 99275 w 306851"/>
              <a:gd name="connsiteY34" fmla="*/ 610745 h 1590168"/>
              <a:gd name="connsiteX35" fmla="*/ 99275 w 306851"/>
              <a:gd name="connsiteY35" fmla="*/ 488763 h 1590168"/>
              <a:gd name="connsiteX36" fmla="*/ 99275 w 306851"/>
              <a:gd name="connsiteY36" fmla="*/ 543056 h 1590168"/>
              <a:gd name="connsiteX37" fmla="*/ 207576 w 306851"/>
              <a:gd name="connsiteY37" fmla="*/ 543056 h 1590168"/>
              <a:gd name="connsiteX38" fmla="*/ 207576 w 306851"/>
              <a:gd name="connsiteY38" fmla="*/ 488763 h 1590168"/>
              <a:gd name="connsiteX39" fmla="*/ 99275 w 306851"/>
              <a:gd name="connsiteY39" fmla="*/ 488763 h 1590168"/>
              <a:gd name="connsiteX40" fmla="*/ 9525 w 306851"/>
              <a:gd name="connsiteY40" fmla="*/ 0 h 1590168"/>
              <a:gd name="connsiteX41" fmla="*/ 306851 w 306851"/>
              <a:gd name="connsiteY41" fmla="*/ 371475 h 1590168"/>
              <a:gd name="connsiteX42" fmla="*/ 306851 w 306851"/>
              <a:gd name="connsiteY42" fmla="*/ 1590168 h 1590168"/>
              <a:gd name="connsiteX43" fmla="*/ 0 w 306851"/>
              <a:gd name="connsiteY43" fmla="*/ 1590168 h 1590168"/>
              <a:gd name="connsiteX44" fmla="*/ 9525 w 306851"/>
              <a:gd name="connsiteY44" fmla="*/ 0 h 1590168"/>
              <a:gd name="connsiteX0" fmla="*/ 99275 w 306851"/>
              <a:gd name="connsiteY0" fmla="*/ 1342636 h 1590168"/>
              <a:gd name="connsiteX1" fmla="*/ 99275 w 306851"/>
              <a:gd name="connsiteY1" fmla="*/ 1396929 h 1590168"/>
              <a:gd name="connsiteX2" fmla="*/ 207576 w 306851"/>
              <a:gd name="connsiteY2" fmla="*/ 1396929 h 1590168"/>
              <a:gd name="connsiteX3" fmla="*/ 207576 w 306851"/>
              <a:gd name="connsiteY3" fmla="*/ 1342636 h 1590168"/>
              <a:gd name="connsiteX4" fmla="*/ 99275 w 306851"/>
              <a:gd name="connsiteY4" fmla="*/ 1342636 h 1590168"/>
              <a:gd name="connsiteX5" fmla="*/ 99275 w 306851"/>
              <a:gd name="connsiteY5" fmla="*/ 1220654 h 1590168"/>
              <a:gd name="connsiteX6" fmla="*/ 99275 w 306851"/>
              <a:gd name="connsiteY6" fmla="*/ 1274947 h 1590168"/>
              <a:gd name="connsiteX7" fmla="*/ 207576 w 306851"/>
              <a:gd name="connsiteY7" fmla="*/ 1274947 h 1590168"/>
              <a:gd name="connsiteX8" fmla="*/ 207576 w 306851"/>
              <a:gd name="connsiteY8" fmla="*/ 1220654 h 1590168"/>
              <a:gd name="connsiteX9" fmla="*/ 99275 w 306851"/>
              <a:gd name="connsiteY9" fmla="*/ 1220654 h 1590168"/>
              <a:gd name="connsiteX10" fmla="*/ 99275 w 306851"/>
              <a:gd name="connsiteY10" fmla="*/ 1098673 h 1590168"/>
              <a:gd name="connsiteX11" fmla="*/ 99275 w 306851"/>
              <a:gd name="connsiteY11" fmla="*/ 1152965 h 1590168"/>
              <a:gd name="connsiteX12" fmla="*/ 207576 w 306851"/>
              <a:gd name="connsiteY12" fmla="*/ 1152965 h 1590168"/>
              <a:gd name="connsiteX13" fmla="*/ 207576 w 306851"/>
              <a:gd name="connsiteY13" fmla="*/ 1098673 h 1590168"/>
              <a:gd name="connsiteX14" fmla="*/ 99275 w 306851"/>
              <a:gd name="connsiteY14" fmla="*/ 1098673 h 1590168"/>
              <a:gd name="connsiteX15" fmla="*/ 99275 w 306851"/>
              <a:gd name="connsiteY15" fmla="*/ 976691 h 1590168"/>
              <a:gd name="connsiteX16" fmla="*/ 99275 w 306851"/>
              <a:gd name="connsiteY16" fmla="*/ 1030983 h 1590168"/>
              <a:gd name="connsiteX17" fmla="*/ 207576 w 306851"/>
              <a:gd name="connsiteY17" fmla="*/ 1030983 h 1590168"/>
              <a:gd name="connsiteX18" fmla="*/ 207576 w 306851"/>
              <a:gd name="connsiteY18" fmla="*/ 976691 h 1590168"/>
              <a:gd name="connsiteX19" fmla="*/ 99275 w 306851"/>
              <a:gd name="connsiteY19" fmla="*/ 976691 h 1590168"/>
              <a:gd name="connsiteX20" fmla="*/ 99275 w 306851"/>
              <a:gd name="connsiteY20" fmla="*/ 854709 h 1590168"/>
              <a:gd name="connsiteX21" fmla="*/ 99275 w 306851"/>
              <a:gd name="connsiteY21" fmla="*/ 909001 h 1590168"/>
              <a:gd name="connsiteX22" fmla="*/ 207576 w 306851"/>
              <a:gd name="connsiteY22" fmla="*/ 909001 h 1590168"/>
              <a:gd name="connsiteX23" fmla="*/ 207576 w 306851"/>
              <a:gd name="connsiteY23" fmla="*/ 854709 h 1590168"/>
              <a:gd name="connsiteX24" fmla="*/ 99275 w 306851"/>
              <a:gd name="connsiteY24" fmla="*/ 854709 h 1590168"/>
              <a:gd name="connsiteX25" fmla="*/ 99275 w 306851"/>
              <a:gd name="connsiteY25" fmla="*/ 732727 h 1590168"/>
              <a:gd name="connsiteX26" fmla="*/ 99275 w 306851"/>
              <a:gd name="connsiteY26" fmla="*/ 787019 h 1590168"/>
              <a:gd name="connsiteX27" fmla="*/ 207576 w 306851"/>
              <a:gd name="connsiteY27" fmla="*/ 787019 h 1590168"/>
              <a:gd name="connsiteX28" fmla="*/ 207576 w 306851"/>
              <a:gd name="connsiteY28" fmla="*/ 732727 h 1590168"/>
              <a:gd name="connsiteX29" fmla="*/ 99275 w 306851"/>
              <a:gd name="connsiteY29" fmla="*/ 732727 h 1590168"/>
              <a:gd name="connsiteX30" fmla="*/ 99275 w 306851"/>
              <a:gd name="connsiteY30" fmla="*/ 610745 h 1590168"/>
              <a:gd name="connsiteX31" fmla="*/ 99275 w 306851"/>
              <a:gd name="connsiteY31" fmla="*/ 665038 h 1590168"/>
              <a:gd name="connsiteX32" fmla="*/ 207576 w 306851"/>
              <a:gd name="connsiteY32" fmla="*/ 665038 h 1590168"/>
              <a:gd name="connsiteX33" fmla="*/ 207576 w 306851"/>
              <a:gd name="connsiteY33" fmla="*/ 610745 h 1590168"/>
              <a:gd name="connsiteX34" fmla="*/ 99275 w 306851"/>
              <a:gd name="connsiteY34" fmla="*/ 610745 h 1590168"/>
              <a:gd name="connsiteX35" fmla="*/ 99275 w 306851"/>
              <a:gd name="connsiteY35" fmla="*/ 488763 h 1590168"/>
              <a:gd name="connsiteX36" fmla="*/ 99275 w 306851"/>
              <a:gd name="connsiteY36" fmla="*/ 543056 h 1590168"/>
              <a:gd name="connsiteX37" fmla="*/ 207576 w 306851"/>
              <a:gd name="connsiteY37" fmla="*/ 543056 h 1590168"/>
              <a:gd name="connsiteX38" fmla="*/ 207576 w 306851"/>
              <a:gd name="connsiteY38" fmla="*/ 488763 h 1590168"/>
              <a:gd name="connsiteX39" fmla="*/ 99275 w 306851"/>
              <a:gd name="connsiteY39" fmla="*/ 488763 h 1590168"/>
              <a:gd name="connsiteX40" fmla="*/ 0 w 306851"/>
              <a:gd name="connsiteY40" fmla="*/ 0 h 1590168"/>
              <a:gd name="connsiteX41" fmla="*/ 306851 w 306851"/>
              <a:gd name="connsiteY41" fmla="*/ 371475 h 1590168"/>
              <a:gd name="connsiteX42" fmla="*/ 306851 w 306851"/>
              <a:gd name="connsiteY42" fmla="*/ 1590168 h 1590168"/>
              <a:gd name="connsiteX43" fmla="*/ 0 w 306851"/>
              <a:gd name="connsiteY43" fmla="*/ 1590168 h 1590168"/>
              <a:gd name="connsiteX44" fmla="*/ 0 w 306851"/>
              <a:gd name="connsiteY44" fmla="*/ 0 h 1590168"/>
              <a:gd name="connsiteX0" fmla="*/ 99275 w 306851"/>
              <a:gd name="connsiteY0" fmla="*/ 1152513 h 1400045"/>
              <a:gd name="connsiteX1" fmla="*/ 99275 w 306851"/>
              <a:gd name="connsiteY1" fmla="*/ 1206806 h 1400045"/>
              <a:gd name="connsiteX2" fmla="*/ 207576 w 306851"/>
              <a:gd name="connsiteY2" fmla="*/ 1206806 h 1400045"/>
              <a:gd name="connsiteX3" fmla="*/ 207576 w 306851"/>
              <a:gd name="connsiteY3" fmla="*/ 1152513 h 1400045"/>
              <a:gd name="connsiteX4" fmla="*/ 99275 w 306851"/>
              <a:gd name="connsiteY4" fmla="*/ 1152513 h 1400045"/>
              <a:gd name="connsiteX5" fmla="*/ 99275 w 306851"/>
              <a:gd name="connsiteY5" fmla="*/ 1030531 h 1400045"/>
              <a:gd name="connsiteX6" fmla="*/ 99275 w 306851"/>
              <a:gd name="connsiteY6" fmla="*/ 1084824 h 1400045"/>
              <a:gd name="connsiteX7" fmla="*/ 207576 w 306851"/>
              <a:gd name="connsiteY7" fmla="*/ 1084824 h 1400045"/>
              <a:gd name="connsiteX8" fmla="*/ 207576 w 306851"/>
              <a:gd name="connsiteY8" fmla="*/ 1030531 h 1400045"/>
              <a:gd name="connsiteX9" fmla="*/ 99275 w 306851"/>
              <a:gd name="connsiteY9" fmla="*/ 1030531 h 1400045"/>
              <a:gd name="connsiteX10" fmla="*/ 99275 w 306851"/>
              <a:gd name="connsiteY10" fmla="*/ 908550 h 1400045"/>
              <a:gd name="connsiteX11" fmla="*/ 99275 w 306851"/>
              <a:gd name="connsiteY11" fmla="*/ 962842 h 1400045"/>
              <a:gd name="connsiteX12" fmla="*/ 207576 w 306851"/>
              <a:gd name="connsiteY12" fmla="*/ 962842 h 1400045"/>
              <a:gd name="connsiteX13" fmla="*/ 207576 w 306851"/>
              <a:gd name="connsiteY13" fmla="*/ 908550 h 1400045"/>
              <a:gd name="connsiteX14" fmla="*/ 99275 w 306851"/>
              <a:gd name="connsiteY14" fmla="*/ 908550 h 1400045"/>
              <a:gd name="connsiteX15" fmla="*/ 99275 w 306851"/>
              <a:gd name="connsiteY15" fmla="*/ 786568 h 1400045"/>
              <a:gd name="connsiteX16" fmla="*/ 99275 w 306851"/>
              <a:gd name="connsiteY16" fmla="*/ 840860 h 1400045"/>
              <a:gd name="connsiteX17" fmla="*/ 207576 w 306851"/>
              <a:gd name="connsiteY17" fmla="*/ 840860 h 1400045"/>
              <a:gd name="connsiteX18" fmla="*/ 207576 w 306851"/>
              <a:gd name="connsiteY18" fmla="*/ 786568 h 1400045"/>
              <a:gd name="connsiteX19" fmla="*/ 99275 w 306851"/>
              <a:gd name="connsiteY19" fmla="*/ 786568 h 1400045"/>
              <a:gd name="connsiteX20" fmla="*/ 99275 w 306851"/>
              <a:gd name="connsiteY20" fmla="*/ 664586 h 1400045"/>
              <a:gd name="connsiteX21" fmla="*/ 99275 w 306851"/>
              <a:gd name="connsiteY21" fmla="*/ 718878 h 1400045"/>
              <a:gd name="connsiteX22" fmla="*/ 207576 w 306851"/>
              <a:gd name="connsiteY22" fmla="*/ 718878 h 1400045"/>
              <a:gd name="connsiteX23" fmla="*/ 207576 w 306851"/>
              <a:gd name="connsiteY23" fmla="*/ 664586 h 1400045"/>
              <a:gd name="connsiteX24" fmla="*/ 99275 w 306851"/>
              <a:gd name="connsiteY24" fmla="*/ 664586 h 1400045"/>
              <a:gd name="connsiteX25" fmla="*/ 99275 w 306851"/>
              <a:gd name="connsiteY25" fmla="*/ 542604 h 1400045"/>
              <a:gd name="connsiteX26" fmla="*/ 99275 w 306851"/>
              <a:gd name="connsiteY26" fmla="*/ 596896 h 1400045"/>
              <a:gd name="connsiteX27" fmla="*/ 207576 w 306851"/>
              <a:gd name="connsiteY27" fmla="*/ 596896 h 1400045"/>
              <a:gd name="connsiteX28" fmla="*/ 207576 w 306851"/>
              <a:gd name="connsiteY28" fmla="*/ 542604 h 1400045"/>
              <a:gd name="connsiteX29" fmla="*/ 99275 w 306851"/>
              <a:gd name="connsiteY29" fmla="*/ 542604 h 1400045"/>
              <a:gd name="connsiteX30" fmla="*/ 99275 w 306851"/>
              <a:gd name="connsiteY30" fmla="*/ 420622 h 1400045"/>
              <a:gd name="connsiteX31" fmla="*/ 99275 w 306851"/>
              <a:gd name="connsiteY31" fmla="*/ 474915 h 1400045"/>
              <a:gd name="connsiteX32" fmla="*/ 207576 w 306851"/>
              <a:gd name="connsiteY32" fmla="*/ 474915 h 1400045"/>
              <a:gd name="connsiteX33" fmla="*/ 207576 w 306851"/>
              <a:gd name="connsiteY33" fmla="*/ 420622 h 1400045"/>
              <a:gd name="connsiteX34" fmla="*/ 99275 w 306851"/>
              <a:gd name="connsiteY34" fmla="*/ 420622 h 1400045"/>
              <a:gd name="connsiteX35" fmla="*/ 99275 w 306851"/>
              <a:gd name="connsiteY35" fmla="*/ 298640 h 1400045"/>
              <a:gd name="connsiteX36" fmla="*/ 99275 w 306851"/>
              <a:gd name="connsiteY36" fmla="*/ 352933 h 1400045"/>
              <a:gd name="connsiteX37" fmla="*/ 207576 w 306851"/>
              <a:gd name="connsiteY37" fmla="*/ 352933 h 1400045"/>
              <a:gd name="connsiteX38" fmla="*/ 207576 w 306851"/>
              <a:gd name="connsiteY38" fmla="*/ 298640 h 1400045"/>
              <a:gd name="connsiteX39" fmla="*/ 99275 w 306851"/>
              <a:gd name="connsiteY39" fmla="*/ 298640 h 1400045"/>
              <a:gd name="connsiteX40" fmla="*/ 0 w 306851"/>
              <a:gd name="connsiteY40" fmla="*/ 0 h 1400045"/>
              <a:gd name="connsiteX41" fmla="*/ 306851 w 306851"/>
              <a:gd name="connsiteY41" fmla="*/ 181352 h 1400045"/>
              <a:gd name="connsiteX42" fmla="*/ 306851 w 306851"/>
              <a:gd name="connsiteY42" fmla="*/ 1400045 h 1400045"/>
              <a:gd name="connsiteX43" fmla="*/ 0 w 306851"/>
              <a:gd name="connsiteY43" fmla="*/ 1400045 h 1400045"/>
              <a:gd name="connsiteX44" fmla="*/ 0 w 306851"/>
              <a:gd name="connsiteY44" fmla="*/ 0 h 1400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06851" h="1400045">
                <a:moveTo>
                  <a:pt x="99275" y="1152513"/>
                </a:moveTo>
                <a:lnTo>
                  <a:pt x="99275" y="1206806"/>
                </a:lnTo>
                <a:lnTo>
                  <a:pt x="207576" y="1206806"/>
                </a:lnTo>
                <a:lnTo>
                  <a:pt x="207576" y="1152513"/>
                </a:lnTo>
                <a:lnTo>
                  <a:pt x="99275" y="1152513"/>
                </a:lnTo>
                <a:close/>
                <a:moveTo>
                  <a:pt x="99275" y="1030531"/>
                </a:moveTo>
                <a:lnTo>
                  <a:pt x="99275" y="1084824"/>
                </a:lnTo>
                <a:lnTo>
                  <a:pt x="207576" y="1084824"/>
                </a:lnTo>
                <a:lnTo>
                  <a:pt x="207576" y="1030531"/>
                </a:lnTo>
                <a:lnTo>
                  <a:pt x="99275" y="1030531"/>
                </a:lnTo>
                <a:close/>
                <a:moveTo>
                  <a:pt x="99275" y="908550"/>
                </a:moveTo>
                <a:lnTo>
                  <a:pt x="99275" y="962842"/>
                </a:lnTo>
                <a:lnTo>
                  <a:pt x="207576" y="962842"/>
                </a:lnTo>
                <a:lnTo>
                  <a:pt x="207576" y="908550"/>
                </a:lnTo>
                <a:lnTo>
                  <a:pt x="99275" y="908550"/>
                </a:lnTo>
                <a:close/>
                <a:moveTo>
                  <a:pt x="99275" y="786568"/>
                </a:moveTo>
                <a:lnTo>
                  <a:pt x="99275" y="840860"/>
                </a:lnTo>
                <a:lnTo>
                  <a:pt x="207576" y="840860"/>
                </a:lnTo>
                <a:lnTo>
                  <a:pt x="207576" y="786568"/>
                </a:lnTo>
                <a:lnTo>
                  <a:pt x="99275" y="786568"/>
                </a:lnTo>
                <a:close/>
                <a:moveTo>
                  <a:pt x="99275" y="664586"/>
                </a:moveTo>
                <a:lnTo>
                  <a:pt x="99275" y="718878"/>
                </a:lnTo>
                <a:lnTo>
                  <a:pt x="207576" y="718878"/>
                </a:lnTo>
                <a:lnTo>
                  <a:pt x="207576" y="664586"/>
                </a:lnTo>
                <a:lnTo>
                  <a:pt x="99275" y="664586"/>
                </a:lnTo>
                <a:close/>
                <a:moveTo>
                  <a:pt x="99275" y="542604"/>
                </a:moveTo>
                <a:lnTo>
                  <a:pt x="99275" y="596896"/>
                </a:lnTo>
                <a:lnTo>
                  <a:pt x="207576" y="596896"/>
                </a:lnTo>
                <a:lnTo>
                  <a:pt x="207576" y="542604"/>
                </a:lnTo>
                <a:lnTo>
                  <a:pt x="99275" y="542604"/>
                </a:lnTo>
                <a:close/>
                <a:moveTo>
                  <a:pt x="99275" y="420622"/>
                </a:moveTo>
                <a:lnTo>
                  <a:pt x="99275" y="474915"/>
                </a:lnTo>
                <a:lnTo>
                  <a:pt x="207576" y="474915"/>
                </a:lnTo>
                <a:lnTo>
                  <a:pt x="207576" y="420622"/>
                </a:lnTo>
                <a:lnTo>
                  <a:pt x="99275" y="420622"/>
                </a:lnTo>
                <a:close/>
                <a:moveTo>
                  <a:pt x="99275" y="298640"/>
                </a:moveTo>
                <a:lnTo>
                  <a:pt x="99275" y="352933"/>
                </a:lnTo>
                <a:lnTo>
                  <a:pt x="207576" y="352933"/>
                </a:lnTo>
                <a:lnTo>
                  <a:pt x="207576" y="298640"/>
                </a:lnTo>
                <a:lnTo>
                  <a:pt x="99275" y="298640"/>
                </a:lnTo>
                <a:close/>
                <a:moveTo>
                  <a:pt x="0" y="0"/>
                </a:moveTo>
                <a:lnTo>
                  <a:pt x="306851" y="181352"/>
                </a:lnTo>
                <a:lnTo>
                  <a:pt x="306851" y="1400045"/>
                </a:lnTo>
                <a:lnTo>
                  <a:pt x="0" y="14000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2439" name="Group 2438">
            <a:extLst>
              <a:ext uri="{FF2B5EF4-FFF2-40B4-BE49-F238E27FC236}">
                <a16:creationId xmlns:a16="http://schemas.microsoft.com/office/drawing/2014/main" id="{CBFAD699-6152-4AA7-92F3-2BED1EDB716D}"/>
              </a:ext>
            </a:extLst>
          </p:cNvPr>
          <p:cNvGrpSpPr/>
          <p:nvPr/>
        </p:nvGrpSpPr>
        <p:grpSpPr>
          <a:xfrm rot="20934425">
            <a:off x="7256517" y="1965942"/>
            <a:ext cx="739162" cy="2569727"/>
            <a:chOff x="8182689" y="2589848"/>
            <a:chExt cx="771525" cy="2682240"/>
          </a:xfrm>
          <a:solidFill>
            <a:schemeClr val="accent3"/>
          </a:solidFill>
        </p:grpSpPr>
        <p:sp>
          <p:nvSpPr>
            <p:cNvPr id="2440" name="Freeform: Shape 2439">
              <a:extLst>
                <a:ext uri="{FF2B5EF4-FFF2-40B4-BE49-F238E27FC236}">
                  <a16:creationId xmlns:a16="http://schemas.microsoft.com/office/drawing/2014/main" id="{86D841E9-446E-46C6-8980-2F1B49706BC2}"/>
                </a:ext>
              </a:extLst>
            </p:cNvPr>
            <p:cNvSpPr/>
            <p:nvPr/>
          </p:nvSpPr>
          <p:spPr>
            <a:xfrm>
              <a:off x="8187451" y="3109913"/>
              <a:ext cx="762000" cy="2162175"/>
            </a:xfrm>
            <a:custGeom>
              <a:avLst/>
              <a:gdLst>
                <a:gd name="connsiteX0" fmla="*/ 765810 w 762000"/>
                <a:gd name="connsiteY0" fmla="*/ 0 h 2162175"/>
                <a:gd name="connsiteX1" fmla="*/ 765810 w 762000"/>
                <a:gd name="connsiteY1" fmla="*/ 2166938 h 2162175"/>
                <a:gd name="connsiteX2" fmla="*/ 0 w 762000"/>
                <a:gd name="connsiteY2" fmla="*/ 2166938 h 2162175"/>
                <a:gd name="connsiteX3" fmla="*/ 0 w 762000"/>
                <a:gd name="connsiteY3" fmla="*/ 0 h 2162175"/>
                <a:gd name="connsiteX4" fmla="*/ 765810 w 762000"/>
                <a:gd name="connsiteY4" fmla="*/ 0 h 2162175"/>
                <a:gd name="connsiteX5" fmla="*/ 181927 w 762000"/>
                <a:gd name="connsiteY5" fmla="*/ 1468755 h 2162175"/>
                <a:gd name="connsiteX6" fmla="*/ 181927 w 762000"/>
                <a:gd name="connsiteY6" fmla="*/ 1289685 h 2162175"/>
                <a:gd name="connsiteX7" fmla="*/ 47625 w 762000"/>
                <a:gd name="connsiteY7" fmla="*/ 1289685 h 2162175"/>
                <a:gd name="connsiteX8" fmla="*/ 47625 w 762000"/>
                <a:gd name="connsiteY8" fmla="*/ 1468755 h 2162175"/>
                <a:gd name="connsiteX9" fmla="*/ 181927 w 762000"/>
                <a:gd name="connsiteY9" fmla="*/ 1468755 h 2162175"/>
                <a:gd name="connsiteX10" fmla="*/ 716280 w 762000"/>
                <a:gd name="connsiteY10" fmla="*/ 1469707 h 2162175"/>
                <a:gd name="connsiteX11" fmla="*/ 716280 w 762000"/>
                <a:gd name="connsiteY11" fmla="*/ 1288732 h 2162175"/>
                <a:gd name="connsiteX12" fmla="*/ 581025 w 762000"/>
                <a:gd name="connsiteY12" fmla="*/ 1288732 h 2162175"/>
                <a:gd name="connsiteX13" fmla="*/ 581025 w 762000"/>
                <a:gd name="connsiteY13" fmla="*/ 1469707 h 2162175"/>
                <a:gd name="connsiteX14" fmla="*/ 716280 w 762000"/>
                <a:gd name="connsiteY14" fmla="*/ 1469707 h 2162175"/>
                <a:gd name="connsiteX15" fmla="*/ 400050 w 762000"/>
                <a:gd name="connsiteY15" fmla="*/ 1468755 h 2162175"/>
                <a:gd name="connsiteX16" fmla="*/ 536257 w 762000"/>
                <a:gd name="connsiteY16" fmla="*/ 1468755 h 2162175"/>
                <a:gd name="connsiteX17" fmla="*/ 536257 w 762000"/>
                <a:gd name="connsiteY17" fmla="*/ 1289685 h 2162175"/>
                <a:gd name="connsiteX18" fmla="*/ 400050 w 762000"/>
                <a:gd name="connsiteY18" fmla="*/ 1289685 h 2162175"/>
                <a:gd name="connsiteX19" fmla="*/ 400050 w 762000"/>
                <a:gd name="connsiteY19" fmla="*/ 1468755 h 2162175"/>
                <a:gd name="connsiteX20" fmla="*/ 537210 w 762000"/>
                <a:gd name="connsiteY20" fmla="*/ 449580 h 2162175"/>
                <a:gd name="connsiteX21" fmla="*/ 537210 w 762000"/>
                <a:gd name="connsiteY21" fmla="*/ 271463 h 2162175"/>
                <a:gd name="connsiteX22" fmla="*/ 401002 w 762000"/>
                <a:gd name="connsiteY22" fmla="*/ 271463 h 2162175"/>
                <a:gd name="connsiteX23" fmla="*/ 401002 w 762000"/>
                <a:gd name="connsiteY23" fmla="*/ 449580 h 2162175"/>
                <a:gd name="connsiteX24" fmla="*/ 537210 w 762000"/>
                <a:gd name="connsiteY24" fmla="*/ 449580 h 2162175"/>
                <a:gd name="connsiteX25" fmla="*/ 182880 w 762000"/>
                <a:gd name="connsiteY25" fmla="*/ 271463 h 2162175"/>
                <a:gd name="connsiteX26" fmla="*/ 47625 w 762000"/>
                <a:gd name="connsiteY26" fmla="*/ 271463 h 2162175"/>
                <a:gd name="connsiteX27" fmla="*/ 47625 w 762000"/>
                <a:gd name="connsiteY27" fmla="*/ 448628 h 2162175"/>
                <a:gd name="connsiteX28" fmla="*/ 182880 w 762000"/>
                <a:gd name="connsiteY28" fmla="*/ 448628 h 2162175"/>
                <a:gd name="connsiteX29" fmla="*/ 182880 w 762000"/>
                <a:gd name="connsiteY29" fmla="*/ 271463 h 2162175"/>
                <a:gd name="connsiteX30" fmla="*/ 580073 w 762000"/>
                <a:gd name="connsiteY30" fmla="*/ 856297 h 2162175"/>
                <a:gd name="connsiteX31" fmla="*/ 716280 w 762000"/>
                <a:gd name="connsiteY31" fmla="*/ 856297 h 2162175"/>
                <a:gd name="connsiteX32" fmla="*/ 716280 w 762000"/>
                <a:gd name="connsiteY32" fmla="*/ 679133 h 2162175"/>
                <a:gd name="connsiteX33" fmla="*/ 580073 w 762000"/>
                <a:gd name="connsiteY33" fmla="*/ 679133 h 2162175"/>
                <a:gd name="connsiteX34" fmla="*/ 580073 w 762000"/>
                <a:gd name="connsiteY34" fmla="*/ 856297 h 2162175"/>
                <a:gd name="connsiteX35" fmla="*/ 181927 w 762000"/>
                <a:gd name="connsiteY35" fmla="*/ 857250 h 2162175"/>
                <a:gd name="connsiteX36" fmla="*/ 181927 w 762000"/>
                <a:gd name="connsiteY36" fmla="*/ 679133 h 2162175"/>
                <a:gd name="connsiteX37" fmla="*/ 46673 w 762000"/>
                <a:gd name="connsiteY37" fmla="*/ 679133 h 2162175"/>
                <a:gd name="connsiteX38" fmla="*/ 46673 w 762000"/>
                <a:gd name="connsiteY38" fmla="*/ 857250 h 2162175"/>
                <a:gd name="connsiteX39" fmla="*/ 181927 w 762000"/>
                <a:gd name="connsiteY39" fmla="*/ 857250 h 2162175"/>
                <a:gd name="connsiteX40" fmla="*/ 401955 w 762000"/>
                <a:gd name="connsiteY40" fmla="*/ 882015 h 2162175"/>
                <a:gd name="connsiteX41" fmla="*/ 401955 w 762000"/>
                <a:gd name="connsiteY41" fmla="*/ 1061085 h 2162175"/>
                <a:gd name="connsiteX42" fmla="*/ 536257 w 762000"/>
                <a:gd name="connsiteY42" fmla="*/ 1061085 h 2162175"/>
                <a:gd name="connsiteX43" fmla="*/ 536257 w 762000"/>
                <a:gd name="connsiteY43" fmla="*/ 882015 h 2162175"/>
                <a:gd name="connsiteX44" fmla="*/ 401955 w 762000"/>
                <a:gd name="connsiteY44" fmla="*/ 882015 h 2162175"/>
                <a:gd name="connsiteX45" fmla="*/ 182880 w 762000"/>
                <a:gd name="connsiteY45" fmla="*/ 883920 h 2162175"/>
                <a:gd name="connsiteX46" fmla="*/ 47625 w 762000"/>
                <a:gd name="connsiteY46" fmla="*/ 883920 h 2162175"/>
                <a:gd name="connsiteX47" fmla="*/ 47625 w 762000"/>
                <a:gd name="connsiteY47" fmla="*/ 1061085 h 2162175"/>
                <a:gd name="connsiteX48" fmla="*/ 182880 w 762000"/>
                <a:gd name="connsiteY48" fmla="*/ 1061085 h 2162175"/>
                <a:gd name="connsiteX49" fmla="*/ 182880 w 762000"/>
                <a:gd name="connsiteY49" fmla="*/ 883920 h 2162175"/>
                <a:gd name="connsiteX50" fmla="*/ 46673 w 762000"/>
                <a:gd name="connsiteY50" fmla="*/ 1086803 h 2162175"/>
                <a:gd name="connsiteX51" fmla="*/ 46673 w 762000"/>
                <a:gd name="connsiteY51" fmla="*/ 1263968 h 2162175"/>
                <a:gd name="connsiteX52" fmla="*/ 181927 w 762000"/>
                <a:gd name="connsiteY52" fmla="*/ 1263968 h 2162175"/>
                <a:gd name="connsiteX53" fmla="*/ 181927 w 762000"/>
                <a:gd name="connsiteY53" fmla="*/ 1086803 h 2162175"/>
                <a:gd name="connsiteX54" fmla="*/ 46673 w 762000"/>
                <a:gd name="connsiteY54" fmla="*/ 1086803 h 2162175"/>
                <a:gd name="connsiteX55" fmla="*/ 45720 w 762000"/>
                <a:gd name="connsiteY55" fmla="*/ 1669732 h 2162175"/>
                <a:gd name="connsiteX56" fmla="*/ 182880 w 762000"/>
                <a:gd name="connsiteY56" fmla="*/ 1669732 h 2162175"/>
                <a:gd name="connsiteX57" fmla="*/ 182880 w 762000"/>
                <a:gd name="connsiteY57" fmla="*/ 1496378 h 2162175"/>
                <a:gd name="connsiteX58" fmla="*/ 45720 w 762000"/>
                <a:gd name="connsiteY58" fmla="*/ 1496378 h 2162175"/>
                <a:gd name="connsiteX59" fmla="*/ 45720 w 762000"/>
                <a:gd name="connsiteY59" fmla="*/ 1669732 h 2162175"/>
                <a:gd name="connsiteX60" fmla="*/ 46673 w 762000"/>
                <a:gd name="connsiteY60" fmla="*/ 243840 h 2162175"/>
                <a:gd name="connsiteX61" fmla="*/ 181927 w 762000"/>
                <a:gd name="connsiteY61" fmla="*/ 243840 h 2162175"/>
                <a:gd name="connsiteX62" fmla="*/ 181927 w 762000"/>
                <a:gd name="connsiteY62" fmla="*/ 68580 h 2162175"/>
                <a:gd name="connsiteX63" fmla="*/ 46673 w 762000"/>
                <a:gd name="connsiteY63" fmla="*/ 68580 h 2162175"/>
                <a:gd name="connsiteX64" fmla="*/ 46673 w 762000"/>
                <a:gd name="connsiteY64" fmla="*/ 243840 h 2162175"/>
                <a:gd name="connsiteX65" fmla="*/ 401002 w 762000"/>
                <a:gd name="connsiteY65" fmla="*/ 652463 h 2162175"/>
                <a:gd name="connsiteX66" fmla="*/ 537210 w 762000"/>
                <a:gd name="connsiteY66" fmla="*/ 652463 h 2162175"/>
                <a:gd name="connsiteX67" fmla="*/ 537210 w 762000"/>
                <a:gd name="connsiteY67" fmla="*/ 476250 h 2162175"/>
                <a:gd name="connsiteX68" fmla="*/ 401002 w 762000"/>
                <a:gd name="connsiteY68" fmla="*/ 476250 h 2162175"/>
                <a:gd name="connsiteX69" fmla="*/ 401002 w 762000"/>
                <a:gd name="connsiteY69" fmla="*/ 652463 h 2162175"/>
                <a:gd name="connsiteX70" fmla="*/ 581025 w 762000"/>
                <a:gd name="connsiteY70" fmla="*/ 475297 h 2162175"/>
                <a:gd name="connsiteX71" fmla="*/ 581025 w 762000"/>
                <a:gd name="connsiteY71" fmla="*/ 650558 h 2162175"/>
                <a:gd name="connsiteX72" fmla="*/ 717232 w 762000"/>
                <a:gd name="connsiteY72" fmla="*/ 650558 h 2162175"/>
                <a:gd name="connsiteX73" fmla="*/ 717232 w 762000"/>
                <a:gd name="connsiteY73" fmla="*/ 475297 h 2162175"/>
                <a:gd name="connsiteX74" fmla="*/ 581025 w 762000"/>
                <a:gd name="connsiteY74" fmla="*/ 475297 h 2162175"/>
                <a:gd name="connsiteX75" fmla="*/ 401955 w 762000"/>
                <a:gd name="connsiteY75" fmla="*/ 1494473 h 2162175"/>
                <a:gd name="connsiteX76" fmla="*/ 401955 w 762000"/>
                <a:gd name="connsiteY76" fmla="*/ 1671638 h 2162175"/>
                <a:gd name="connsiteX77" fmla="*/ 537210 w 762000"/>
                <a:gd name="connsiteY77" fmla="*/ 1671638 h 2162175"/>
                <a:gd name="connsiteX78" fmla="*/ 537210 w 762000"/>
                <a:gd name="connsiteY78" fmla="*/ 1494473 h 2162175"/>
                <a:gd name="connsiteX79" fmla="*/ 401955 w 762000"/>
                <a:gd name="connsiteY79" fmla="*/ 1494473 h 2162175"/>
                <a:gd name="connsiteX80" fmla="*/ 717232 w 762000"/>
                <a:gd name="connsiteY80" fmla="*/ 68580 h 2162175"/>
                <a:gd name="connsiteX81" fmla="*/ 581977 w 762000"/>
                <a:gd name="connsiteY81" fmla="*/ 68580 h 2162175"/>
                <a:gd name="connsiteX82" fmla="*/ 581977 w 762000"/>
                <a:gd name="connsiteY82" fmla="*/ 242888 h 2162175"/>
                <a:gd name="connsiteX83" fmla="*/ 717232 w 762000"/>
                <a:gd name="connsiteY83" fmla="*/ 242888 h 2162175"/>
                <a:gd name="connsiteX84" fmla="*/ 717232 w 762000"/>
                <a:gd name="connsiteY84" fmla="*/ 68580 h 2162175"/>
                <a:gd name="connsiteX85" fmla="*/ 581977 w 762000"/>
                <a:gd name="connsiteY85" fmla="*/ 1086803 h 2162175"/>
                <a:gd name="connsiteX86" fmla="*/ 581977 w 762000"/>
                <a:gd name="connsiteY86" fmla="*/ 1262063 h 2162175"/>
                <a:gd name="connsiteX87" fmla="*/ 717232 w 762000"/>
                <a:gd name="connsiteY87" fmla="*/ 1262063 h 2162175"/>
                <a:gd name="connsiteX88" fmla="*/ 717232 w 762000"/>
                <a:gd name="connsiteY88" fmla="*/ 1086803 h 2162175"/>
                <a:gd name="connsiteX89" fmla="*/ 581977 w 762000"/>
                <a:gd name="connsiteY89" fmla="*/ 1086803 h 2162175"/>
                <a:gd name="connsiteX90" fmla="*/ 717232 w 762000"/>
                <a:gd name="connsiteY90" fmla="*/ 1061085 h 2162175"/>
                <a:gd name="connsiteX91" fmla="*/ 717232 w 762000"/>
                <a:gd name="connsiteY91" fmla="*/ 883920 h 2162175"/>
                <a:gd name="connsiteX92" fmla="*/ 581025 w 762000"/>
                <a:gd name="connsiteY92" fmla="*/ 883920 h 2162175"/>
                <a:gd name="connsiteX93" fmla="*/ 581025 w 762000"/>
                <a:gd name="connsiteY93" fmla="*/ 1061085 h 2162175"/>
                <a:gd name="connsiteX94" fmla="*/ 717232 w 762000"/>
                <a:gd name="connsiteY94" fmla="*/ 1061085 h 2162175"/>
                <a:gd name="connsiteX95" fmla="*/ 225743 w 762000"/>
                <a:gd name="connsiteY95" fmla="*/ 1287780 h 2162175"/>
                <a:gd name="connsiteX96" fmla="*/ 225743 w 762000"/>
                <a:gd name="connsiteY96" fmla="*/ 1468755 h 2162175"/>
                <a:gd name="connsiteX97" fmla="*/ 359093 w 762000"/>
                <a:gd name="connsiteY97" fmla="*/ 1468755 h 2162175"/>
                <a:gd name="connsiteX98" fmla="*/ 359093 w 762000"/>
                <a:gd name="connsiteY98" fmla="*/ 1287780 h 2162175"/>
                <a:gd name="connsiteX99" fmla="*/ 225743 w 762000"/>
                <a:gd name="connsiteY99" fmla="*/ 1287780 h 2162175"/>
                <a:gd name="connsiteX100" fmla="*/ 359093 w 762000"/>
                <a:gd name="connsiteY100" fmla="*/ 449580 h 2162175"/>
                <a:gd name="connsiteX101" fmla="*/ 359093 w 762000"/>
                <a:gd name="connsiteY101" fmla="*/ 270510 h 2162175"/>
                <a:gd name="connsiteX102" fmla="*/ 224790 w 762000"/>
                <a:gd name="connsiteY102" fmla="*/ 270510 h 2162175"/>
                <a:gd name="connsiteX103" fmla="*/ 224790 w 762000"/>
                <a:gd name="connsiteY103" fmla="*/ 449580 h 2162175"/>
                <a:gd name="connsiteX104" fmla="*/ 359093 w 762000"/>
                <a:gd name="connsiteY104" fmla="*/ 449580 h 2162175"/>
                <a:gd name="connsiteX105" fmla="*/ 225743 w 762000"/>
                <a:gd name="connsiteY105" fmla="*/ 882015 h 2162175"/>
                <a:gd name="connsiteX106" fmla="*/ 225743 w 762000"/>
                <a:gd name="connsiteY106" fmla="*/ 1062038 h 2162175"/>
                <a:gd name="connsiteX107" fmla="*/ 359093 w 762000"/>
                <a:gd name="connsiteY107" fmla="*/ 1062038 h 2162175"/>
                <a:gd name="connsiteX108" fmla="*/ 359093 w 762000"/>
                <a:gd name="connsiteY108" fmla="*/ 882015 h 2162175"/>
                <a:gd name="connsiteX109" fmla="*/ 225743 w 762000"/>
                <a:gd name="connsiteY109" fmla="*/ 882015 h 2162175"/>
                <a:gd name="connsiteX110" fmla="*/ 224790 w 762000"/>
                <a:gd name="connsiteY110" fmla="*/ 856297 h 2162175"/>
                <a:gd name="connsiteX111" fmla="*/ 360045 w 762000"/>
                <a:gd name="connsiteY111" fmla="*/ 856297 h 2162175"/>
                <a:gd name="connsiteX112" fmla="*/ 360045 w 762000"/>
                <a:gd name="connsiteY112" fmla="*/ 678180 h 2162175"/>
                <a:gd name="connsiteX113" fmla="*/ 224790 w 762000"/>
                <a:gd name="connsiteY113" fmla="*/ 678180 h 2162175"/>
                <a:gd name="connsiteX114" fmla="*/ 224790 w 762000"/>
                <a:gd name="connsiteY114" fmla="*/ 856297 h 2162175"/>
                <a:gd name="connsiteX115" fmla="*/ 224790 w 762000"/>
                <a:gd name="connsiteY115" fmla="*/ 1085850 h 2162175"/>
                <a:gd name="connsiteX116" fmla="*/ 224790 w 762000"/>
                <a:gd name="connsiteY116" fmla="*/ 1262063 h 2162175"/>
                <a:gd name="connsiteX117" fmla="*/ 358140 w 762000"/>
                <a:gd name="connsiteY117" fmla="*/ 1262063 h 2162175"/>
                <a:gd name="connsiteX118" fmla="*/ 358140 w 762000"/>
                <a:gd name="connsiteY118" fmla="*/ 1085850 h 2162175"/>
                <a:gd name="connsiteX119" fmla="*/ 224790 w 762000"/>
                <a:gd name="connsiteY119" fmla="*/ 1085850 h 2162175"/>
                <a:gd name="connsiteX120" fmla="*/ 223838 w 762000"/>
                <a:gd name="connsiteY120" fmla="*/ 1669732 h 2162175"/>
                <a:gd name="connsiteX121" fmla="*/ 359093 w 762000"/>
                <a:gd name="connsiteY121" fmla="*/ 1669732 h 2162175"/>
                <a:gd name="connsiteX122" fmla="*/ 359093 w 762000"/>
                <a:gd name="connsiteY122" fmla="*/ 1494473 h 2162175"/>
                <a:gd name="connsiteX123" fmla="*/ 223838 w 762000"/>
                <a:gd name="connsiteY123" fmla="*/ 1494473 h 2162175"/>
                <a:gd name="connsiteX124" fmla="*/ 223838 w 762000"/>
                <a:gd name="connsiteY124" fmla="*/ 1669732 h 2162175"/>
                <a:gd name="connsiteX125" fmla="*/ 223838 w 762000"/>
                <a:gd name="connsiteY125" fmla="*/ 651510 h 2162175"/>
                <a:gd name="connsiteX126" fmla="*/ 359093 w 762000"/>
                <a:gd name="connsiteY126" fmla="*/ 651510 h 2162175"/>
                <a:gd name="connsiteX127" fmla="*/ 359093 w 762000"/>
                <a:gd name="connsiteY127" fmla="*/ 475297 h 2162175"/>
                <a:gd name="connsiteX128" fmla="*/ 223838 w 762000"/>
                <a:gd name="connsiteY128" fmla="*/ 475297 h 2162175"/>
                <a:gd name="connsiteX129" fmla="*/ 223838 w 762000"/>
                <a:gd name="connsiteY129" fmla="*/ 651510 h 2162175"/>
                <a:gd name="connsiteX130" fmla="*/ 223838 w 762000"/>
                <a:gd name="connsiteY130" fmla="*/ 243840 h 2162175"/>
                <a:gd name="connsiteX131" fmla="*/ 358140 w 762000"/>
                <a:gd name="connsiteY131" fmla="*/ 243840 h 2162175"/>
                <a:gd name="connsiteX132" fmla="*/ 358140 w 762000"/>
                <a:gd name="connsiteY132" fmla="*/ 68580 h 2162175"/>
                <a:gd name="connsiteX133" fmla="*/ 223838 w 762000"/>
                <a:gd name="connsiteY133" fmla="*/ 68580 h 2162175"/>
                <a:gd name="connsiteX134" fmla="*/ 223838 w 762000"/>
                <a:gd name="connsiteY134" fmla="*/ 243840 h 2162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</a:cxnLst>
              <a:rect l="l" t="t" r="r" b="b"/>
              <a:pathLst>
                <a:path w="762000" h="2162175">
                  <a:moveTo>
                    <a:pt x="765810" y="0"/>
                  </a:moveTo>
                  <a:cubicBezTo>
                    <a:pt x="765810" y="723900"/>
                    <a:pt x="765810" y="1443990"/>
                    <a:pt x="765810" y="2166938"/>
                  </a:cubicBezTo>
                  <a:cubicBezTo>
                    <a:pt x="510540" y="2166938"/>
                    <a:pt x="257175" y="2166938"/>
                    <a:pt x="0" y="2166938"/>
                  </a:cubicBezTo>
                  <a:cubicBezTo>
                    <a:pt x="0" y="1445895"/>
                    <a:pt x="0" y="724853"/>
                    <a:pt x="0" y="0"/>
                  </a:cubicBezTo>
                  <a:cubicBezTo>
                    <a:pt x="253365" y="0"/>
                    <a:pt x="508635" y="0"/>
                    <a:pt x="765810" y="0"/>
                  </a:cubicBezTo>
                  <a:close/>
                  <a:moveTo>
                    <a:pt x="181927" y="1468755"/>
                  </a:moveTo>
                  <a:cubicBezTo>
                    <a:pt x="181927" y="1405890"/>
                    <a:pt x="181927" y="1346835"/>
                    <a:pt x="181927" y="1289685"/>
                  </a:cubicBezTo>
                  <a:cubicBezTo>
                    <a:pt x="134302" y="1289685"/>
                    <a:pt x="90488" y="1289685"/>
                    <a:pt x="47625" y="1289685"/>
                  </a:cubicBezTo>
                  <a:cubicBezTo>
                    <a:pt x="47625" y="1350645"/>
                    <a:pt x="47625" y="1408748"/>
                    <a:pt x="47625" y="1468755"/>
                  </a:cubicBezTo>
                  <a:cubicBezTo>
                    <a:pt x="92393" y="1468755"/>
                    <a:pt x="135255" y="1468755"/>
                    <a:pt x="181927" y="1468755"/>
                  </a:cubicBezTo>
                  <a:close/>
                  <a:moveTo>
                    <a:pt x="716280" y="1469707"/>
                  </a:moveTo>
                  <a:cubicBezTo>
                    <a:pt x="716280" y="1406843"/>
                    <a:pt x="716280" y="1348740"/>
                    <a:pt x="716280" y="1288732"/>
                  </a:cubicBezTo>
                  <a:cubicBezTo>
                    <a:pt x="670560" y="1288732"/>
                    <a:pt x="626745" y="1288732"/>
                    <a:pt x="581025" y="1288732"/>
                  </a:cubicBezTo>
                  <a:cubicBezTo>
                    <a:pt x="581025" y="1349693"/>
                    <a:pt x="581025" y="1408748"/>
                    <a:pt x="581025" y="1469707"/>
                  </a:cubicBezTo>
                  <a:cubicBezTo>
                    <a:pt x="627698" y="1469707"/>
                    <a:pt x="669607" y="1469707"/>
                    <a:pt x="716280" y="1469707"/>
                  </a:cubicBezTo>
                  <a:close/>
                  <a:moveTo>
                    <a:pt x="400050" y="1468755"/>
                  </a:moveTo>
                  <a:cubicBezTo>
                    <a:pt x="447675" y="1468755"/>
                    <a:pt x="491490" y="1468755"/>
                    <a:pt x="536257" y="1468755"/>
                  </a:cubicBezTo>
                  <a:cubicBezTo>
                    <a:pt x="536257" y="1406843"/>
                    <a:pt x="536257" y="1347788"/>
                    <a:pt x="536257" y="1289685"/>
                  </a:cubicBezTo>
                  <a:cubicBezTo>
                    <a:pt x="488632" y="1289685"/>
                    <a:pt x="445770" y="1289685"/>
                    <a:pt x="400050" y="1289685"/>
                  </a:cubicBezTo>
                  <a:cubicBezTo>
                    <a:pt x="400050" y="1349693"/>
                    <a:pt x="400050" y="1406843"/>
                    <a:pt x="400050" y="1468755"/>
                  </a:cubicBezTo>
                  <a:close/>
                  <a:moveTo>
                    <a:pt x="537210" y="449580"/>
                  </a:moveTo>
                  <a:cubicBezTo>
                    <a:pt x="537210" y="388620"/>
                    <a:pt x="537210" y="331470"/>
                    <a:pt x="537210" y="271463"/>
                  </a:cubicBezTo>
                  <a:cubicBezTo>
                    <a:pt x="490538" y="271463"/>
                    <a:pt x="445770" y="271463"/>
                    <a:pt x="401002" y="271463"/>
                  </a:cubicBezTo>
                  <a:cubicBezTo>
                    <a:pt x="401002" y="332422"/>
                    <a:pt x="401002" y="390525"/>
                    <a:pt x="401002" y="449580"/>
                  </a:cubicBezTo>
                  <a:cubicBezTo>
                    <a:pt x="448627" y="449580"/>
                    <a:pt x="492443" y="449580"/>
                    <a:pt x="537210" y="449580"/>
                  </a:cubicBezTo>
                  <a:close/>
                  <a:moveTo>
                    <a:pt x="182880" y="271463"/>
                  </a:moveTo>
                  <a:cubicBezTo>
                    <a:pt x="136207" y="271463"/>
                    <a:pt x="91440" y="271463"/>
                    <a:pt x="47625" y="271463"/>
                  </a:cubicBezTo>
                  <a:cubicBezTo>
                    <a:pt x="47625" y="333375"/>
                    <a:pt x="47625" y="390525"/>
                    <a:pt x="47625" y="448628"/>
                  </a:cubicBezTo>
                  <a:cubicBezTo>
                    <a:pt x="94298" y="448628"/>
                    <a:pt x="138113" y="448628"/>
                    <a:pt x="182880" y="448628"/>
                  </a:cubicBezTo>
                  <a:cubicBezTo>
                    <a:pt x="182880" y="388620"/>
                    <a:pt x="182880" y="330517"/>
                    <a:pt x="182880" y="271463"/>
                  </a:cubicBezTo>
                  <a:close/>
                  <a:moveTo>
                    <a:pt x="580073" y="856297"/>
                  </a:moveTo>
                  <a:cubicBezTo>
                    <a:pt x="627698" y="856297"/>
                    <a:pt x="672465" y="856297"/>
                    <a:pt x="716280" y="856297"/>
                  </a:cubicBezTo>
                  <a:cubicBezTo>
                    <a:pt x="716280" y="794385"/>
                    <a:pt x="716280" y="737235"/>
                    <a:pt x="716280" y="679133"/>
                  </a:cubicBezTo>
                  <a:cubicBezTo>
                    <a:pt x="669607" y="679133"/>
                    <a:pt x="625793" y="679133"/>
                    <a:pt x="580073" y="679133"/>
                  </a:cubicBezTo>
                  <a:cubicBezTo>
                    <a:pt x="580073" y="738188"/>
                    <a:pt x="580073" y="794385"/>
                    <a:pt x="580073" y="856297"/>
                  </a:cubicBezTo>
                  <a:close/>
                  <a:moveTo>
                    <a:pt x="181927" y="857250"/>
                  </a:moveTo>
                  <a:cubicBezTo>
                    <a:pt x="181927" y="793433"/>
                    <a:pt x="181927" y="735330"/>
                    <a:pt x="181927" y="679133"/>
                  </a:cubicBezTo>
                  <a:cubicBezTo>
                    <a:pt x="134302" y="679133"/>
                    <a:pt x="90488" y="679133"/>
                    <a:pt x="46673" y="679133"/>
                  </a:cubicBezTo>
                  <a:cubicBezTo>
                    <a:pt x="46673" y="740093"/>
                    <a:pt x="46673" y="798195"/>
                    <a:pt x="46673" y="857250"/>
                  </a:cubicBezTo>
                  <a:cubicBezTo>
                    <a:pt x="93345" y="857250"/>
                    <a:pt x="137160" y="857250"/>
                    <a:pt x="181927" y="857250"/>
                  </a:cubicBezTo>
                  <a:close/>
                  <a:moveTo>
                    <a:pt x="401955" y="882015"/>
                  </a:moveTo>
                  <a:cubicBezTo>
                    <a:pt x="401955" y="942975"/>
                    <a:pt x="401955" y="1002030"/>
                    <a:pt x="401955" y="1061085"/>
                  </a:cubicBezTo>
                  <a:cubicBezTo>
                    <a:pt x="448627" y="1061085"/>
                    <a:pt x="492443" y="1061085"/>
                    <a:pt x="536257" y="1061085"/>
                  </a:cubicBezTo>
                  <a:cubicBezTo>
                    <a:pt x="536257" y="1000125"/>
                    <a:pt x="536257" y="941070"/>
                    <a:pt x="536257" y="882015"/>
                  </a:cubicBezTo>
                  <a:cubicBezTo>
                    <a:pt x="491490" y="882015"/>
                    <a:pt x="450532" y="882015"/>
                    <a:pt x="401955" y="882015"/>
                  </a:cubicBezTo>
                  <a:close/>
                  <a:moveTo>
                    <a:pt x="182880" y="883920"/>
                  </a:moveTo>
                  <a:cubicBezTo>
                    <a:pt x="134302" y="883920"/>
                    <a:pt x="91440" y="883920"/>
                    <a:pt x="47625" y="883920"/>
                  </a:cubicBezTo>
                  <a:cubicBezTo>
                    <a:pt x="47625" y="944880"/>
                    <a:pt x="47625" y="1002030"/>
                    <a:pt x="47625" y="1061085"/>
                  </a:cubicBezTo>
                  <a:cubicBezTo>
                    <a:pt x="94298" y="1061085"/>
                    <a:pt x="137160" y="1061085"/>
                    <a:pt x="182880" y="1061085"/>
                  </a:cubicBezTo>
                  <a:cubicBezTo>
                    <a:pt x="182880" y="1002030"/>
                    <a:pt x="182880" y="943928"/>
                    <a:pt x="182880" y="883920"/>
                  </a:cubicBezTo>
                  <a:close/>
                  <a:moveTo>
                    <a:pt x="46673" y="1086803"/>
                  </a:moveTo>
                  <a:cubicBezTo>
                    <a:pt x="46673" y="1148715"/>
                    <a:pt x="46673" y="1204913"/>
                    <a:pt x="46673" y="1263968"/>
                  </a:cubicBezTo>
                  <a:cubicBezTo>
                    <a:pt x="92393" y="1263968"/>
                    <a:pt x="136207" y="1263968"/>
                    <a:pt x="181927" y="1263968"/>
                  </a:cubicBezTo>
                  <a:cubicBezTo>
                    <a:pt x="181927" y="1203960"/>
                    <a:pt x="181927" y="1146810"/>
                    <a:pt x="181927" y="1086803"/>
                  </a:cubicBezTo>
                  <a:cubicBezTo>
                    <a:pt x="136207" y="1086803"/>
                    <a:pt x="93345" y="1086803"/>
                    <a:pt x="46673" y="1086803"/>
                  </a:cubicBezTo>
                  <a:close/>
                  <a:moveTo>
                    <a:pt x="45720" y="1669732"/>
                  </a:moveTo>
                  <a:cubicBezTo>
                    <a:pt x="92393" y="1669732"/>
                    <a:pt x="138113" y="1669732"/>
                    <a:pt x="182880" y="1669732"/>
                  </a:cubicBezTo>
                  <a:cubicBezTo>
                    <a:pt x="182880" y="1609725"/>
                    <a:pt x="182880" y="1553528"/>
                    <a:pt x="182880" y="1496378"/>
                  </a:cubicBezTo>
                  <a:cubicBezTo>
                    <a:pt x="135255" y="1496378"/>
                    <a:pt x="91440" y="1496378"/>
                    <a:pt x="45720" y="1496378"/>
                  </a:cubicBezTo>
                  <a:cubicBezTo>
                    <a:pt x="45720" y="1555432"/>
                    <a:pt x="45720" y="1610678"/>
                    <a:pt x="45720" y="1669732"/>
                  </a:cubicBezTo>
                  <a:close/>
                  <a:moveTo>
                    <a:pt x="46673" y="243840"/>
                  </a:moveTo>
                  <a:cubicBezTo>
                    <a:pt x="94298" y="243840"/>
                    <a:pt x="137160" y="243840"/>
                    <a:pt x="181927" y="243840"/>
                  </a:cubicBezTo>
                  <a:cubicBezTo>
                    <a:pt x="181927" y="183833"/>
                    <a:pt x="181927" y="125730"/>
                    <a:pt x="181927" y="68580"/>
                  </a:cubicBezTo>
                  <a:cubicBezTo>
                    <a:pt x="135255" y="68580"/>
                    <a:pt x="91440" y="68580"/>
                    <a:pt x="46673" y="68580"/>
                  </a:cubicBezTo>
                  <a:cubicBezTo>
                    <a:pt x="46673" y="126683"/>
                    <a:pt x="46673" y="183833"/>
                    <a:pt x="46673" y="243840"/>
                  </a:cubicBezTo>
                  <a:close/>
                  <a:moveTo>
                    <a:pt x="401002" y="652463"/>
                  </a:moveTo>
                  <a:cubicBezTo>
                    <a:pt x="448627" y="652463"/>
                    <a:pt x="492443" y="652463"/>
                    <a:pt x="537210" y="652463"/>
                  </a:cubicBezTo>
                  <a:cubicBezTo>
                    <a:pt x="537210" y="592455"/>
                    <a:pt x="537210" y="534353"/>
                    <a:pt x="537210" y="476250"/>
                  </a:cubicBezTo>
                  <a:cubicBezTo>
                    <a:pt x="490538" y="476250"/>
                    <a:pt x="446723" y="476250"/>
                    <a:pt x="401002" y="476250"/>
                  </a:cubicBezTo>
                  <a:cubicBezTo>
                    <a:pt x="401002" y="535305"/>
                    <a:pt x="401002" y="591503"/>
                    <a:pt x="401002" y="652463"/>
                  </a:cubicBezTo>
                  <a:close/>
                  <a:moveTo>
                    <a:pt x="581025" y="475297"/>
                  </a:moveTo>
                  <a:cubicBezTo>
                    <a:pt x="581025" y="535305"/>
                    <a:pt x="581025" y="592455"/>
                    <a:pt x="581025" y="650558"/>
                  </a:cubicBezTo>
                  <a:cubicBezTo>
                    <a:pt x="628650" y="650558"/>
                    <a:pt x="673418" y="650558"/>
                    <a:pt x="717232" y="650558"/>
                  </a:cubicBezTo>
                  <a:cubicBezTo>
                    <a:pt x="717232" y="590550"/>
                    <a:pt x="717232" y="533400"/>
                    <a:pt x="717232" y="475297"/>
                  </a:cubicBezTo>
                  <a:cubicBezTo>
                    <a:pt x="670560" y="475297"/>
                    <a:pt x="626745" y="475297"/>
                    <a:pt x="581025" y="475297"/>
                  </a:cubicBezTo>
                  <a:close/>
                  <a:moveTo>
                    <a:pt x="401955" y="1494473"/>
                  </a:moveTo>
                  <a:cubicBezTo>
                    <a:pt x="401955" y="1555432"/>
                    <a:pt x="401955" y="1613535"/>
                    <a:pt x="401955" y="1671638"/>
                  </a:cubicBezTo>
                  <a:cubicBezTo>
                    <a:pt x="448627" y="1671638"/>
                    <a:pt x="492443" y="1671638"/>
                    <a:pt x="537210" y="1671638"/>
                  </a:cubicBezTo>
                  <a:cubicBezTo>
                    <a:pt x="537210" y="1611630"/>
                    <a:pt x="537210" y="1553528"/>
                    <a:pt x="537210" y="1494473"/>
                  </a:cubicBezTo>
                  <a:cubicBezTo>
                    <a:pt x="491490" y="1494473"/>
                    <a:pt x="448627" y="1494473"/>
                    <a:pt x="401955" y="1494473"/>
                  </a:cubicBezTo>
                  <a:close/>
                  <a:moveTo>
                    <a:pt x="717232" y="68580"/>
                  </a:moveTo>
                  <a:cubicBezTo>
                    <a:pt x="668655" y="68580"/>
                    <a:pt x="624840" y="68580"/>
                    <a:pt x="581977" y="68580"/>
                  </a:cubicBezTo>
                  <a:cubicBezTo>
                    <a:pt x="581977" y="129540"/>
                    <a:pt x="581977" y="186690"/>
                    <a:pt x="581977" y="242888"/>
                  </a:cubicBezTo>
                  <a:cubicBezTo>
                    <a:pt x="628650" y="242888"/>
                    <a:pt x="672465" y="242888"/>
                    <a:pt x="717232" y="242888"/>
                  </a:cubicBezTo>
                  <a:cubicBezTo>
                    <a:pt x="717232" y="183833"/>
                    <a:pt x="717232" y="127635"/>
                    <a:pt x="717232" y="68580"/>
                  </a:cubicBezTo>
                  <a:close/>
                  <a:moveTo>
                    <a:pt x="581977" y="1086803"/>
                  </a:moveTo>
                  <a:cubicBezTo>
                    <a:pt x="581977" y="1148715"/>
                    <a:pt x="581977" y="1205865"/>
                    <a:pt x="581977" y="1262063"/>
                  </a:cubicBezTo>
                  <a:cubicBezTo>
                    <a:pt x="629602" y="1262063"/>
                    <a:pt x="673418" y="1262063"/>
                    <a:pt x="717232" y="1262063"/>
                  </a:cubicBezTo>
                  <a:cubicBezTo>
                    <a:pt x="717232" y="1202055"/>
                    <a:pt x="717232" y="1145857"/>
                    <a:pt x="717232" y="1086803"/>
                  </a:cubicBezTo>
                  <a:cubicBezTo>
                    <a:pt x="671513" y="1086803"/>
                    <a:pt x="627698" y="1086803"/>
                    <a:pt x="581977" y="1086803"/>
                  </a:cubicBezTo>
                  <a:close/>
                  <a:moveTo>
                    <a:pt x="717232" y="1061085"/>
                  </a:moveTo>
                  <a:cubicBezTo>
                    <a:pt x="717232" y="1001078"/>
                    <a:pt x="717232" y="943928"/>
                    <a:pt x="717232" y="883920"/>
                  </a:cubicBezTo>
                  <a:cubicBezTo>
                    <a:pt x="670560" y="883920"/>
                    <a:pt x="625793" y="883920"/>
                    <a:pt x="581025" y="883920"/>
                  </a:cubicBezTo>
                  <a:cubicBezTo>
                    <a:pt x="581025" y="944880"/>
                    <a:pt x="581025" y="1002982"/>
                    <a:pt x="581025" y="1061085"/>
                  </a:cubicBezTo>
                  <a:cubicBezTo>
                    <a:pt x="627698" y="1061085"/>
                    <a:pt x="671513" y="1061085"/>
                    <a:pt x="717232" y="1061085"/>
                  </a:cubicBezTo>
                  <a:close/>
                  <a:moveTo>
                    <a:pt x="225743" y="1287780"/>
                  </a:moveTo>
                  <a:cubicBezTo>
                    <a:pt x="225743" y="1350645"/>
                    <a:pt x="225743" y="1409700"/>
                    <a:pt x="225743" y="1468755"/>
                  </a:cubicBezTo>
                  <a:cubicBezTo>
                    <a:pt x="271463" y="1468755"/>
                    <a:pt x="313373" y="1468755"/>
                    <a:pt x="359093" y="1468755"/>
                  </a:cubicBezTo>
                  <a:cubicBezTo>
                    <a:pt x="359093" y="1407795"/>
                    <a:pt x="359093" y="1348740"/>
                    <a:pt x="359093" y="1287780"/>
                  </a:cubicBezTo>
                  <a:cubicBezTo>
                    <a:pt x="313373" y="1287780"/>
                    <a:pt x="271463" y="1287780"/>
                    <a:pt x="225743" y="1287780"/>
                  </a:cubicBezTo>
                  <a:close/>
                  <a:moveTo>
                    <a:pt x="359093" y="449580"/>
                  </a:moveTo>
                  <a:cubicBezTo>
                    <a:pt x="359093" y="388620"/>
                    <a:pt x="359093" y="330517"/>
                    <a:pt x="359093" y="270510"/>
                  </a:cubicBezTo>
                  <a:cubicBezTo>
                    <a:pt x="312420" y="270510"/>
                    <a:pt x="269557" y="270510"/>
                    <a:pt x="224790" y="270510"/>
                  </a:cubicBezTo>
                  <a:cubicBezTo>
                    <a:pt x="224790" y="331470"/>
                    <a:pt x="224790" y="389572"/>
                    <a:pt x="224790" y="449580"/>
                  </a:cubicBezTo>
                  <a:cubicBezTo>
                    <a:pt x="269557" y="449580"/>
                    <a:pt x="311468" y="449580"/>
                    <a:pt x="359093" y="449580"/>
                  </a:cubicBezTo>
                  <a:close/>
                  <a:moveTo>
                    <a:pt x="225743" y="882015"/>
                  </a:moveTo>
                  <a:cubicBezTo>
                    <a:pt x="225743" y="943928"/>
                    <a:pt x="225743" y="1002982"/>
                    <a:pt x="225743" y="1062038"/>
                  </a:cubicBezTo>
                  <a:cubicBezTo>
                    <a:pt x="272415" y="1062038"/>
                    <a:pt x="314325" y="1062038"/>
                    <a:pt x="359093" y="1062038"/>
                  </a:cubicBezTo>
                  <a:cubicBezTo>
                    <a:pt x="359093" y="1001078"/>
                    <a:pt x="359093" y="942022"/>
                    <a:pt x="359093" y="882015"/>
                  </a:cubicBezTo>
                  <a:cubicBezTo>
                    <a:pt x="314325" y="882015"/>
                    <a:pt x="271463" y="882015"/>
                    <a:pt x="225743" y="882015"/>
                  </a:cubicBezTo>
                  <a:close/>
                  <a:moveTo>
                    <a:pt x="224790" y="856297"/>
                  </a:moveTo>
                  <a:cubicBezTo>
                    <a:pt x="271463" y="856297"/>
                    <a:pt x="315277" y="856297"/>
                    <a:pt x="360045" y="856297"/>
                  </a:cubicBezTo>
                  <a:cubicBezTo>
                    <a:pt x="360045" y="795338"/>
                    <a:pt x="360045" y="738188"/>
                    <a:pt x="360045" y="678180"/>
                  </a:cubicBezTo>
                  <a:cubicBezTo>
                    <a:pt x="314325" y="678180"/>
                    <a:pt x="271463" y="678180"/>
                    <a:pt x="224790" y="678180"/>
                  </a:cubicBezTo>
                  <a:cubicBezTo>
                    <a:pt x="224790" y="738188"/>
                    <a:pt x="224790" y="795338"/>
                    <a:pt x="224790" y="856297"/>
                  </a:cubicBezTo>
                  <a:close/>
                  <a:moveTo>
                    <a:pt x="224790" y="1085850"/>
                  </a:moveTo>
                  <a:cubicBezTo>
                    <a:pt x="224790" y="1147763"/>
                    <a:pt x="224790" y="1204913"/>
                    <a:pt x="224790" y="1262063"/>
                  </a:cubicBezTo>
                  <a:cubicBezTo>
                    <a:pt x="271463" y="1262063"/>
                    <a:pt x="315277" y="1262063"/>
                    <a:pt x="358140" y="1262063"/>
                  </a:cubicBezTo>
                  <a:cubicBezTo>
                    <a:pt x="358140" y="1202055"/>
                    <a:pt x="358140" y="1143953"/>
                    <a:pt x="358140" y="1085850"/>
                  </a:cubicBezTo>
                  <a:cubicBezTo>
                    <a:pt x="312420" y="1085850"/>
                    <a:pt x="270510" y="1085850"/>
                    <a:pt x="224790" y="1085850"/>
                  </a:cubicBezTo>
                  <a:close/>
                  <a:moveTo>
                    <a:pt x="223838" y="1669732"/>
                  </a:moveTo>
                  <a:cubicBezTo>
                    <a:pt x="269557" y="1669732"/>
                    <a:pt x="314325" y="1669732"/>
                    <a:pt x="359093" y="1669732"/>
                  </a:cubicBezTo>
                  <a:cubicBezTo>
                    <a:pt x="359093" y="1609725"/>
                    <a:pt x="359093" y="1551623"/>
                    <a:pt x="359093" y="1494473"/>
                  </a:cubicBezTo>
                  <a:cubicBezTo>
                    <a:pt x="312420" y="1494473"/>
                    <a:pt x="268605" y="1494473"/>
                    <a:pt x="223838" y="1494473"/>
                  </a:cubicBezTo>
                  <a:cubicBezTo>
                    <a:pt x="223838" y="1554480"/>
                    <a:pt x="223838" y="1610678"/>
                    <a:pt x="223838" y="1669732"/>
                  </a:cubicBezTo>
                  <a:close/>
                  <a:moveTo>
                    <a:pt x="223838" y="651510"/>
                  </a:moveTo>
                  <a:cubicBezTo>
                    <a:pt x="271463" y="651510"/>
                    <a:pt x="315277" y="651510"/>
                    <a:pt x="359093" y="651510"/>
                  </a:cubicBezTo>
                  <a:cubicBezTo>
                    <a:pt x="359093" y="591503"/>
                    <a:pt x="359093" y="534353"/>
                    <a:pt x="359093" y="475297"/>
                  </a:cubicBezTo>
                  <a:cubicBezTo>
                    <a:pt x="312420" y="475297"/>
                    <a:pt x="268605" y="475297"/>
                    <a:pt x="223838" y="475297"/>
                  </a:cubicBezTo>
                  <a:cubicBezTo>
                    <a:pt x="223838" y="535305"/>
                    <a:pt x="223838" y="591503"/>
                    <a:pt x="223838" y="651510"/>
                  </a:cubicBezTo>
                  <a:close/>
                  <a:moveTo>
                    <a:pt x="223838" y="243840"/>
                  </a:moveTo>
                  <a:cubicBezTo>
                    <a:pt x="271463" y="243840"/>
                    <a:pt x="314325" y="243840"/>
                    <a:pt x="358140" y="243840"/>
                  </a:cubicBezTo>
                  <a:cubicBezTo>
                    <a:pt x="358140" y="183833"/>
                    <a:pt x="358140" y="126683"/>
                    <a:pt x="358140" y="68580"/>
                  </a:cubicBezTo>
                  <a:cubicBezTo>
                    <a:pt x="311468" y="68580"/>
                    <a:pt x="267652" y="68580"/>
                    <a:pt x="223838" y="68580"/>
                  </a:cubicBezTo>
                  <a:cubicBezTo>
                    <a:pt x="223838" y="128588"/>
                    <a:pt x="223838" y="185738"/>
                    <a:pt x="223838" y="24384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41" name="Freeform: Shape 2440">
              <a:extLst>
                <a:ext uri="{FF2B5EF4-FFF2-40B4-BE49-F238E27FC236}">
                  <a16:creationId xmlns:a16="http://schemas.microsoft.com/office/drawing/2014/main" id="{6D392CE1-5B15-45AF-86B2-88F0DF63A3FC}"/>
                </a:ext>
              </a:extLst>
            </p:cNvPr>
            <p:cNvSpPr/>
            <p:nvPr/>
          </p:nvSpPr>
          <p:spPr>
            <a:xfrm>
              <a:off x="8182689" y="2589848"/>
              <a:ext cx="771525" cy="495300"/>
            </a:xfrm>
            <a:custGeom>
              <a:avLst/>
              <a:gdLst>
                <a:gd name="connsiteX0" fmla="*/ 238 w 771525"/>
                <a:gd name="connsiteY0" fmla="*/ 496253 h 495300"/>
                <a:gd name="connsiteX1" fmla="*/ 1191 w 771525"/>
                <a:gd name="connsiteY1" fmla="*/ 94298 h 495300"/>
                <a:gd name="connsiteX2" fmla="*/ 28813 w 771525"/>
                <a:gd name="connsiteY2" fmla="*/ 60007 h 495300"/>
                <a:gd name="connsiteX3" fmla="*/ 741283 w 771525"/>
                <a:gd name="connsiteY3" fmla="*/ 60007 h 495300"/>
                <a:gd name="connsiteX4" fmla="*/ 770811 w 771525"/>
                <a:gd name="connsiteY4" fmla="*/ 97155 h 495300"/>
                <a:gd name="connsiteX5" fmla="*/ 771763 w 771525"/>
                <a:gd name="connsiteY5" fmla="*/ 495300 h 495300"/>
                <a:gd name="connsiteX6" fmla="*/ 238 w 771525"/>
                <a:gd name="connsiteY6" fmla="*/ 496253 h 495300"/>
                <a:gd name="connsiteX7" fmla="*/ 231696 w 771525"/>
                <a:gd name="connsiteY7" fmla="*/ 481965 h 495300"/>
                <a:gd name="connsiteX8" fmla="*/ 538401 w 771525"/>
                <a:gd name="connsiteY8" fmla="*/ 481965 h 495300"/>
                <a:gd name="connsiteX9" fmla="*/ 538401 w 771525"/>
                <a:gd name="connsiteY9" fmla="*/ 214312 h 495300"/>
                <a:gd name="connsiteX10" fmla="*/ 231696 w 771525"/>
                <a:gd name="connsiteY10" fmla="*/ 214312 h 495300"/>
                <a:gd name="connsiteX11" fmla="*/ 231696 w 771525"/>
                <a:gd name="connsiteY11" fmla="*/ 481965 h 495300"/>
                <a:gd name="connsiteX12" fmla="*/ 740331 w 771525"/>
                <a:gd name="connsiteY12" fmla="*/ 481965 h 495300"/>
                <a:gd name="connsiteX13" fmla="*/ 740331 w 771525"/>
                <a:gd name="connsiteY13" fmla="*/ 257175 h 495300"/>
                <a:gd name="connsiteX14" fmla="*/ 566976 w 771525"/>
                <a:gd name="connsiteY14" fmla="*/ 218123 h 495300"/>
                <a:gd name="connsiteX15" fmla="*/ 566976 w 771525"/>
                <a:gd name="connsiteY15" fmla="*/ 481965 h 495300"/>
                <a:gd name="connsiteX16" fmla="*/ 740331 w 771525"/>
                <a:gd name="connsiteY16" fmla="*/ 481965 h 495300"/>
                <a:gd name="connsiteX17" fmla="*/ 203121 w 771525"/>
                <a:gd name="connsiteY17" fmla="*/ 218123 h 495300"/>
                <a:gd name="connsiteX18" fmla="*/ 45006 w 771525"/>
                <a:gd name="connsiteY18" fmla="*/ 255270 h 495300"/>
                <a:gd name="connsiteX19" fmla="*/ 29766 w 771525"/>
                <a:gd name="connsiteY19" fmla="*/ 283845 h 495300"/>
                <a:gd name="connsiteX20" fmla="*/ 28813 w 771525"/>
                <a:gd name="connsiteY20" fmla="*/ 481012 h 495300"/>
                <a:gd name="connsiteX21" fmla="*/ 203121 w 771525"/>
                <a:gd name="connsiteY21" fmla="*/ 481012 h 495300"/>
                <a:gd name="connsiteX22" fmla="*/ 203121 w 771525"/>
                <a:gd name="connsiteY22" fmla="*/ 218123 h 495300"/>
                <a:gd name="connsiteX23" fmla="*/ 231696 w 771525"/>
                <a:gd name="connsiteY23" fmla="*/ 190500 h 495300"/>
                <a:gd name="connsiteX24" fmla="*/ 538401 w 771525"/>
                <a:gd name="connsiteY24" fmla="*/ 190500 h 495300"/>
                <a:gd name="connsiteX25" fmla="*/ 538401 w 771525"/>
                <a:gd name="connsiteY25" fmla="*/ 101917 h 495300"/>
                <a:gd name="connsiteX26" fmla="*/ 231696 w 771525"/>
                <a:gd name="connsiteY26" fmla="*/ 101917 h 495300"/>
                <a:gd name="connsiteX27" fmla="*/ 231696 w 771525"/>
                <a:gd name="connsiteY27" fmla="*/ 190500 h 495300"/>
                <a:gd name="connsiteX28" fmla="*/ 751761 w 771525"/>
                <a:gd name="connsiteY28" fmla="*/ 240030 h 495300"/>
                <a:gd name="connsiteX29" fmla="*/ 724138 w 771525"/>
                <a:gd name="connsiteY29" fmla="*/ 153352 h 495300"/>
                <a:gd name="connsiteX30" fmla="*/ 566976 w 771525"/>
                <a:gd name="connsiteY30" fmla="*/ 108585 h 495300"/>
                <a:gd name="connsiteX31" fmla="*/ 566976 w 771525"/>
                <a:gd name="connsiteY31" fmla="*/ 199073 h 495300"/>
                <a:gd name="connsiteX32" fmla="*/ 751761 w 771525"/>
                <a:gd name="connsiteY32" fmla="*/ 240030 h 495300"/>
                <a:gd name="connsiteX33" fmla="*/ 202168 w 771525"/>
                <a:gd name="connsiteY33" fmla="*/ 110490 h 495300"/>
                <a:gd name="connsiteX34" fmla="*/ 98346 w 771525"/>
                <a:gd name="connsiteY34" fmla="*/ 133350 h 495300"/>
                <a:gd name="connsiteX35" fmla="*/ 33575 w 771525"/>
                <a:gd name="connsiteY35" fmla="*/ 237173 h 495300"/>
                <a:gd name="connsiteX36" fmla="*/ 202168 w 771525"/>
                <a:gd name="connsiteY36" fmla="*/ 200025 h 495300"/>
                <a:gd name="connsiteX37" fmla="*/ 202168 w 771525"/>
                <a:gd name="connsiteY37" fmla="*/ 110490 h 49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771525" h="495300">
                  <a:moveTo>
                    <a:pt x="238" y="496253"/>
                  </a:moveTo>
                  <a:cubicBezTo>
                    <a:pt x="238" y="360045"/>
                    <a:pt x="-714" y="227648"/>
                    <a:pt x="1191" y="94298"/>
                  </a:cubicBezTo>
                  <a:cubicBezTo>
                    <a:pt x="1191" y="82867"/>
                    <a:pt x="16431" y="64770"/>
                    <a:pt x="28813" y="60007"/>
                  </a:cubicBezTo>
                  <a:cubicBezTo>
                    <a:pt x="265986" y="-20002"/>
                    <a:pt x="504111" y="-20002"/>
                    <a:pt x="741283" y="60007"/>
                  </a:cubicBezTo>
                  <a:cubicBezTo>
                    <a:pt x="754618" y="64770"/>
                    <a:pt x="769858" y="84773"/>
                    <a:pt x="770811" y="97155"/>
                  </a:cubicBezTo>
                  <a:cubicBezTo>
                    <a:pt x="772716" y="228600"/>
                    <a:pt x="771763" y="360045"/>
                    <a:pt x="771763" y="495300"/>
                  </a:cubicBezTo>
                  <a:cubicBezTo>
                    <a:pt x="515541" y="496253"/>
                    <a:pt x="261223" y="496253"/>
                    <a:pt x="238" y="496253"/>
                  </a:cubicBezTo>
                  <a:close/>
                  <a:moveTo>
                    <a:pt x="231696" y="481965"/>
                  </a:moveTo>
                  <a:cubicBezTo>
                    <a:pt x="336471" y="481965"/>
                    <a:pt x="437436" y="481965"/>
                    <a:pt x="538401" y="481965"/>
                  </a:cubicBezTo>
                  <a:cubicBezTo>
                    <a:pt x="538401" y="392430"/>
                    <a:pt x="538401" y="305753"/>
                    <a:pt x="538401" y="214312"/>
                  </a:cubicBezTo>
                  <a:cubicBezTo>
                    <a:pt x="434578" y="214312"/>
                    <a:pt x="333613" y="214312"/>
                    <a:pt x="231696" y="214312"/>
                  </a:cubicBezTo>
                  <a:cubicBezTo>
                    <a:pt x="231696" y="307657"/>
                    <a:pt x="231696" y="392430"/>
                    <a:pt x="231696" y="481965"/>
                  </a:cubicBezTo>
                  <a:close/>
                  <a:moveTo>
                    <a:pt x="740331" y="481965"/>
                  </a:moveTo>
                  <a:cubicBezTo>
                    <a:pt x="740331" y="404812"/>
                    <a:pt x="740331" y="332423"/>
                    <a:pt x="740331" y="257175"/>
                  </a:cubicBezTo>
                  <a:cubicBezTo>
                    <a:pt x="682228" y="243840"/>
                    <a:pt x="626031" y="231457"/>
                    <a:pt x="566976" y="218123"/>
                  </a:cubicBezTo>
                  <a:cubicBezTo>
                    <a:pt x="566976" y="309562"/>
                    <a:pt x="566976" y="394335"/>
                    <a:pt x="566976" y="481965"/>
                  </a:cubicBezTo>
                  <a:cubicBezTo>
                    <a:pt x="625078" y="481965"/>
                    <a:pt x="681276" y="481965"/>
                    <a:pt x="740331" y="481965"/>
                  </a:cubicBezTo>
                  <a:close/>
                  <a:moveTo>
                    <a:pt x="203121" y="218123"/>
                  </a:moveTo>
                  <a:cubicBezTo>
                    <a:pt x="147876" y="230505"/>
                    <a:pt x="96441" y="240982"/>
                    <a:pt x="45006" y="255270"/>
                  </a:cubicBezTo>
                  <a:cubicBezTo>
                    <a:pt x="37386" y="257175"/>
                    <a:pt x="29766" y="274320"/>
                    <a:pt x="29766" y="283845"/>
                  </a:cubicBezTo>
                  <a:cubicBezTo>
                    <a:pt x="28813" y="348615"/>
                    <a:pt x="28813" y="413385"/>
                    <a:pt x="28813" y="481012"/>
                  </a:cubicBezTo>
                  <a:cubicBezTo>
                    <a:pt x="88821" y="481012"/>
                    <a:pt x="145018" y="481012"/>
                    <a:pt x="203121" y="481012"/>
                  </a:cubicBezTo>
                  <a:cubicBezTo>
                    <a:pt x="203121" y="395287"/>
                    <a:pt x="203121" y="310515"/>
                    <a:pt x="203121" y="218123"/>
                  </a:cubicBezTo>
                  <a:close/>
                  <a:moveTo>
                    <a:pt x="231696" y="190500"/>
                  </a:moveTo>
                  <a:cubicBezTo>
                    <a:pt x="336471" y="190500"/>
                    <a:pt x="436483" y="190500"/>
                    <a:pt x="538401" y="190500"/>
                  </a:cubicBezTo>
                  <a:cubicBezTo>
                    <a:pt x="538401" y="162877"/>
                    <a:pt x="538401" y="136207"/>
                    <a:pt x="538401" y="101917"/>
                  </a:cubicBezTo>
                  <a:cubicBezTo>
                    <a:pt x="435531" y="101917"/>
                    <a:pt x="333613" y="101917"/>
                    <a:pt x="231696" y="101917"/>
                  </a:cubicBezTo>
                  <a:cubicBezTo>
                    <a:pt x="231696" y="136207"/>
                    <a:pt x="231696" y="162877"/>
                    <a:pt x="231696" y="190500"/>
                  </a:cubicBezTo>
                  <a:close/>
                  <a:moveTo>
                    <a:pt x="751761" y="240030"/>
                  </a:moveTo>
                  <a:cubicBezTo>
                    <a:pt x="741283" y="205740"/>
                    <a:pt x="741283" y="160973"/>
                    <a:pt x="724138" y="153352"/>
                  </a:cubicBezTo>
                  <a:cubicBezTo>
                    <a:pt x="676513" y="130492"/>
                    <a:pt x="621268" y="122873"/>
                    <a:pt x="566976" y="108585"/>
                  </a:cubicBezTo>
                  <a:cubicBezTo>
                    <a:pt x="566976" y="144780"/>
                    <a:pt x="566976" y="172402"/>
                    <a:pt x="566976" y="199073"/>
                  </a:cubicBezTo>
                  <a:cubicBezTo>
                    <a:pt x="626031" y="211455"/>
                    <a:pt x="681276" y="223837"/>
                    <a:pt x="751761" y="240030"/>
                  </a:cubicBezTo>
                  <a:close/>
                  <a:moveTo>
                    <a:pt x="202168" y="110490"/>
                  </a:moveTo>
                  <a:cubicBezTo>
                    <a:pt x="165021" y="118110"/>
                    <a:pt x="130731" y="124777"/>
                    <a:pt x="98346" y="133350"/>
                  </a:cubicBezTo>
                  <a:cubicBezTo>
                    <a:pt x="22146" y="153352"/>
                    <a:pt x="21193" y="157163"/>
                    <a:pt x="33575" y="237173"/>
                  </a:cubicBezTo>
                  <a:cubicBezTo>
                    <a:pt x="89773" y="224790"/>
                    <a:pt x="145971" y="212407"/>
                    <a:pt x="202168" y="200025"/>
                  </a:cubicBezTo>
                  <a:cubicBezTo>
                    <a:pt x="202168" y="168592"/>
                    <a:pt x="202168" y="140970"/>
                    <a:pt x="202168" y="11049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442" name="Graphic 70">
            <a:extLst>
              <a:ext uri="{FF2B5EF4-FFF2-40B4-BE49-F238E27FC236}">
                <a16:creationId xmlns:a16="http://schemas.microsoft.com/office/drawing/2014/main" id="{BE415D6C-FD4B-4732-9977-E0B5A7D607F9}"/>
              </a:ext>
            </a:extLst>
          </p:cNvPr>
          <p:cNvGrpSpPr/>
          <p:nvPr/>
        </p:nvGrpSpPr>
        <p:grpSpPr>
          <a:xfrm>
            <a:off x="7100813" y="2047671"/>
            <a:ext cx="4342198" cy="4151592"/>
            <a:chOff x="6551111" y="-143747"/>
            <a:chExt cx="4379433" cy="4187188"/>
          </a:xfrm>
          <a:solidFill>
            <a:schemeClr val="accent5"/>
          </a:solidFill>
        </p:grpSpPr>
        <p:sp>
          <p:nvSpPr>
            <p:cNvPr id="2443" name="Freeform: Shape 2442">
              <a:extLst>
                <a:ext uri="{FF2B5EF4-FFF2-40B4-BE49-F238E27FC236}">
                  <a16:creationId xmlns:a16="http://schemas.microsoft.com/office/drawing/2014/main" id="{4299776D-583F-46EB-94F0-6CC96E032163}"/>
                </a:ext>
              </a:extLst>
            </p:cNvPr>
            <p:cNvSpPr/>
            <p:nvPr/>
          </p:nvSpPr>
          <p:spPr>
            <a:xfrm>
              <a:off x="6551033" y="-144216"/>
              <a:ext cx="4374744" cy="4187188"/>
            </a:xfrm>
            <a:custGeom>
              <a:avLst/>
              <a:gdLst>
                <a:gd name="connsiteX0" fmla="*/ 4372947 w 4374744"/>
                <a:gd name="connsiteY0" fmla="*/ 105969 h 4187188"/>
                <a:gd name="connsiteX1" fmla="*/ 4269791 w 4374744"/>
                <a:gd name="connsiteY1" fmla="*/ 4220 h 4187188"/>
                <a:gd name="connsiteX2" fmla="*/ 4260413 w 4374744"/>
                <a:gd name="connsiteY2" fmla="*/ 0 h 4187188"/>
                <a:gd name="connsiteX3" fmla="*/ 4246816 w 4374744"/>
                <a:gd name="connsiteY3" fmla="*/ 0 h 4187188"/>
                <a:gd name="connsiteX4" fmla="*/ 4237438 w 4374744"/>
                <a:gd name="connsiteY4" fmla="*/ 3751 h 4187188"/>
                <a:gd name="connsiteX5" fmla="*/ 4002055 w 4374744"/>
                <a:gd name="connsiteY5" fmla="*/ 42669 h 4187188"/>
                <a:gd name="connsiteX6" fmla="*/ 3580523 w 4374744"/>
                <a:gd name="connsiteY6" fmla="*/ 114409 h 4187188"/>
                <a:gd name="connsiteX7" fmla="*/ 3459080 w 4374744"/>
                <a:gd name="connsiteY7" fmla="*/ 214283 h 4187188"/>
                <a:gd name="connsiteX8" fmla="*/ 3323102 w 4374744"/>
                <a:gd name="connsiteY8" fmla="*/ 564075 h 4187188"/>
                <a:gd name="connsiteX9" fmla="*/ 3163210 w 4374744"/>
                <a:gd name="connsiteY9" fmla="*/ 974354 h 4187188"/>
                <a:gd name="connsiteX10" fmla="*/ 3134608 w 4374744"/>
                <a:gd name="connsiteY10" fmla="*/ 994047 h 4187188"/>
                <a:gd name="connsiteX11" fmla="*/ 2924546 w 4374744"/>
                <a:gd name="connsiteY11" fmla="*/ 999674 h 4187188"/>
                <a:gd name="connsiteX12" fmla="*/ 2637585 w 4374744"/>
                <a:gd name="connsiteY12" fmla="*/ 1006707 h 4187188"/>
                <a:gd name="connsiteX13" fmla="*/ 2377820 w 4374744"/>
                <a:gd name="connsiteY13" fmla="*/ 1013271 h 4187188"/>
                <a:gd name="connsiteX14" fmla="*/ 2087108 w 4374744"/>
                <a:gd name="connsiteY14" fmla="*/ 1020305 h 4187188"/>
                <a:gd name="connsiteX15" fmla="*/ 1827343 w 4374744"/>
                <a:gd name="connsiteY15" fmla="*/ 1026869 h 4187188"/>
                <a:gd name="connsiteX16" fmla="*/ 1538507 w 4374744"/>
                <a:gd name="connsiteY16" fmla="*/ 1033903 h 4187188"/>
                <a:gd name="connsiteX17" fmla="*/ 1278741 w 4374744"/>
                <a:gd name="connsiteY17" fmla="*/ 1040467 h 4187188"/>
                <a:gd name="connsiteX18" fmla="*/ 989905 w 4374744"/>
                <a:gd name="connsiteY18" fmla="*/ 1047500 h 4187188"/>
                <a:gd name="connsiteX19" fmla="*/ 728264 w 4374744"/>
                <a:gd name="connsiteY19" fmla="*/ 1054065 h 4187188"/>
                <a:gd name="connsiteX20" fmla="*/ 439428 w 4374744"/>
                <a:gd name="connsiteY20" fmla="*/ 1061098 h 4187188"/>
                <a:gd name="connsiteX21" fmla="*/ 114487 w 4374744"/>
                <a:gd name="connsiteY21" fmla="*/ 1069069 h 4187188"/>
                <a:gd name="connsiteX22" fmla="*/ 78 w 4374744"/>
                <a:gd name="connsiteY22" fmla="*/ 1193794 h 4187188"/>
                <a:gd name="connsiteX23" fmla="*/ 20240 w 4374744"/>
                <a:gd name="connsiteY23" fmla="*/ 1371503 h 4187188"/>
                <a:gd name="connsiteX24" fmla="*/ 43216 w 4374744"/>
                <a:gd name="connsiteY24" fmla="*/ 1559059 h 4187188"/>
                <a:gd name="connsiteX25" fmla="*/ 61503 w 4374744"/>
                <a:gd name="connsiteY25" fmla="*/ 1711449 h 4187188"/>
                <a:gd name="connsiteX26" fmla="*/ 84478 w 4374744"/>
                <a:gd name="connsiteY26" fmla="*/ 1897598 h 4187188"/>
                <a:gd name="connsiteX27" fmla="*/ 102296 w 4374744"/>
                <a:gd name="connsiteY27" fmla="*/ 2049987 h 4187188"/>
                <a:gd name="connsiteX28" fmla="*/ 125272 w 4374744"/>
                <a:gd name="connsiteY28" fmla="*/ 2236137 h 4187188"/>
                <a:gd name="connsiteX29" fmla="*/ 143090 w 4374744"/>
                <a:gd name="connsiteY29" fmla="*/ 2390402 h 4187188"/>
                <a:gd name="connsiteX30" fmla="*/ 166065 w 4374744"/>
                <a:gd name="connsiteY30" fmla="*/ 2579833 h 4187188"/>
                <a:gd name="connsiteX31" fmla="*/ 269221 w 4374744"/>
                <a:gd name="connsiteY31" fmla="*/ 2696587 h 4187188"/>
                <a:gd name="connsiteX32" fmla="*/ 365812 w 4374744"/>
                <a:gd name="connsiteY32" fmla="*/ 2705965 h 4187188"/>
                <a:gd name="connsiteX33" fmla="*/ 515388 w 4374744"/>
                <a:gd name="connsiteY33" fmla="*/ 2717218 h 4187188"/>
                <a:gd name="connsiteX34" fmla="*/ 712791 w 4374744"/>
                <a:gd name="connsiteY34" fmla="*/ 2733160 h 4187188"/>
                <a:gd name="connsiteX35" fmla="*/ 859085 w 4374744"/>
                <a:gd name="connsiteY35" fmla="*/ 2744414 h 4187188"/>
                <a:gd name="connsiteX36" fmla="*/ 1057894 w 4374744"/>
                <a:gd name="connsiteY36" fmla="*/ 2760825 h 4187188"/>
                <a:gd name="connsiteX37" fmla="*/ 1202312 w 4374744"/>
                <a:gd name="connsiteY37" fmla="*/ 2772078 h 4187188"/>
                <a:gd name="connsiteX38" fmla="*/ 1402997 w 4374744"/>
                <a:gd name="connsiteY38" fmla="*/ 2788489 h 4187188"/>
                <a:gd name="connsiteX39" fmla="*/ 1547415 w 4374744"/>
                <a:gd name="connsiteY39" fmla="*/ 2799743 h 4187188"/>
                <a:gd name="connsiteX40" fmla="*/ 1702149 w 4374744"/>
                <a:gd name="connsiteY40" fmla="*/ 2812403 h 4187188"/>
                <a:gd name="connsiteX41" fmla="*/ 1850318 w 4374744"/>
                <a:gd name="connsiteY41" fmla="*/ 2824125 h 4187188"/>
                <a:gd name="connsiteX42" fmla="*/ 2040688 w 4374744"/>
                <a:gd name="connsiteY42" fmla="*/ 2840067 h 4187188"/>
                <a:gd name="connsiteX43" fmla="*/ 2192139 w 4374744"/>
                <a:gd name="connsiteY43" fmla="*/ 2851320 h 4187188"/>
                <a:gd name="connsiteX44" fmla="*/ 2397982 w 4374744"/>
                <a:gd name="connsiteY44" fmla="*/ 2868200 h 4187188"/>
                <a:gd name="connsiteX45" fmla="*/ 2459407 w 4374744"/>
                <a:gd name="connsiteY45" fmla="*/ 2882736 h 4187188"/>
                <a:gd name="connsiteX46" fmla="*/ 2881408 w 4374744"/>
                <a:gd name="connsiteY46" fmla="*/ 3214241 h 4187188"/>
                <a:gd name="connsiteX47" fmla="*/ 2966746 w 4374744"/>
                <a:gd name="connsiteY47" fmla="*/ 3345999 h 4187188"/>
                <a:gd name="connsiteX48" fmla="*/ 2887034 w 4374744"/>
                <a:gd name="connsiteY48" fmla="*/ 3471193 h 4187188"/>
                <a:gd name="connsiteX49" fmla="*/ 2783410 w 4374744"/>
                <a:gd name="connsiteY49" fmla="*/ 3477757 h 4187188"/>
                <a:gd name="connsiteX50" fmla="*/ 1632285 w 4374744"/>
                <a:gd name="connsiteY50" fmla="*/ 3481509 h 4187188"/>
                <a:gd name="connsiteX51" fmla="*/ 568373 w 4374744"/>
                <a:gd name="connsiteY51" fmla="*/ 3484322 h 4187188"/>
                <a:gd name="connsiteX52" fmla="*/ 212485 w 4374744"/>
                <a:gd name="connsiteY52" fmla="*/ 3485729 h 4187188"/>
                <a:gd name="connsiteX53" fmla="*/ 172161 w 4374744"/>
                <a:gd name="connsiteY53" fmla="*/ 3489949 h 4187188"/>
                <a:gd name="connsiteX54" fmla="*/ 83541 w 4374744"/>
                <a:gd name="connsiteY54" fmla="*/ 3612798 h 4187188"/>
                <a:gd name="connsiteX55" fmla="*/ 194668 w 4374744"/>
                <a:gd name="connsiteY55" fmla="*/ 3726269 h 4187188"/>
                <a:gd name="connsiteX56" fmla="*/ 374252 w 4374744"/>
                <a:gd name="connsiteY56" fmla="*/ 3727207 h 4187188"/>
                <a:gd name="connsiteX57" fmla="*/ 393008 w 4374744"/>
                <a:gd name="connsiteY57" fmla="*/ 3728614 h 4187188"/>
                <a:gd name="connsiteX58" fmla="*/ 283288 w 4374744"/>
                <a:gd name="connsiteY58" fmla="*/ 3905385 h 4187188"/>
                <a:gd name="connsiteX59" fmla="*/ 340961 w 4374744"/>
                <a:gd name="connsiteY59" fmla="*/ 4103726 h 4187188"/>
                <a:gd name="connsiteX60" fmla="*/ 670122 w 4374744"/>
                <a:gd name="connsiteY60" fmla="*/ 4146395 h 4187188"/>
                <a:gd name="connsiteX61" fmla="*/ 771402 w 4374744"/>
                <a:gd name="connsiteY61" fmla="*/ 3995412 h 4187188"/>
                <a:gd name="connsiteX62" fmla="*/ 661682 w 4374744"/>
                <a:gd name="connsiteY62" fmla="*/ 3730020 h 4187188"/>
                <a:gd name="connsiteX63" fmla="*/ 664964 w 4374744"/>
                <a:gd name="connsiteY63" fmla="*/ 3727207 h 4187188"/>
                <a:gd name="connsiteX64" fmla="*/ 2785285 w 4374744"/>
                <a:gd name="connsiteY64" fmla="*/ 3721111 h 4187188"/>
                <a:gd name="connsiteX65" fmla="*/ 2787630 w 4374744"/>
                <a:gd name="connsiteY65" fmla="*/ 3725800 h 4187188"/>
                <a:gd name="connsiteX66" fmla="*/ 2662436 w 4374744"/>
                <a:gd name="connsiteY66" fmla="*/ 3926485 h 4187188"/>
                <a:gd name="connsiteX67" fmla="*/ 2762309 w 4374744"/>
                <a:gd name="connsiteY67" fmla="*/ 4141706 h 4187188"/>
                <a:gd name="connsiteX68" fmla="*/ 3117259 w 4374744"/>
                <a:gd name="connsiteY68" fmla="*/ 4080750 h 4187188"/>
                <a:gd name="connsiteX69" fmla="*/ 3153364 w 4374744"/>
                <a:gd name="connsiteY69" fmla="*/ 3888505 h 4187188"/>
                <a:gd name="connsiteX70" fmla="*/ 2962526 w 4374744"/>
                <a:gd name="connsiteY70" fmla="*/ 3697667 h 4187188"/>
                <a:gd name="connsiteX71" fmla="*/ 2976592 w 4374744"/>
                <a:gd name="connsiteY71" fmla="*/ 3689696 h 4187188"/>
                <a:gd name="connsiteX72" fmla="*/ 3152426 w 4374744"/>
                <a:gd name="connsiteY72" fmla="*/ 3549029 h 4187188"/>
                <a:gd name="connsiteX73" fmla="*/ 3204004 w 4374744"/>
                <a:gd name="connsiteY73" fmla="*/ 3449624 h 4187188"/>
                <a:gd name="connsiteX74" fmla="*/ 3190875 w 4374744"/>
                <a:gd name="connsiteY74" fmla="*/ 3240030 h 4187188"/>
                <a:gd name="connsiteX75" fmla="*/ 3010352 w 4374744"/>
                <a:gd name="connsiteY75" fmla="*/ 3006992 h 4187188"/>
                <a:gd name="connsiteX76" fmla="*/ 2735583 w 4374744"/>
                <a:gd name="connsiteY76" fmla="*/ 2792240 h 4187188"/>
                <a:gd name="connsiteX77" fmla="*/ 2727612 w 4374744"/>
                <a:gd name="connsiteY77" fmla="*/ 2759418 h 4187188"/>
                <a:gd name="connsiteX78" fmla="*/ 2910479 w 4374744"/>
                <a:gd name="connsiteY78" fmla="*/ 2292403 h 4187188"/>
                <a:gd name="connsiteX79" fmla="*/ 3479242 w 4374744"/>
                <a:gd name="connsiteY79" fmla="*/ 836500 h 4187188"/>
                <a:gd name="connsiteX80" fmla="*/ 3662110 w 4374744"/>
                <a:gd name="connsiteY80" fmla="*/ 363859 h 4187188"/>
                <a:gd name="connsiteX81" fmla="*/ 3686023 w 4374744"/>
                <a:gd name="connsiteY81" fmla="*/ 344165 h 4187188"/>
                <a:gd name="connsiteX82" fmla="*/ 3870766 w 4374744"/>
                <a:gd name="connsiteY82" fmla="*/ 313219 h 4187188"/>
                <a:gd name="connsiteX83" fmla="*/ 4266978 w 4374744"/>
                <a:gd name="connsiteY83" fmla="*/ 245698 h 4187188"/>
                <a:gd name="connsiteX84" fmla="*/ 4371540 w 4374744"/>
                <a:gd name="connsiteY84" fmla="*/ 148169 h 4187188"/>
                <a:gd name="connsiteX85" fmla="*/ 4376698 w 4374744"/>
                <a:gd name="connsiteY85" fmla="*/ 130351 h 4187188"/>
                <a:gd name="connsiteX86" fmla="*/ 4376698 w 4374744"/>
                <a:gd name="connsiteY86" fmla="*/ 113471 h 4187188"/>
                <a:gd name="connsiteX87" fmla="*/ 4372947 w 4374744"/>
                <a:gd name="connsiteY87" fmla="*/ 105969 h 4187188"/>
                <a:gd name="connsiteX88" fmla="*/ 626046 w 4374744"/>
                <a:gd name="connsiteY88" fmla="*/ 1260377 h 4187188"/>
                <a:gd name="connsiteX89" fmla="*/ 645740 w 4374744"/>
                <a:gd name="connsiteY89" fmla="*/ 1240683 h 4187188"/>
                <a:gd name="connsiteX90" fmla="*/ 958489 w 4374744"/>
                <a:gd name="connsiteY90" fmla="*/ 1234119 h 4187188"/>
                <a:gd name="connsiteX91" fmla="*/ 1038670 w 4374744"/>
                <a:gd name="connsiteY91" fmla="*/ 1230836 h 4187188"/>
                <a:gd name="connsiteX92" fmla="*/ 1052736 w 4374744"/>
                <a:gd name="connsiteY92" fmla="*/ 1244434 h 4187188"/>
                <a:gd name="connsiteX93" fmla="*/ 1052736 w 4374744"/>
                <a:gd name="connsiteY93" fmla="*/ 1618608 h 4187188"/>
                <a:gd name="connsiteX94" fmla="*/ 1033981 w 4374744"/>
                <a:gd name="connsiteY94" fmla="*/ 1633613 h 4187188"/>
                <a:gd name="connsiteX95" fmla="*/ 838923 w 4374744"/>
                <a:gd name="connsiteY95" fmla="*/ 1633613 h 4187188"/>
                <a:gd name="connsiteX96" fmla="*/ 645740 w 4374744"/>
                <a:gd name="connsiteY96" fmla="*/ 1634082 h 4187188"/>
                <a:gd name="connsiteX97" fmla="*/ 626046 w 4374744"/>
                <a:gd name="connsiteY97" fmla="*/ 1614389 h 4187188"/>
                <a:gd name="connsiteX98" fmla="*/ 626046 w 4374744"/>
                <a:gd name="connsiteY98" fmla="*/ 1260377 h 4187188"/>
                <a:gd name="connsiteX99" fmla="*/ 287039 w 4374744"/>
                <a:gd name="connsiteY99" fmla="*/ 2094532 h 4187188"/>
                <a:gd name="connsiteX100" fmla="*/ 249997 w 4374744"/>
                <a:gd name="connsiteY100" fmla="*/ 1786940 h 4187188"/>
                <a:gd name="connsiteX101" fmla="*/ 242494 w 4374744"/>
                <a:gd name="connsiteY101" fmla="*/ 1716606 h 4187188"/>
                <a:gd name="connsiteX102" fmla="*/ 264532 w 4374744"/>
                <a:gd name="connsiteY102" fmla="*/ 1714731 h 4187188"/>
                <a:gd name="connsiteX103" fmla="*/ 522891 w 4374744"/>
                <a:gd name="connsiteY103" fmla="*/ 1714731 h 4187188"/>
                <a:gd name="connsiteX104" fmla="*/ 545397 w 4374744"/>
                <a:gd name="connsiteY104" fmla="*/ 1738175 h 4187188"/>
                <a:gd name="connsiteX105" fmla="*/ 545397 w 4374744"/>
                <a:gd name="connsiteY105" fmla="*/ 2090312 h 4187188"/>
                <a:gd name="connsiteX106" fmla="*/ 522422 w 4374744"/>
                <a:gd name="connsiteY106" fmla="*/ 2112819 h 4187188"/>
                <a:gd name="connsiteX107" fmla="*/ 307201 w 4374744"/>
                <a:gd name="connsiteY107" fmla="*/ 2113288 h 4187188"/>
                <a:gd name="connsiteX108" fmla="*/ 287039 w 4374744"/>
                <a:gd name="connsiteY108" fmla="*/ 2094532 h 4187188"/>
                <a:gd name="connsiteX109" fmla="*/ 545397 w 4374744"/>
                <a:gd name="connsiteY109" fmla="*/ 2465424 h 4187188"/>
                <a:gd name="connsiteX110" fmla="*/ 526642 w 4374744"/>
                <a:gd name="connsiteY110" fmla="*/ 2481366 h 4187188"/>
                <a:gd name="connsiteX111" fmla="*/ 367219 w 4374744"/>
                <a:gd name="connsiteY111" fmla="*/ 2468237 h 4187188"/>
                <a:gd name="connsiteX112" fmla="*/ 363937 w 4374744"/>
                <a:gd name="connsiteY112" fmla="*/ 2468237 h 4187188"/>
                <a:gd name="connsiteX113" fmla="*/ 328301 w 4374744"/>
                <a:gd name="connsiteY113" fmla="*/ 2434477 h 4187188"/>
                <a:gd name="connsiteX114" fmla="*/ 301575 w 4374744"/>
                <a:gd name="connsiteY114" fmla="*/ 2209879 h 4187188"/>
                <a:gd name="connsiteX115" fmla="*/ 301575 w 4374744"/>
                <a:gd name="connsiteY115" fmla="*/ 2195812 h 4187188"/>
                <a:gd name="connsiteX116" fmla="*/ 384099 w 4374744"/>
                <a:gd name="connsiteY116" fmla="*/ 2195812 h 4187188"/>
                <a:gd name="connsiteX117" fmla="*/ 527580 w 4374744"/>
                <a:gd name="connsiteY117" fmla="*/ 2195343 h 4187188"/>
                <a:gd name="connsiteX118" fmla="*/ 545866 w 4374744"/>
                <a:gd name="connsiteY118" fmla="*/ 2212692 h 4187188"/>
                <a:gd name="connsiteX119" fmla="*/ 545397 w 4374744"/>
                <a:gd name="connsiteY119" fmla="*/ 2465424 h 4187188"/>
                <a:gd name="connsiteX120" fmla="*/ 545397 w 4374744"/>
                <a:gd name="connsiteY120" fmla="*/ 1439961 h 4187188"/>
                <a:gd name="connsiteX121" fmla="*/ 545866 w 4374744"/>
                <a:gd name="connsiteY121" fmla="*/ 1612513 h 4187188"/>
                <a:gd name="connsiteX122" fmla="*/ 524297 w 4374744"/>
                <a:gd name="connsiteY122" fmla="*/ 1634082 h 4187188"/>
                <a:gd name="connsiteX123" fmla="*/ 252341 w 4374744"/>
                <a:gd name="connsiteY123" fmla="*/ 1634082 h 4187188"/>
                <a:gd name="connsiteX124" fmla="*/ 228428 w 4374744"/>
                <a:gd name="connsiteY124" fmla="*/ 1611575 h 4187188"/>
                <a:gd name="connsiteX125" fmla="*/ 205452 w 4374744"/>
                <a:gd name="connsiteY125" fmla="*/ 1420737 h 4187188"/>
                <a:gd name="connsiteX126" fmla="*/ 188103 w 4374744"/>
                <a:gd name="connsiteY126" fmla="*/ 1273505 h 4187188"/>
                <a:gd name="connsiteX127" fmla="*/ 208265 w 4374744"/>
                <a:gd name="connsiteY127" fmla="*/ 1251468 h 4187188"/>
                <a:gd name="connsiteX128" fmla="*/ 524297 w 4374744"/>
                <a:gd name="connsiteY128" fmla="*/ 1243965 h 4187188"/>
                <a:gd name="connsiteX129" fmla="*/ 545397 w 4374744"/>
                <a:gd name="connsiteY129" fmla="*/ 1265065 h 4187188"/>
                <a:gd name="connsiteX130" fmla="*/ 545397 w 4374744"/>
                <a:gd name="connsiteY130" fmla="*/ 1439961 h 4187188"/>
                <a:gd name="connsiteX131" fmla="*/ 1052736 w 4374744"/>
                <a:gd name="connsiteY131" fmla="*/ 2504811 h 4187188"/>
                <a:gd name="connsiteX132" fmla="*/ 1033512 w 4374744"/>
                <a:gd name="connsiteY132" fmla="*/ 2520753 h 4187188"/>
                <a:gd name="connsiteX133" fmla="*/ 882060 w 4374744"/>
                <a:gd name="connsiteY133" fmla="*/ 2509499 h 4187188"/>
                <a:gd name="connsiteX134" fmla="*/ 690284 w 4374744"/>
                <a:gd name="connsiteY134" fmla="*/ 2493088 h 4187188"/>
                <a:gd name="connsiteX135" fmla="*/ 646209 w 4374744"/>
                <a:gd name="connsiteY135" fmla="*/ 2489806 h 4187188"/>
                <a:gd name="connsiteX136" fmla="*/ 626046 w 4374744"/>
                <a:gd name="connsiteY136" fmla="*/ 2466831 h 4187188"/>
                <a:gd name="connsiteX137" fmla="*/ 626046 w 4374744"/>
                <a:gd name="connsiteY137" fmla="*/ 2239419 h 4187188"/>
                <a:gd name="connsiteX138" fmla="*/ 626046 w 4374744"/>
                <a:gd name="connsiteY138" fmla="*/ 2212223 h 4187188"/>
                <a:gd name="connsiteX139" fmla="*/ 642927 w 4374744"/>
                <a:gd name="connsiteY139" fmla="*/ 2195343 h 4187188"/>
                <a:gd name="connsiteX140" fmla="*/ 839391 w 4374744"/>
                <a:gd name="connsiteY140" fmla="*/ 2195812 h 4187188"/>
                <a:gd name="connsiteX141" fmla="*/ 1034450 w 4374744"/>
                <a:gd name="connsiteY141" fmla="*/ 2195343 h 4187188"/>
                <a:gd name="connsiteX142" fmla="*/ 1052268 w 4374744"/>
                <a:gd name="connsiteY142" fmla="*/ 2212223 h 4187188"/>
                <a:gd name="connsiteX143" fmla="*/ 1052736 w 4374744"/>
                <a:gd name="connsiteY143" fmla="*/ 2504811 h 4187188"/>
                <a:gd name="connsiteX144" fmla="*/ 1052736 w 4374744"/>
                <a:gd name="connsiteY144" fmla="*/ 2095470 h 4187188"/>
                <a:gd name="connsiteX145" fmla="*/ 1035387 w 4374744"/>
                <a:gd name="connsiteY145" fmla="*/ 2112819 h 4187188"/>
                <a:gd name="connsiteX146" fmla="*/ 840329 w 4374744"/>
                <a:gd name="connsiteY146" fmla="*/ 2112350 h 4187188"/>
                <a:gd name="connsiteX147" fmla="*/ 647147 w 4374744"/>
                <a:gd name="connsiteY147" fmla="*/ 2112819 h 4187188"/>
                <a:gd name="connsiteX148" fmla="*/ 626046 w 4374744"/>
                <a:gd name="connsiteY148" fmla="*/ 2093125 h 4187188"/>
                <a:gd name="connsiteX149" fmla="*/ 626046 w 4374744"/>
                <a:gd name="connsiteY149" fmla="*/ 1733955 h 4187188"/>
                <a:gd name="connsiteX150" fmla="*/ 645740 w 4374744"/>
                <a:gd name="connsiteY150" fmla="*/ 1714262 h 4187188"/>
                <a:gd name="connsiteX151" fmla="*/ 1033981 w 4374744"/>
                <a:gd name="connsiteY151" fmla="*/ 1714262 h 4187188"/>
                <a:gd name="connsiteX152" fmla="*/ 1052736 w 4374744"/>
                <a:gd name="connsiteY152" fmla="*/ 1733018 h 4187188"/>
                <a:gd name="connsiteX153" fmla="*/ 1052736 w 4374744"/>
                <a:gd name="connsiteY153" fmla="*/ 2095470 h 4187188"/>
                <a:gd name="connsiteX154" fmla="*/ 1135261 w 4374744"/>
                <a:gd name="connsiteY154" fmla="*/ 1246779 h 4187188"/>
                <a:gd name="connsiteX155" fmla="*/ 1154954 w 4374744"/>
                <a:gd name="connsiteY155" fmla="*/ 1227554 h 4187188"/>
                <a:gd name="connsiteX156" fmla="*/ 1363610 w 4374744"/>
                <a:gd name="connsiteY156" fmla="*/ 1223803 h 4187188"/>
                <a:gd name="connsiteX157" fmla="*/ 1532880 w 4374744"/>
                <a:gd name="connsiteY157" fmla="*/ 1217708 h 4187188"/>
                <a:gd name="connsiteX158" fmla="*/ 1559607 w 4374744"/>
                <a:gd name="connsiteY158" fmla="*/ 1242559 h 4187188"/>
                <a:gd name="connsiteX159" fmla="*/ 1560076 w 4374744"/>
                <a:gd name="connsiteY159" fmla="*/ 1613920 h 4187188"/>
                <a:gd name="connsiteX160" fmla="*/ 1539913 w 4374744"/>
                <a:gd name="connsiteY160" fmla="*/ 1634082 h 4187188"/>
                <a:gd name="connsiteX161" fmla="*/ 1348137 w 4374744"/>
                <a:gd name="connsiteY161" fmla="*/ 1633613 h 4187188"/>
                <a:gd name="connsiteX162" fmla="*/ 1154954 w 4374744"/>
                <a:gd name="connsiteY162" fmla="*/ 1634082 h 4187188"/>
                <a:gd name="connsiteX163" fmla="*/ 1135730 w 4374744"/>
                <a:gd name="connsiteY163" fmla="*/ 1614389 h 4187188"/>
                <a:gd name="connsiteX164" fmla="*/ 1135261 w 4374744"/>
                <a:gd name="connsiteY164" fmla="*/ 1246779 h 4187188"/>
                <a:gd name="connsiteX165" fmla="*/ 1558200 w 4374744"/>
                <a:gd name="connsiteY165" fmla="*/ 2562015 h 4187188"/>
                <a:gd name="connsiteX166" fmla="*/ 1474269 w 4374744"/>
                <a:gd name="connsiteY166" fmla="*/ 2556858 h 4187188"/>
                <a:gd name="connsiteX167" fmla="*/ 1367362 w 4374744"/>
                <a:gd name="connsiteY167" fmla="*/ 2547949 h 4187188"/>
                <a:gd name="connsiteX168" fmla="*/ 1146514 w 4374744"/>
                <a:gd name="connsiteY168" fmla="*/ 2530600 h 4187188"/>
                <a:gd name="connsiteX169" fmla="*/ 1135261 w 4374744"/>
                <a:gd name="connsiteY169" fmla="*/ 2515595 h 4187188"/>
                <a:gd name="connsiteX170" fmla="*/ 1135261 w 4374744"/>
                <a:gd name="connsiteY170" fmla="*/ 2406344 h 4187188"/>
                <a:gd name="connsiteX171" fmla="*/ 1135261 w 4374744"/>
                <a:gd name="connsiteY171" fmla="*/ 2213161 h 4187188"/>
                <a:gd name="connsiteX172" fmla="*/ 1149328 w 4374744"/>
                <a:gd name="connsiteY172" fmla="*/ 2195812 h 4187188"/>
                <a:gd name="connsiteX173" fmla="*/ 1549291 w 4374744"/>
                <a:gd name="connsiteY173" fmla="*/ 2196281 h 4187188"/>
                <a:gd name="connsiteX174" fmla="*/ 1558200 w 4374744"/>
                <a:gd name="connsiteY174" fmla="*/ 2197219 h 4187188"/>
                <a:gd name="connsiteX175" fmla="*/ 1558200 w 4374744"/>
                <a:gd name="connsiteY175" fmla="*/ 2562015 h 4187188"/>
                <a:gd name="connsiteX176" fmla="*/ 1540382 w 4374744"/>
                <a:gd name="connsiteY176" fmla="*/ 2113288 h 4187188"/>
                <a:gd name="connsiteX177" fmla="*/ 1154017 w 4374744"/>
                <a:gd name="connsiteY177" fmla="*/ 2113288 h 4187188"/>
                <a:gd name="connsiteX178" fmla="*/ 1135261 w 4374744"/>
                <a:gd name="connsiteY178" fmla="*/ 2095470 h 4187188"/>
                <a:gd name="connsiteX179" fmla="*/ 1135261 w 4374744"/>
                <a:gd name="connsiteY179" fmla="*/ 1733018 h 4187188"/>
                <a:gd name="connsiteX180" fmla="*/ 1152610 w 4374744"/>
                <a:gd name="connsiteY180" fmla="*/ 1715200 h 4187188"/>
                <a:gd name="connsiteX181" fmla="*/ 1542727 w 4374744"/>
                <a:gd name="connsiteY181" fmla="*/ 1715200 h 4187188"/>
                <a:gd name="connsiteX182" fmla="*/ 1559138 w 4374744"/>
                <a:gd name="connsiteY182" fmla="*/ 1717544 h 4187188"/>
                <a:gd name="connsiteX183" fmla="*/ 1559138 w 4374744"/>
                <a:gd name="connsiteY183" fmla="*/ 1735362 h 4187188"/>
                <a:gd name="connsiteX184" fmla="*/ 1559607 w 4374744"/>
                <a:gd name="connsiteY184" fmla="*/ 2094532 h 4187188"/>
                <a:gd name="connsiteX185" fmla="*/ 1540382 w 4374744"/>
                <a:gd name="connsiteY185" fmla="*/ 2113288 h 4187188"/>
                <a:gd name="connsiteX186" fmla="*/ 1641662 w 4374744"/>
                <a:gd name="connsiteY186" fmla="*/ 1733487 h 4187188"/>
                <a:gd name="connsiteX187" fmla="*/ 1660418 w 4374744"/>
                <a:gd name="connsiteY187" fmla="*/ 1714731 h 4187188"/>
                <a:gd name="connsiteX188" fmla="*/ 2050534 w 4374744"/>
                <a:gd name="connsiteY188" fmla="*/ 1714731 h 4187188"/>
                <a:gd name="connsiteX189" fmla="*/ 2068821 w 4374744"/>
                <a:gd name="connsiteY189" fmla="*/ 1733955 h 4187188"/>
                <a:gd name="connsiteX190" fmla="*/ 2068821 w 4374744"/>
                <a:gd name="connsiteY190" fmla="*/ 2095001 h 4187188"/>
                <a:gd name="connsiteX191" fmla="*/ 2050066 w 4374744"/>
                <a:gd name="connsiteY191" fmla="*/ 2113288 h 4187188"/>
                <a:gd name="connsiteX192" fmla="*/ 1855007 w 4374744"/>
                <a:gd name="connsiteY192" fmla="*/ 2112819 h 4187188"/>
                <a:gd name="connsiteX193" fmla="*/ 1661825 w 4374744"/>
                <a:gd name="connsiteY193" fmla="*/ 2113288 h 4187188"/>
                <a:gd name="connsiteX194" fmla="*/ 1641662 w 4374744"/>
                <a:gd name="connsiteY194" fmla="*/ 2094532 h 4187188"/>
                <a:gd name="connsiteX195" fmla="*/ 1641662 w 4374744"/>
                <a:gd name="connsiteY195" fmla="*/ 1733487 h 4187188"/>
                <a:gd name="connsiteX196" fmla="*/ 2049128 w 4374744"/>
                <a:gd name="connsiteY196" fmla="*/ 2602340 h 4187188"/>
                <a:gd name="connsiteX197" fmla="*/ 1894394 w 4374744"/>
                <a:gd name="connsiteY197" fmla="*/ 2589211 h 4187188"/>
                <a:gd name="connsiteX198" fmla="*/ 1753258 w 4374744"/>
                <a:gd name="connsiteY198" fmla="*/ 2577958 h 4187188"/>
                <a:gd name="connsiteX199" fmla="*/ 1654791 w 4374744"/>
                <a:gd name="connsiteY199" fmla="*/ 2570924 h 4187188"/>
                <a:gd name="connsiteX200" fmla="*/ 1642131 w 4374744"/>
                <a:gd name="connsiteY200" fmla="*/ 2551700 h 4187188"/>
                <a:gd name="connsiteX201" fmla="*/ 1642131 w 4374744"/>
                <a:gd name="connsiteY201" fmla="*/ 2350077 h 4187188"/>
                <a:gd name="connsiteX202" fmla="*/ 1641662 w 4374744"/>
                <a:gd name="connsiteY202" fmla="*/ 2215037 h 4187188"/>
                <a:gd name="connsiteX203" fmla="*/ 1660887 w 4374744"/>
                <a:gd name="connsiteY203" fmla="*/ 2195343 h 4187188"/>
                <a:gd name="connsiteX204" fmla="*/ 1855945 w 4374744"/>
                <a:gd name="connsiteY204" fmla="*/ 2195812 h 4187188"/>
                <a:gd name="connsiteX205" fmla="*/ 2049128 w 4374744"/>
                <a:gd name="connsiteY205" fmla="*/ 2195343 h 4187188"/>
                <a:gd name="connsiteX206" fmla="*/ 2068821 w 4374744"/>
                <a:gd name="connsiteY206" fmla="*/ 2214099 h 4187188"/>
                <a:gd name="connsiteX207" fmla="*/ 2068821 w 4374744"/>
                <a:gd name="connsiteY207" fmla="*/ 2583584 h 4187188"/>
                <a:gd name="connsiteX208" fmla="*/ 2049128 w 4374744"/>
                <a:gd name="connsiteY208" fmla="*/ 2602340 h 4187188"/>
                <a:gd name="connsiteX209" fmla="*/ 2048659 w 4374744"/>
                <a:gd name="connsiteY209" fmla="*/ 1634082 h 4187188"/>
                <a:gd name="connsiteX210" fmla="*/ 1662293 w 4374744"/>
                <a:gd name="connsiteY210" fmla="*/ 1634082 h 4187188"/>
                <a:gd name="connsiteX211" fmla="*/ 1642131 w 4374744"/>
                <a:gd name="connsiteY211" fmla="*/ 1613451 h 4187188"/>
                <a:gd name="connsiteX212" fmla="*/ 1642131 w 4374744"/>
                <a:gd name="connsiteY212" fmla="*/ 1235525 h 4187188"/>
                <a:gd name="connsiteX213" fmla="*/ 1662762 w 4374744"/>
                <a:gd name="connsiteY213" fmla="*/ 1214894 h 4187188"/>
                <a:gd name="connsiteX214" fmla="*/ 1799209 w 4374744"/>
                <a:gd name="connsiteY214" fmla="*/ 1211612 h 4187188"/>
                <a:gd name="connsiteX215" fmla="*/ 2055692 w 4374744"/>
                <a:gd name="connsiteY215" fmla="*/ 1205985 h 4187188"/>
                <a:gd name="connsiteX216" fmla="*/ 2068821 w 4374744"/>
                <a:gd name="connsiteY216" fmla="*/ 1222396 h 4187188"/>
                <a:gd name="connsiteX217" fmla="*/ 2068821 w 4374744"/>
                <a:gd name="connsiteY217" fmla="*/ 1420737 h 4187188"/>
                <a:gd name="connsiteX218" fmla="*/ 2069290 w 4374744"/>
                <a:gd name="connsiteY218" fmla="*/ 1613920 h 4187188"/>
                <a:gd name="connsiteX219" fmla="*/ 2048659 w 4374744"/>
                <a:gd name="connsiteY219" fmla="*/ 1634082 h 4187188"/>
                <a:gd name="connsiteX220" fmla="*/ 2575691 w 4374744"/>
                <a:gd name="connsiteY220" fmla="*/ 2092187 h 4187188"/>
                <a:gd name="connsiteX221" fmla="*/ 2555060 w 4374744"/>
                <a:gd name="connsiteY221" fmla="*/ 2113288 h 4187188"/>
                <a:gd name="connsiteX222" fmla="*/ 2171977 w 4374744"/>
                <a:gd name="connsiteY222" fmla="*/ 2112819 h 4187188"/>
                <a:gd name="connsiteX223" fmla="*/ 2153690 w 4374744"/>
                <a:gd name="connsiteY223" fmla="*/ 2112819 h 4187188"/>
                <a:gd name="connsiteX224" fmla="*/ 2153690 w 4374744"/>
                <a:gd name="connsiteY224" fmla="*/ 1717075 h 4187188"/>
                <a:gd name="connsiteX225" fmla="*/ 2575691 w 4374744"/>
                <a:gd name="connsiteY225" fmla="*/ 1717075 h 4187188"/>
                <a:gd name="connsiteX226" fmla="*/ 2575691 w 4374744"/>
                <a:gd name="connsiteY226" fmla="*/ 1734893 h 4187188"/>
                <a:gd name="connsiteX227" fmla="*/ 2575691 w 4374744"/>
                <a:gd name="connsiteY227" fmla="*/ 2092187 h 4187188"/>
                <a:gd name="connsiteX228" fmla="*/ 2151815 w 4374744"/>
                <a:gd name="connsiteY228" fmla="*/ 1215363 h 4187188"/>
                <a:gd name="connsiteX229" fmla="*/ 2152753 w 4374744"/>
                <a:gd name="connsiteY229" fmla="*/ 1204110 h 4187188"/>
                <a:gd name="connsiteX230" fmla="*/ 2281697 w 4374744"/>
                <a:gd name="connsiteY230" fmla="*/ 1200359 h 4187188"/>
                <a:gd name="connsiteX231" fmla="*/ 2555060 w 4374744"/>
                <a:gd name="connsiteY231" fmla="*/ 1193325 h 4187188"/>
                <a:gd name="connsiteX232" fmla="*/ 2576160 w 4374744"/>
                <a:gd name="connsiteY232" fmla="*/ 1213956 h 4187188"/>
                <a:gd name="connsiteX233" fmla="*/ 2576160 w 4374744"/>
                <a:gd name="connsiteY233" fmla="*/ 1613920 h 4187188"/>
                <a:gd name="connsiteX234" fmla="*/ 2555998 w 4374744"/>
                <a:gd name="connsiteY234" fmla="*/ 1634551 h 4187188"/>
                <a:gd name="connsiteX235" fmla="*/ 2171508 w 4374744"/>
                <a:gd name="connsiteY235" fmla="*/ 1634082 h 4187188"/>
                <a:gd name="connsiteX236" fmla="*/ 2151815 w 4374744"/>
                <a:gd name="connsiteY236" fmla="*/ 1618608 h 4187188"/>
                <a:gd name="connsiteX237" fmla="*/ 2151815 w 4374744"/>
                <a:gd name="connsiteY237" fmla="*/ 1215363 h 4187188"/>
                <a:gd name="connsiteX238" fmla="*/ 2575223 w 4374744"/>
                <a:gd name="connsiteY238" fmla="*/ 2425099 h 4187188"/>
                <a:gd name="connsiteX239" fmla="*/ 2571940 w 4374744"/>
                <a:gd name="connsiteY239" fmla="*/ 2446668 h 4187188"/>
                <a:gd name="connsiteX240" fmla="*/ 2499731 w 4374744"/>
                <a:gd name="connsiteY240" fmla="*/ 2632818 h 4187188"/>
                <a:gd name="connsiteX241" fmla="*/ 2496918 w 4374744"/>
                <a:gd name="connsiteY241" fmla="*/ 2638444 h 4187188"/>
                <a:gd name="connsiteX242" fmla="*/ 2300453 w 4374744"/>
                <a:gd name="connsiteY242" fmla="*/ 2622502 h 4187188"/>
                <a:gd name="connsiteX243" fmla="*/ 2167757 w 4374744"/>
                <a:gd name="connsiteY243" fmla="*/ 2612187 h 4187188"/>
                <a:gd name="connsiteX244" fmla="*/ 2151815 w 4374744"/>
                <a:gd name="connsiteY244" fmla="*/ 2595775 h 4187188"/>
                <a:gd name="connsiteX245" fmla="*/ 2152284 w 4374744"/>
                <a:gd name="connsiteY245" fmla="*/ 2209410 h 4187188"/>
                <a:gd name="connsiteX246" fmla="*/ 2153221 w 4374744"/>
                <a:gd name="connsiteY246" fmla="*/ 2196750 h 4187188"/>
                <a:gd name="connsiteX247" fmla="*/ 2172446 w 4374744"/>
                <a:gd name="connsiteY247" fmla="*/ 2195812 h 4187188"/>
                <a:gd name="connsiteX248" fmla="*/ 2555529 w 4374744"/>
                <a:gd name="connsiteY248" fmla="*/ 2195343 h 4187188"/>
                <a:gd name="connsiteX249" fmla="*/ 2576160 w 4374744"/>
                <a:gd name="connsiteY249" fmla="*/ 2216443 h 4187188"/>
                <a:gd name="connsiteX250" fmla="*/ 2575223 w 4374744"/>
                <a:gd name="connsiteY250" fmla="*/ 2425099 h 4187188"/>
                <a:gd name="connsiteX251" fmla="*/ 679500 w 4374744"/>
                <a:gd name="connsiteY251" fmla="*/ 3940083 h 4187188"/>
                <a:gd name="connsiteX252" fmla="*/ 529455 w 4374744"/>
                <a:gd name="connsiteY252" fmla="*/ 4090597 h 4187188"/>
                <a:gd name="connsiteX253" fmla="*/ 379410 w 4374744"/>
                <a:gd name="connsiteY253" fmla="*/ 3941490 h 4187188"/>
                <a:gd name="connsiteX254" fmla="*/ 528517 w 4374744"/>
                <a:gd name="connsiteY254" fmla="*/ 3790976 h 4187188"/>
                <a:gd name="connsiteX255" fmla="*/ 679500 w 4374744"/>
                <a:gd name="connsiteY255" fmla="*/ 3940083 h 4187188"/>
                <a:gd name="connsiteX256" fmla="*/ 3060992 w 4374744"/>
                <a:gd name="connsiteY256" fmla="*/ 3941021 h 4187188"/>
                <a:gd name="connsiteX257" fmla="*/ 2910010 w 4374744"/>
                <a:gd name="connsiteY257" fmla="*/ 4090128 h 4187188"/>
                <a:gd name="connsiteX258" fmla="*/ 2760434 w 4374744"/>
                <a:gd name="connsiteY258" fmla="*/ 3940083 h 4187188"/>
                <a:gd name="connsiteX259" fmla="*/ 2910948 w 4374744"/>
                <a:gd name="connsiteY259" fmla="*/ 3790507 h 4187188"/>
                <a:gd name="connsiteX260" fmla="*/ 3060992 w 4374744"/>
                <a:gd name="connsiteY260" fmla="*/ 3941021 h 4187188"/>
                <a:gd name="connsiteX261" fmla="*/ 2842021 w 4374744"/>
                <a:gd name="connsiteY261" fmla="*/ 1755056 h 4187188"/>
                <a:gd name="connsiteX262" fmla="*/ 2708856 w 4374744"/>
                <a:gd name="connsiteY262" fmla="*/ 2096407 h 4187188"/>
                <a:gd name="connsiteX263" fmla="*/ 2661967 w 4374744"/>
                <a:gd name="connsiteY263" fmla="*/ 2110943 h 4187188"/>
                <a:gd name="connsiteX264" fmla="*/ 2658216 w 4374744"/>
                <a:gd name="connsiteY264" fmla="*/ 2098752 h 4187188"/>
                <a:gd name="connsiteX265" fmla="*/ 2658685 w 4374744"/>
                <a:gd name="connsiteY265" fmla="*/ 1727860 h 4187188"/>
                <a:gd name="connsiteX266" fmla="*/ 2669469 w 4374744"/>
                <a:gd name="connsiteY266" fmla="*/ 1715200 h 4187188"/>
                <a:gd name="connsiteX267" fmla="*/ 2849054 w 4374744"/>
                <a:gd name="connsiteY267" fmla="*/ 1715200 h 4187188"/>
                <a:gd name="connsiteX268" fmla="*/ 2856557 w 4374744"/>
                <a:gd name="connsiteY268" fmla="*/ 1718013 h 4187188"/>
                <a:gd name="connsiteX269" fmla="*/ 2842021 w 4374744"/>
                <a:gd name="connsiteY269" fmla="*/ 1755056 h 4187188"/>
                <a:gd name="connsiteX270" fmla="*/ 3046457 w 4374744"/>
                <a:gd name="connsiteY270" fmla="*/ 1231774 h 4187188"/>
                <a:gd name="connsiteX271" fmla="*/ 2898757 w 4374744"/>
                <a:gd name="connsiteY271" fmla="*/ 1612044 h 4187188"/>
                <a:gd name="connsiteX272" fmla="*/ 2866872 w 4374744"/>
                <a:gd name="connsiteY272" fmla="*/ 1634551 h 4187188"/>
                <a:gd name="connsiteX273" fmla="*/ 2678847 w 4374744"/>
                <a:gd name="connsiteY273" fmla="*/ 1634551 h 4187188"/>
                <a:gd name="connsiteX274" fmla="*/ 2658216 w 4374744"/>
                <a:gd name="connsiteY274" fmla="*/ 1614389 h 4187188"/>
                <a:gd name="connsiteX275" fmla="*/ 2658216 w 4374744"/>
                <a:gd name="connsiteY275" fmla="*/ 1210674 h 4187188"/>
                <a:gd name="connsiteX276" fmla="*/ 2678378 w 4374744"/>
                <a:gd name="connsiteY276" fmla="*/ 1190043 h 4187188"/>
                <a:gd name="connsiteX277" fmla="*/ 3009884 w 4374744"/>
                <a:gd name="connsiteY277" fmla="*/ 1183010 h 4187188"/>
                <a:gd name="connsiteX278" fmla="*/ 3066619 w 4374744"/>
                <a:gd name="connsiteY278" fmla="*/ 1179727 h 4187188"/>
                <a:gd name="connsiteX279" fmla="*/ 3046457 w 4374744"/>
                <a:gd name="connsiteY279" fmla="*/ 1231774 h 4187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</a:cxnLst>
              <a:rect l="l" t="t" r="r" b="b"/>
              <a:pathLst>
                <a:path w="4374744" h="4187188">
                  <a:moveTo>
                    <a:pt x="4372947" y="105969"/>
                  </a:moveTo>
                  <a:cubicBezTo>
                    <a:pt x="4360756" y="49233"/>
                    <a:pt x="4326996" y="15004"/>
                    <a:pt x="4269791" y="4220"/>
                  </a:cubicBezTo>
                  <a:cubicBezTo>
                    <a:pt x="4266509" y="3751"/>
                    <a:pt x="4263696" y="1407"/>
                    <a:pt x="4260413" y="0"/>
                  </a:cubicBezTo>
                  <a:cubicBezTo>
                    <a:pt x="4255724" y="0"/>
                    <a:pt x="4251505" y="0"/>
                    <a:pt x="4246816" y="0"/>
                  </a:cubicBezTo>
                  <a:cubicBezTo>
                    <a:pt x="4243533" y="1407"/>
                    <a:pt x="4240720" y="3282"/>
                    <a:pt x="4237438" y="3751"/>
                  </a:cubicBezTo>
                  <a:cubicBezTo>
                    <a:pt x="4159133" y="16880"/>
                    <a:pt x="4080360" y="29071"/>
                    <a:pt x="4002055" y="42669"/>
                  </a:cubicBezTo>
                  <a:cubicBezTo>
                    <a:pt x="3861388" y="66582"/>
                    <a:pt x="3721190" y="91902"/>
                    <a:pt x="3580523" y="114409"/>
                  </a:cubicBezTo>
                  <a:cubicBezTo>
                    <a:pt x="3519098" y="124256"/>
                    <a:pt x="3480649" y="155671"/>
                    <a:pt x="3459080" y="214283"/>
                  </a:cubicBezTo>
                  <a:cubicBezTo>
                    <a:pt x="3415474" y="331505"/>
                    <a:pt x="3368585" y="447790"/>
                    <a:pt x="3323102" y="564075"/>
                  </a:cubicBezTo>
                  <a:cubicBezTo>
                    <a:pt x="3269649" y="700991"/>
                    <a:pt x="3216195" y="837438"/>
                    <a:pt x="3163210" y="974354"/>
                  </a:cubicBezTo>
                  <a:cubicBezTo>
                    <a:pt x="3157584" y="988889"/>
                    <a:pt x="3150551" y="993578"/>
                    <a:pt x="3134608" y="994047"/>
                  </a:cubicBezTo>
                  <a:cubicBezTo>
                    <a:pt x="3064744" y="994985"/>
                    <a:pt x="2994410" y="997798"/>
                    <a:pt x="2924546" y="999674"/>
                  </a:cubicBezTo>
                  <a:cubicBezTo>
                    <a:pt x="2828892" y="1002018"/>
                    <a:pt x="2733239" y="1004363"/>
                    <a:pt x="2637585" y="1006707"/>
                  </a:cubicBezTo>
                  <a:cubicBezTo>
                    <a:pt x="2550840" y="1009051"/>
                    <a:pt x="2464564" y="1010927"/>
                    <a:pt x="2377820" y="1013271"/>
                  </a:cubicBezTo>
                  <a:cubicBezTo>
                    <a:pt x="2280759" y="1015616"/>
                    <a:pt x="2184168" y="1017960"/>
                    <a:pt x="2087108" y="1020305"/>
                  </a:cubicBezTo>
                  <a:cubicBezTo>
                    <a:pt x="2000363" y="1022649"/>
                    <a:pt x="1914087" y="1024525"/>
                    <a:pt x="1827343" y="1026869"/>
                  </a:cubicBezTo>
                  <a:cubicBezTo>
                    <a:pt x="1731220" y="1029214"/>
                    <a:pt x="1634629" y="1031558"/>
                    <a:pt x="1538507" y="1033903"/>
                  </a:cubicBezTo>
                  <a:cubicBezTo>
                    <a:pt x="1451762" y="1036247"/>
                    <a:pt x="1365486" y="1038123"/>
                    <a:pt x="1278741" y="1040467"/>
                  </a:cubicBezTo>
                  <a:cubicBezTo>
                    <a:pt x="1182619" y="1042811"/>
                    <a:pt x="1086028" y="1045156"/>
                    <a:pt x="989905" y="1047500"/>
                  </a:cubicBezTo>
                  <a:cubicBezTo>
                    <a:pt x="902692" y="1049845"/>
                    <a:pt x="815478" y="1051720"/>
                    <a:pt x="728264" y="1054065"/>
                  </a:cubicBezTo>
                  <a:cubicBezTo>
                    <a:pt x="632142" y="1056409"/>
                    <a:pt x="535551" y="1058754"/>
                    <a:pt x="439428" y="1061098"/>
                  </a:cubicBezTo>
                  <a:cubicBezTo>
                    <a:pt x="331115" y="1063443"/>
                    <a:pt x="222801" y="1064849"/>
                    <a:pt x="114487" y="1069069"/>
                  </a:cubicBezTo>
                  <a:cubicBezTo>
                    <a:pt x="48374" y="1072352"/>
                    <a:pt x="-2266" y="1125336"/>
                    <a:pt x="78" y="1193794"/>
                  </a:cubicBezTo>
                  <a:cubicBezTo>
                    <a:pt x="1954" y="1253343"/>
                    <a:pt x="12738" y="1312423"/>
                    <a:pt x="20240" y="1371503"/>
                  </a:cubicBezTo>
                  <a:cubicBezTo>
                    <a:pt x="27743" y="1433866"/>
                    <a:pt x="35714" y="1496697"/>
                    <a:pt x="43216" y="1559059"/>
                  </a:cubicBezTo>
                  <a:cubicBezTo>
                    <a:pt x="49312" y="1609700"/>
                    <a:pt x="55407" y="1660809"/>
                    <a:pt x="61503" y="1711449"/>
                  </a:cubicBezTo>
                  <a:cubicBezTo>
                    <a:pt x="69005" y="1773342"/>
                    <a:pt x="76976" y="1835236"/>
                    <a:pt x="84478" y="1897598"/>
                  </a:cubicBezTo>
                  <a:cubicBezTo>
                    <a:pt x="90574" y="1948238"/>
                    <a:pt x="96201" y="1999347"/>
                    <a:pt x="102296" y="2049987"/>
                  </a:cubicBezTo>
                  <a:cubicBezTo>
                    <a:pt x="109798" y="2111881"/>
                    <a:pt x="117770" y="2173774"/>
                    <a:pt x="125272" y="2236137"/>
                  </a:cubicBezTo>
                  <a:cubicBezTo>
                    <a:pt x="131367" y="2287246"/>
                    <a:pt x="136994" y="2338824"/>
                    <a:pt x="143090" y="2390402"/>
                  </a:cubicBezTo>
                  <a:cubicBezTo>
                    <a:pt x="150592" y="2453702"/>
                    <a:pt x="159970" y="2516533"/>
                    <a:pt x="166065" y="2579833"/>
                  </a:cubicBezTo>
                  <a:cubicBezTo>
                    <a:pt x="172161" y="2640789"/>
                    <a:pt x="208734" y="2685802"/>
                    <a:pt x="269221" y="2696587"/>
                  </a:cubicBezTo>
                  <a:cubicBezTo>
                    <a:pt x="301106" y="2702213"/>
                    <a:pt x="333459" y="2703151"/>
                    <a:pt x="365812" y="2705965"/>
                  </a:cubicBezTo>
                  <a:cubicBezTo>
                    <a:pt x="415515" y="2710185"/>
                    <a:pt x="465686" y="2713467"/>
                    <a:pt x="515388" y="2717218"/>
                  </a:cubicBezTo>
                  <a:cubicBezTo>
                    <a:pt x="581033" y="2722376"/>
                    <a:pt x="646678" y="2728002"/>
                    <a:pt x="712791" y="2733160"/>
                  </a:cubicBezTo>
                  <a:cubicBezTo>
                    <a:pt x="761556" y="2736911"/>
                    <a:pt x="810320" y="2740662"/>
                    <a:pt x="859085" y="2744414"/>
                  </a:cubicBezTo>
                  <a:cubicBezTo>
                    <a:pt x="925198" y="2749571"/>
                    <a:pt x="991781" y="2755198"/>
                    <a:pt x="1057894" y="2760825"/>
                  </a:cubicBezTo>
                  <a:cubicBezTo>
                    <a:pt x="1106190" y="2764576"/>
                    <a:pt x="1154486" y="2767858"/>
                    <a:pt x="1202312" y="2772078"/>
                  </a:cubicBezTo>
                  <a:cubicBezTo>
                    <a:pt x="1269364" y="2777236"/>
                    <a:pt x="1335946" y="2782863"/>
                    <a:pt x="1402997" y="2788489"/>
                  </a:cubicBezTo>
                  <a:cubicBezTo>
                    <a:pt x="1451293" y="2792240"/>
                    <a:pt x="1499589" y="2795991"/>
                    <a:pt x="1547415" y="2799743"/>
                  </a:cubicBezTo>
                  <a:cubicBezTo>
                    <a:pt x="1598993" y="2803963"/>
                    <a:pt x="1650571" y="2808182"/>
                    <a:pt x="1702149" y="2812403"/>
                  </a:cubicBezTo>
                  <a:cubicBezTo>
                    <a:pt x="1751383" y="2816154"/>
                    <a:pt x="1800616" y="2819905"/>
                    <a:pt x="1850318" y="2824125"/>
                  </a:cubicBezTo>
                  <a:cubicBezTo>
                    <a:pt x="1913619" y="2829283"/>
                    <a:pt x="1977388" y="2834909"/>
                    <a:pt x="2040688" y="2840067"/>
                  </a:cubicBezTo>
                  <a:cubicBezTo>
                    <a:pt x="2091328" y="2844287"/>
                    <a:pt x="2141499" y="2847569"/>
                    <a:pt x="2192139" y="2851320"/>
                  </a:cubicBezTo>
                  <a:cubicBezTo>
                    <a:pt x="2260597" y="2856478"/>
                    <a:pt x="2329524" y="2861167"/>
                    <a:pt x="2397982" y="2868200"/>
                  </a:cubicBezTo>
                  <a:cubicBezTo>
                    <a:pt x="2418613" y="2870076"/>
                    <a:pt x="2439713" y="2867263"/>
                    <a:pt x="2459407" y="2882736"/>
                  </a:cubicBezTo>
                  <a:cubicBezTo>
                    <a:pt x="2599605" y="2993863"/>
                    <a:pt x="2740741" y="3104052"/>
                    <a:pt x="2881408" y="3214241"/>
                  </a:cubicBezTo>
                  <a:cubicBezTo>
                    <a:pt x="2925014" y="3248470"/>
                    <a:pt x="2955492" y="3290670"/>
                    <a:pt x="2966746" y="3345999"/>
                  </a:cubicBezTo>
                  <a:cubicBezTo>
                    <a:pt x="2979406" y="3407893"/>
                    <a:pt x="2948459" y="3459471"/>
                    <a:pt x="2887034" y="3471193"/>
                  </a:cubicBezTo>
                  <a:cubicBezTo>
                    <a:pt x="2853274" y="3477757"/>
                    <a:pt x="2818107" y="3477757"/>
                    <a:pt x="2783410" y="3477757"/>
                  </a:cubicBezTo>
                  <a:cubicBezTo>
                    <a:pt x="2399858" y="3479164"/>
                    <a:pt x="2015837" y="3480571"/>
                    <a:pt x="1632285" y="3481509"/>
                  </a:cubicBezTo>
                  <a:cubicBezTo>
                    <a:pt x="1277804" y="3482446"/>
                    <a:pt x="922854" y="3483384"/>
                    <a:pt x="568373" y="3484322"/>
                  </a:cubicBezTo>
                  <a:cubicBezTo>
                    <a:pt x="449744" y="3484791"/>
                    <a:pt x="331115" y="3485260"/>
                    <a:pt x="212485" y="3485729"/>
                  </a:cubicBezTo>
                  <a:cubicBezTo>
                    <a:pt x="198888" y="3485729"/>
                    <a:pt x="184821" y="3486198"/>
                    <a:pt x="172161" y="3489949"/>
                  </a:cubicBezTo>
                  <a:cubicBezTo>
                    <a:pt x="118239" y="3504015"/>
                    <a:pt x="77914" y="3560282"/>
                    <a:pt x="83541" y="3612798"/>
                  </a:cubicBezTo>
                  <a:cubicBezTo>
                    <a:pt x="90105" y="3676567"/>
                    <a:pt x="134650" y="3724394"/>
                    <a:pt x="194668" y="3726269"/>
                  </a:cubicBezTo>
                  <a:cubicBezTo>
                    <a:pt x="254686" y="3728614"/>
                    <a:pt x="314235" y="3726738"/>
                    <a:pt x="374252" y="3727207"/>
                  </a:cubicBezTo>
                  <a:cubicBezTo>
                    <a:pt x="380348" y="3727207"/>
                    <a:pt x="386913" y="3728145"/>
                    <a:pt x="393008" y="3728614"/>
                  </a:cubicBezTo>
                  <a:cubicBezTo>
                    <a:pt x="333459" y="3775034"/>
                    <a:pt x="294541" y="3831301"/>
                    <a:pt x="283288" y="3905385"/>
                  </a:cubicBezTo>
                  <a:cubicBezTo>
                    <a:pt x="272034" y="3980408"/>
                    <a:pt x="292197" y="4046990"/>
                    <a:pt x="340961" y="4103726"/>
                  </a:cubicBezTo>
                  <a:cubicBezTo>
                    <a:pt x="425361" y="4201255"/>
                    <a:pt x="568373" y="4218604"/>
                    <a:pt x="670122" y="4146395"/>
                  </a:cubicBezTo>
                  <a:cubicBezTo>
                    <a:pt x="722638" y="4108884"/>
                    <a:pt x="759211" y="4059181"/>
                    <a:pt x="771402" y="3995412"/>
                  </a:cubicBezTo>
                  <a:cubicBezTo>
                    <a:pt x="793440" y="3884285"/>
                    <a:pt x="752647" y="3796603"/>
                    <a:pt x="661682" y="3730020"/>
                  </a:cubicBezTo>
                  <a:cubicBezTo>
                    <a:pt x="662620" y="3729083"/>
                    <a:pt x="663558" y="3728145"/>
                    <a:pt x="664964" y="3727207"/>
                  </a:cubicBezTo>
                  <a:cubicBezTo>
                    <a:pt x="1371582" y="3725332"/>
                    <a:pt x="2078668" y="3722987"/>
                    <a:pt x="2785285" y="3721111"/>
                  </a:cubicBezTo>
                  <a:cubicBezTo>
                    <a:pt x="2786223" y="3722518"/>
                    <a:pt x="2786692" y="3724394"/>
                    <a:pt x="2787630" y="3725800"/>
                  </a:cubicBezTo>
                  <a:cubicBezTo>
                    <a:pt x="2713545" y="3772689"/>
                    <a:pt x="2668063" y="3838803"/>
                    <a:pt x="2662436" y="3926485"/>
                  </a:cubicBezTo>
                  <a:cubicBezTo>
                    <a:pt x="2656809" y="4014636"/>
                    <a:pt x="2691976" y="4087314"/>
                    <a:pt x="2762309" y="4141706"/>
                  </a:cubicBezTo>
                  <a:cubicBezTo>
                    <a:pt x="2873906" y="4227513"/>
                    <a:pt x="3037548" y="4198911"/>
                    <a:pt x="3117259" y="4080750"/>
                  </a:cubicBezTo>
                  <a:cubicBezTo>
                    <a:pt x="3157115" y="4021670"/>
                    <a:pt x="3169306" y="3956494"/>
                    <a:pt x="3153364" y="3888505"/>
                  </a:cubicBezTo>
                  <a:cubicBezTo>
                    <a:pt x="3129919" y="3788163"/>
                    <a:pt x="3063806" y="3726738"/>
                    <a:pt x="2962526" y="3697667"/>
                  </a:cubicBezTo>
                  <a:cubicBezTo>
                    <a:pt x="2969559" y="3693447"/>
                    <a:pt x="2972841" y="3691102"/>
                    <a:pt x="2976592" y="3689696"/>
                  </a:cubicBezTo>
                  <a:cubicBezTo>
                    <a:pt x="3049739" y="3661094"/>
                    <a:pt x="3109288" y="3614205"/>
                    <a:pt x="3152426" y="3549029"/>
                  </a:cubicBezTo>
                  <a:cubicBezTo>
                    <a:pt x="3173057" y="3518082"/>
                    <a:pt x="3194157" y="3484791"/>
                    <a:pt x="3204004" y="3449624"/>
                  </a:cubicBezTo>
                  <a:cubicBezTo>
                    <a:pt x="3222760" y="3379760"/>
                    <a:pt x="3215257" y="3308957"/>
                    <a:pt x="3190875" y="3240030"/>
                  </a:cubicBezTo>
                  <a:cubicBezTo>
                    <a:pt x="3156646" y="3142501"/>
                    <a:pt x="3090532" y="3069354"/>
                    <a:pt x="3010352" y="3006992"/>
                  </a:cubicBezTo>
                  <a:cubicBezTo>
                    <a:pt x="2918919" y="2935252"/>
                    <a:pt x="2827485" y="2863511"/>
                    <a:pt x="2735583" y="2792240"/>
                  </a:cubicBezTo>
                  <a:cubicBezTo>
                    <a:pt x="2722454" y="2782394"/>
                    <a:pt x="2721985" y="2773954"/>
                    <a:pt x="2727612" y="2759418"/>
                  </a:cubicBezTo>
                  <a:cubicBezTo>
                    <a:pt x="2789036" y="2603747"/>
                    <a:pt x="2849992" y="2448075"/>
                    <a:pt x="2910479" y="2292403"/>
                  </a:cubicBezTo>
                  <a:cubicBezTo>
                    <a:pt x="3099910" y="1807102"/>
                    <a:pt x="3289811" y="1321801"/>
                    <a:pt x="3479242" y="836500"/>
                  </a:cubicBezTo>
                  <a:cubicBezTo>
                    <a:pt x="3540198" y="677546"/>
                    <a:pt x="3601154" y="520937"/>
                    <a:pt x="3662110" y="363859"/>
                  </a:cubicBezTo>
                  <a:cubicBezTo>
                    <a:pt x="3666798" y="352136"/>
                    <a:pt x="3672425" y="346041"/>
                    <a:pt x="3686023" y="344165"/>
                  </a:cubicBezTo>
                  <a:cubicBezTo>
                    <a:pt x="3747916" y="334788"/>
                    <a:pt x="3809341" y="324003"/>
                    <a:pt x="3870766" y="313219"/>
                  </a:cubicBezTo>
                  <a:cubicBezTo>
                    <a:pt x="4002993" y="290712"/>
                    <a:pt x="4134751" y="267736"/>
                    <a:pt x="4266978" y="245698"/>
                  </a:cubicBezTo>
                  <a:cubicBezTo>
                    <a:pt x="4318556" y="237258"/>
                    <a:pt x="4360756" y="198809"/>
                    <a:pt x="4371540" y="148169"/>
                  </a:cubicBezTo>
                  <a:cubicBezTo>
                    <a:pt x="4372947" y="142074"/>
                    <a:pt x="4374823" y="136447"/>
                    <a:pt x="4376698" y="130351"/>
                  </a:cubicBezTo>
                  <a:cubicBezTo>
                    <a:pt x="4376698" y="124725"/>
                    <a:pt x="4376698" y="119098"/>
                    <a:pt x="4376698" y="113471"/>
                  </a:cubicBezTo>
                  <a:cubicBezTo>
                    <a:pt x="4375760" y="111127"/>
                    <a:pt x="4373416" y="108782"/>
                    <a:pt x="4372947" y="105969"/>
                  </a:cubicBezTo>
                  <a:close/>
                  <a:moveTo>
                    <a:pt x="626046" y="1260377"/>
                  </a:moveTo>
                  <a:cubicBezTo>
                    <a:pt x="626046" y="1245841"/>
                    <a:pt x="630266" y="1240683"/>
                    <a:pt x="645740" y="1240683"/>
                  </a:cubicBezTo>
                  <a:cubicBezTo>
                    <a:pt x="749833" y="1238808"/>
                    <a:pt x="853927" y="1236463"/>
                    <a:pt x="958489" y="1234119"/>
                  </a:cubicBezTo>
                  <a:cubicBezTo>
                    <a:pt x="985216" y="1233650"/>
                    <a:pt x="1011943" y="1232243"/>
                    <a:pt x="1038670" y="1230836"/>
                  </a:cubicBezTo>
                  <a:cubicBezTo>
                    <a:pt x="1048516" y="1230367"/>
                    <a:pt x="1052736" y="1234119"/>
                    <a:pt x="1052736" y="1244434"/>
                  </a:cubicBezTo>
                  <a:cubicBezTo>
                    <a:pt x="1052736" y="1369159"/>
                    <a:pt x="1052268" y="1493884"/>
                    <a:pt x="1052736" y="1618608"/>
                  </a:cubicBezTo>
                  <a:cubicBezTo>
                    <a:pt x="1052736" y="1633144"/>
                    <a:pt x="1044296" y="1633613"/>
                    <a:pt x="1033981" y="1633613"/>
                  </a:cubicBezTo>
                  <a:cubicBezTo>
                    <a:pt x="968805" y="1633613"/>
                    <a:pt x="904098" y="1633613"/>
                    <a:pt x="838923" y="1633613"/>
                  </a:cubicBezTo>
                  <a:cubicBezTo>
                    <a:pt x="774685" y="1633613"/>
                    <a:pt x="709978" y="1633144"/>
                    <a:pt x="645740" y="1634082"/>
                  </a:cubicBezTo>
                  <a:cubicBezTo>
                    <a:pt x="630735" y="1634082"/>
                    <a:pt x="626046" y="1629393"/>
                    <a:pt x="626046" y="1614389"/>
                  </a:cubicBezTo>
                  <a:cubicBezTo>
                    <a:pt x="626515" y="1496697"/>
                    <a:pt x="626515" y="1378537"/>
                    <a:pt x="626046" y="1260377"/>
                  </a:cubicBezTo>
                  <a:close/>
                  <a:moveTo>
                    <a:pt x="287039" y="2094532"/>
                  </a:moveTo>
                  <a:cubicBezTo>
                    <a:pt x="274848" y="1991845"/>
                    <a:pt x="262188" y="1889158"/>
                    <a:pt x="249997" y="1786940"/>
                  </a:cubicBezTo>
                  <a:cubicBezTo>
                    <a:pt x="247183" y="1763964"/>
                    <a:pt x="245308" y="1740989"/>
                    <a:pt x="242494" y="1716606"/>
                  </a:cubicBezTo>
                  <a:cubicBezTo>
                    <a:pt x="250934" y="1715669"/>
                    <a:pt x="257499" y="1714731"/>
                    <a:pt x="264532" y="1714731"/>
                  </a:cubicBezTo>
                  <a:cubicBezTo>
                    <a:pt x="350808" y="1714731"/>
                    <a:pt x="436615" y="1714731"/>
                    <a:pt x="522891" y="1714731"/>
                  </a:cubicBezTo>
                  <a:cubicBezTo>
                    <a:pt x="544928" y="1714731"/>
                    <a:pt x="545397" y="1715669"/>
                    <a:pt x="545397" y="1738175"/>
                  </a:cubicBezTo>
                  <a:cubicBezTo>
                    <a:pt x="545397" y="1855398"/>
                    <a:pt x="545397" y="1973089"/>
                    <a:pt x="545397" y="2090312"/>
                  </a:cubicBezTo>
                  <a:cubicBezTo>
                    <a:pt x="545397" y="2112819"/>
                    <a:pt x="545397" y="2112819"/>
                    <a:pt x="522422" y="2112819"/>
                  </a:cubicBezTo>
                  <a:cubicBezTo>
                    <a:pt x="450682" y="2112819"/>
                    <a:pt x="378941" y="2112350"/>
                    <a:pt x="307201" y="2113288"/>
                  </a:cubicBezTo>
                  <a:cubicBezTo>
                    <a:pt x="292666" y="2113288"/>
                    <a:pt x="288446" y="2107192"/>
                    <a:pt x="287039" y="2094532"/>
                  </a:cubicBezTo>
                  <a:close/>
                  <a:moveTo>
                    <a:pt x="545397" y="2465424"/>
                  </a:moveTo>
                  <a:cubicBezTo>
                    <a:pt x="545397" y="2479491"/>
                    <a:pt x="540240" y="2482773"/>
                    <a:pt x="526642" y="2481366"/>
                  </a:cubicBezTo>
                  <a:cubicBezTo>
                    <a:pt x="473657" y="2476677"/>
                    <a:pt x="420204" y="2472457"/>
                    <a:pt x="367219" y="2468237"/>
                  </a:cubicBezTo>
                  <a:cubicBezTo>
                    <a:pt x="366281" y="2468237"/>
                    <a:pt x="364875" y="2468237"/>
                    <a:pt x="363937" y="2468237"/>
                  </a:cubicBezTo>
                  <a:cubicBezTo>
                    <a:pt x="333459" y="2466831"/>
                    <a:pt x="332052" y="2464955"/>
                    <a:pt x="328301" y="2434477"/>
                  </a:cubicBezTo>
                  <a:cubicBezTo>
                    <a:pt x="319392" y="2359455"/>
                    <a:pt x="310483" y="2284432"/>
                    <a:pt x="301575" y="2209879"/>
                  </a:cubicBezTo>
                  <a:cubicBezTo>
                    <a:pt x="301106" y="2206128"/>
                    <a:pt x="301575" y="2201908"/>
                    <a:pt x="301575" y="2195812"/>
                  </a:cubicBezTo>
                  <a:cubicBezTo>
                    <a:pt x="330646" y="2195812"/>
                    <a:pt x="357372" y="2195812"/>
                    <a:pt x="384099" y="2195812"/>
                  </a:cubicBezTo>
                  <a:cubicBezTo>
                    <a:pt x="431926" y="2195812"/>
                    <a:pt x="479753" y="2196281"/>
                    <a:pt x="527580" y="2195343"/>
                  </a:cubicBezTo>
                  <a:cubicBezTo>
                    <a:pt x="540708" y="2195343"/>
                    <a:pt x="545866" y="2199094"/>
                    <a:pt x="545866" y="2212692"/>
                  </a:cubicBezTo>
                  <a:cubicBezTo>
                    <a:pt x="545397" y="2297092"/>
                    <a:pt x="545397" y="2381024"/>
                    <a:pt x="545397" y="2465424"/>
                  </a:cubicBezTo>
                  <a:close/>
                  <a:moveTo>
                    <a:pt x="545397" y="1439961"/>
                  </a:moveTo>
                  <a:cubicBezTo>
                    <a:pt x="545397" y="1497635"/>
                    <a:pt x="544928" y="1555308"/>
                    <a:pt x="545866" y="1612513"/>
                  </a:cubicBezTo>
                  <a:cubicBezTo>
                    <a:pt x="545866" y="1628455"/>
                    <a:pt x="541177" y="1634082"/>
                    <a:pt x="524297" y="1634082"/>
                  </a:cubicBezTo>
                  <a:cubicBezTo>
                    <a:pt x="433802" y="1633144"/>
                    <a:pt x="342837" y="1633144"/>
                    <a:pt x="252341" y="1634082"/>
                  </a:cubicBezTo>
                  <a:cubicBezTo>
                    <a:pt x="234523" y="1634082"/>
                    <a:pt x="230303" y="1627048"/>
                    <a:pt x="228428" y="1611575"/>
                  </a:cubicBezTo>
                  <a:cubicBezTo>
                    <a:pt x="221394" y="1547806"/>
                    <a:pt x="212954" y="1484037"/>
                    <a:pt x="205452" y="1420737"/>
                  </a:cubicBezTo>
                  <a:cubicBezTo>
                    <a:pt x="199356" y="1371503"/>
                    <a:pt x="193261" y="1322739"/>
                    <a:pt x="188103" y="1273505"/>
                  </a:cubicBezTo>
                  <a:cubicBezTo>
                    <a:pt x="185759" y="1251936"/>
                    <a:pt x="186228" y="1251936"/>
                    <a:pt x="208265" y="1251468"/>
                  </a:cubicBezTo>
                  <a:cubicBezTo>
                    <a:pt x="313766" y="1249123"/>
                    <a:pt x="418797" y="1247248"/>
                    <a:pt x="524297" y="1243965"/>
                  </a:cubicBezTo>
                  <a:cubicBezTo>
                    <a:pt x="541177" y="1243496"/>
                    <a:pt x="545866" y="1249123"/>
                    <a:pt x="545397" y="1265065"/>
                  </a:cubicBezTo>
                  <a:cubicBezTo>
                    <a:pt x="544928" y="1323677"/>
                    <a:pt x="545397" y="1381819"/>
                    <a:pt x="545397" y="1439961"/>
                  </a:cubicBezTo>
                  <a:close/>
                  <a:moveTo>
                    <a:pt x="1052736" y="2504811"/>
                  </a:moveTo>
                  <a:cubicBezTo>
                    <a:pt x="1052736" y="2519815"/>
                    <a:pt x="1048047" y="2522160"/>
                    <a:pt x="1033512" y="2520753"/>
                  </a:cubicBezTo>
                  <a:cubicBezTo>
                    <a:pt x="983341" y="2516064"/>
                    <a:pt x="932701" y="2513251"/>
                    <a:pt x="882060" y="2509499"/>
                  </a:cubicBezTo>
                  <a:cubicBezTo>
                    <a:pt x="817822" y="2504342"/>
                    <a:pt x="754053" y="2498715"/>
                    <a:pt x="690284" y="2493088"/>
                  </a:cubicBezTo>
                  <a:cubicBezTo>
                    <a:pt x="675749" y="2491682"/>
                    <a:pt x="660744" y="2488868"/>
                    <a:pt x="646209" y="2489806"/>
                  </a:cubicBezTo>
                  <a:cubicBezTo>
                    <a:pt x="627922" y="2490744"/>
                    <a:pt x="626046" y="2481835"/>
                    <a:pt x="626046" y="2466831"/>
                  </a:cubicBezTo>
                  <a:cubicBezTo>
                    <a:pt x="626515" y="2390870"/>
                    <a:pt x="626046" y="2315379"/>
                    <a:pt x="626046" y="2239419"/>
                  </a:cubicBezTo>
                  <a:cubicBezTo>
                    <a:pt x="626046" y="2230510"/>
                    <a:pt x="626515" y="2221132"/>
                    <a:pt x="626046" y="2212223"/>
                  </a:cubicBezTo>
                  <a:cubicBezTo>
                    <a:pt x="625578" y="2200032"/>
                    <a:pt x="630266" y="2195343"/>
                    <a:pt x="642927" y="2195343"/>
                  </a:cubicBezTo>
                  <a:cubicBezTo>
                    <a:pt x="708571" y="2195812"/>
                    <a:pt x="774216" y="2195812"/>
                    <a:pt x="839391" y="2195812"/>
                  </a:cubicBezTo>
                  <a:cubicBezTo>
                    <a:pt x="904567" y="2195812"/>
                    <a:pt x="969274" y="2196281"/>
                    <a:pt x="1034450" y="2195343"/>
                  </a:cubicBezTo>
                  <a:cubicBezTo>
                    <a:pt x="1047579" y="2195343"/>
                    <a:pt x="1052268" y="2198625"/>
                    <a:pt x="1052268" y="2212223"/>
                  </a:cubicBezTo>
                  <a:cubicBezTo>
                    <a:pt x="1052268" y="2309752"/>
                    <a:pt x="1052268" y="2407282"/>
                    <a:pt x="1052736" y="2504811"/>
                  </a:cubicBezTo>
                  <a:close/>
                  <a:moveTo>
                    <a:pt x="1052736" y="2095470"/>
                  </a:moveTo>
                  <a:cubicBezTo>
                    <a:pt x="1052736" y="2109068"/>
                    <a:pt x="1048516" y="2113288"/>
                    <a:pt x="1035387" y="2112819"/>
                  </a:cubicBezTo>
                  <a:cubicBezTo>
                    <a:pt x="970212" y="2112350"/>
                    <a:pt x="905505" y="2112350"/>
                    <a:pt x="840329" y="2112350"/>
                  </a:cubicBezTo>
                  <a:cubicBezTo>
                    <a:pt x="776091" y="2112350"/>
                    <a:pt x="711384" y="2111881"/>
                    <a:pt x="647147" y="2112819"/>
                  </a:cubicBezTo>
                  <a:cubicBezTo>
                    <a:pt x="632142" y="2112819"/>
                    <a:pt x="626046" y="2109068"/>
                    <a:pt x="626046" y="2093125"/>
                  </a:cubicBezTo>
                  <a:cubicBezTo>
                    <a:pt x="626515" y="1973558"/>
                    <a:pt x="626515" y="1853522"/>
                    <a:pt x="626046" y="1733955"/>
                  </a:cubicBezTo>
                  <a:cubicBezTo>
                    <a:pt x="626046" y="1718951"/>
                    <a:pt x="631204" y="1714262"/>
                    <a:pt x="645740" y="1714262"/>
                  </a:cubicBezTo>
                  <a:cubicBezTo>
                    <a:pt x="775153" y="1714731"/>
                    <a:pt x="904567" y="1714731"/>
                    <a:pt x="1033981" y="1714262"/>
                  </a:cubicBezTo>
                  <a:cubicBezTo>
                    <a:pt x="1047579" y="1714262"/>
                    <a:pt x="1052736" y="1718013"/>
                    <a:pt x="1052736" y="1733018"/>
                  </a:cubicBezTo>
                  <a:cubicBezTo>
                    <a:pt x="1052268" y="1853991"/>
                    <a:pt x="1052268" y="1974965"/>
                    <a:pt x="1052736" y="2095470"/>
                  </a:cubicBezTo>
                  <a:close/>
                  <a:moveTo>
                    <a:pt x="1135261" y="1246779"/>
                  </a:moveTo>
                  <a:cubicBezTo>
                    <a:pt x="1135261" y="1231305"/>
                    <a:pt x="1140419" y="1227554"/>
                    <a:pt x="1154954" y="1227554"/>
                  </a:cubicBezTo>
                  <a:cubicBezTo>
                    <a:pt x="1224350" y="1227085"/>
                    <a:pt x="1294215" y="1225679"/>
                    <a:pt x="1363610" y="1223803"/>
                  </a:cubicBezTo>
                  <a:cubicBezTo>
                    <a:pt x="1419877" y="1222396"/>
                    <a:pt x="1476144" y="1220052"/>
                    <a:pt x="1532880" y="1217708"/>
                  </a:cubicBezTo>
                  <a:cubicBezTo>
                    <a:pt x="1559607" y="1216770"/>
                    <a:pt x="1559607" y="1216770"/>
                    <a:pt x="1559607" y="1242559"/>
                  </a:cubicBezTo>
                  <a:cubicBezTo>
                    <a:pt x="1559607" y="1366346"/>
                    <a:pt x="1559138" y="1490133"/>
                    <a:pt x="1560076" y="1613920"/>
                  </a:cubicBezTo>
                  <a:cubicBezTo>
                    <a:pt x="1560076" y="1629862"/>
                    <a:pt x="1555387" y="1634551"/>
                    <a:pt x="1539913" y="1634082"/>
                  </a:cubicBezTo>
                  <a:cubicBezTo>
                    <a:pt x="1476144" y="1633144"/>
                    <a:pt x="1412375" y="1633613"/>
                    <a:pt x="1348137" y="1633613"/>
                  </a:cubicBezTo>
                  <a:cubicBezTo>
                    <a:pt x="1283899" y="1633613"/>
                    <a:pt x="1219192" y="1633144"/>
                    <a:pt x="1154954" y="1634082"/>
                  </a:cubicBezTo>
                  <a:cubicBezTo>
                    <a:pt x="1139950" y="1634082"/>
                    <a:pt x="1135730" y="1629393"/>
                    <a:pt x="1135730" y="1614389"/>
                  </a:cubicBezTo>
                  <a:cubicBezTo>
                    <a:pt x="1135730" y="1492008"/>
                    <a:pt x="1135730" y="1369159"/>
                    <a:pt x="1135261" y="1246779"/>
                  </a:cubicBezTo>
                  <a:close/>
                  <a:moveTo>
                    <a:pt x="1558200" y="2562015"/>
                  </a:moveTo>
                  <a:cubicBezTo>
                    <a:pt x="1529598" y="2560140"/>
                    <a:pt x="1501933" y="2558733"/>
                    <a:pt x="1474269" y="2556858"/>
                  </a:cubicBezTo>
                  <a:cubicBezTo>
                    <a:pt x="1438633" y="2554044"/>
                    <a:pt x="1402997" y="2550762"/>
                    <a:pt x="1367362" y="2547949"/>
                  </a:cubicBezTo>
                  <a:cubicBezTo>
                    <a:pt x="1293746" y="2541853"/>
                    <a:pt x="1220130" y="2536226"/>
                    <a:pt x="1146514" y="2530600"/>
                  </a:cubicBezTo>
                  <a:cubicBezTo>
                    <a:pt x="1135730" y="2529662"/>
                    <a:pt x="1135261" y="2523566"/>
                    <a:pt x="1135261" y="2515595"/>
                  </a:cubicBezTo>
                  <a:cubicBezTo>
                    <a:pt x="1135261" y="2479022"/>
                    <a:pt x="1135261" y="2442448"/>
                    <a:pt x="1135261" y="2406344"/>
                  </a:cubicBezTo>
                  <a:cubicBezTo>
                    <a:pt x="1135261" y="2342106"/>
                    <a:pt x="1135261" y="2277399"/>
                    <a:pt x="1135261" y="2213161"/>
                  </a:cubicBezTo>
                  <a:cubicBezTo>
                    <a:pt x="1135261" y="2203314"/>
                    <a:pt x="1135261" y="2195812"/>
                    <a:pt x="1149328" y="2195812"/>
                  </a:cubicBezTo>
                  <a:cubicBezTo>
                    <a:pt x="1282493" y="2196281"/>
                    <a:pt x="1416126" y="2196281"/>
                    <a:pt x="1549291" y="2196281"/>
                  </a:cubicBezTo>
                  <a:cubicBezTo>
                    <a:pt x="1551635" y="2196281"/>
                    <a:pt x="1553980" y="2196750"/>
                    <a:pt x="1558200" y="2197219"/>
                  </a:cubicBezTo>
                  <a:cubicBezTo>
                    <a:pt x="1558200" y="2318661"/>
                    <a:pt x="1558200" y="2439166"/>
                    <a:pt x="1558200" y="2562015"/>
                  </a:cubicBezTo>
                  <a:close/>
                  <a:moveTo>
                    <a:pt x="1540382" y="2113288"/>
                  </a:moveTo>
                  <a:cubicBezTo>
                    <a:pt x="1411437" y="2112819"/>
                    <a:pt x="1282493" y="2112819"/>
                    <a:pt x="1154017" y="2113288"/>
                  </a:cubicBezTo>
                  <a:cubicBezTo>
                    <a:pt x="1139950" y="2113288"/>
                    <a:pt x="1135261" y="2110005"/>
                    <a:pt x="1135261" y="2095470"/>
                  </a:cubicBezTo>
                  <a:cubicBezTo>
                    <a:pt x="1135730" y="1974496"/>
                    <a:pt x="1135730" y="1853522"/>
                    <a:pt x="1135261" y="1733018"/>
                  </a:cubicBezTo>
                  <a:cubicBezTo>
                    <a:pt x="1135261" y="1719420"/>
                    <a:pt x="1139950" y="1715200"/>
                    <a:pt x="1152610" y="1715200"/>
                  </a:cubicBezTo>
                  <a:cubicBezTo>
                    <a:pt x="1282493" y="1715200"/>
                    <a:pt x="1412844" y="1715200"/>
                    <a:pt x="1542727" y="1715200"/>
                  </a:cubicBezTo>
                  <a:cubicBezTo>
                    <a:pt x="1547884" y="1715200"/>
                    <a:pt x="1552573" y="1716606"/>
                    <a:pt x="1559138" y="1717544"/>
                  </a:cubicBezTo>
                  <a:cubicBezTo>
                    <a:pt x="1559138" y="1724109"/>
                    <a:pt x="1559138" y="1729735"/>
                    <a:pt x="1559138" y="1735362"/>
                  </a:cubicBezTo>
                  <a:cubicBezTo>
                    <a:pt x="1559138" y="1854929"/>
                    <a:pt x="1558669" y="1974965"/>
                    <a:pt x="1559607" y="2094532"/>
                  </a:cubicBezTo>
                  <a:cubicBezTo>
                    <a:pt x="1559607" y="2109068"/>
                    <a:pt x="1555387" y="2113288"/>
                    <a:pt x="1540382" y="2113288"/>
                  </a:cubicBezTo>
                  <a:close/>
                  <a:moveTo>
                    <a:pt x="1641662" y="1733487"/>
                  </a:moveTo>
                  <a:cubicBezTo>
                    <a:pt x="1641662" y="1718951"/>
                    <a:pt x="1646820" y="1714731"/>
                    <a:pt x="1660418" y="1714731"/>
                  </a:cubicBezTo>
                  <a:cubicBezTo>
                    <a:pt x="1790300" y="1715200"/>
                    <a:pt x="1920652" y="1715200"/>
                    <a:pt x="2050534" y="1714731"/>
                  </a:cubicBezTo>
                  <a:cubicBezTo>
                    <a:pt x="2064601" y="1714731"/>
                    <a:pt x="2068821" y="1720358"/>
                    <a:pt x="2068821" y="1733955"/>
                  </a:cubicBezTo>
                  <a:cubicBezTo>
                    <a:pt x="2068352" y="1854460"/>
                    <a:pt x="2068352" y="1974496"/>
                    <a:pt x="2068821" y="2095001"/>
                  </a:cubicBezTo>
                  <a:cubicBezTo>
                    <a:pt x="2068821" y="2109536"/>
                    <a:pt x="2064132" y="2113288"/>
                    <a:pt x="2050066" y="2113288"/>
                  </a:cubicBezTo>
                  <a:cubicBezTo>
                    <a:pt x="1984890" y="2112819"/>
                    <a:pt x="1920183" y="2112819"/>
                    <a:pt x="1855007" y="2112819"/>
                  </a:cubicBezTo>
                  <a:cubicBezTo>
                    <a:pt x="1790769" y="2112819"/>
                    <a:pt x="1726063" y="2112350"/>
                    <a:pt x="1661825" y="2113288"/>
                  </a:cubicBezTo>
                  <a:cubicBezTo>
                    <a:pt x="1647758" y="2113288"/>
                    <a:pt x="1641662" y="2110474"/>
                    <a:pt x="1641662" y="2094532"/>
                  </a:cubicBezTo>
                  <a:cubicBezTo>
                    <a:pt x="1642131" y="1974027"/>
                    <a:pt x="1642131" y="1853522"/>
                    <a:pt x="1641662" y="1733487"/>
                  </a:cubicBezTo>
                  <a:close/>
                  <a:moveTo>
                    <a:pt x="2049128" y="2602340"/>
                  </a:moveTo>
                  <a:cubicBezTo>
                    <a:pt x="1997550" y="2597651"/>
                    <a:pt x="1945972" y="2593431"/>
                    <a:pt x="1894394" y="2589211"/>
                  </a:cubicBezTo>
                  <a:cubicBezTo>
                    <a:pt x="1847505" y="2585460"/>
                    <a:pt x="1800147" y="2581709"/>
                    <a:pt x="1753258" y="2577958"/>
                  </a:cubicBezTo>
                  <a:cubicBezTo>
                    <a:pt x="1720436" y="2575613"/>
                    <a:pt x="1687614" y="2572800"/>
                    <a:pt x="1654791" y="2570924"/>
                  </a:cubicBezTo>
                  <a:cubicBezTo>
                    <a:pt x="1641193" y="2569986"/>
                    <a:pt x="1642131" y="2561077"/>
                    <a:pt x="1642131" y="2551700"/>
                  </a:cubicBezTo>
                  <a:cubicBezTo>
                    <a:pt x="1642131" y="2484648"/>
                    <a:pt x="1642131" y="2417128"/>
                    <a:pt x="1642131" y="2350077"/>
                  </a:cubicBezTo>
                  <a:cubicBezTo>
                    <a:pt x="1642131" y="2305064"/>
                    <a:pt x="1642600" y="2260050"/>
                    <a:pt x="1641662" y="2215037"/>
                  </a:cubicBezTo>
                  <a:cubicBezTo>
                    <a:pt x="1641193" y="2200501"/>
                    <a:pt x="1645413" y="2195343"/>
                    <a:pt x="1660887" y="2195343"/>
                  </a:cubicBezTo>
                  <a:cubicBezTo>
                    <a:pt x="1726063" y="2196281"/>
                    <a:pt x="1790769" y="2195812"/>
                    <a:pt x="1855945" y="2195812"/>
                  </a:cubicBezTo>
                  <a:cubicBezTo>
                    <a:pt x="1920183" y="2195812"/>
                    <a:pt x="1984890" y="2196281"/>
                    <a:pt x="2049128" y="2195343"/>
                  </a:cubicBezTo>
                  <a:cubicBezTo>
                    <a:pt x="2063663" y="2195343"/>
                    <a:pt x="2068821" y="2198625"/>
                    <a:pt x="2068821" y="2214099"/>
                  </a:cubicBezTo>
                  <a:cubicBezTo>
                    <a:pt x="2068352" y="2337417"/>
                    <a:pt x="2068352" y="2460266"/>
                    <a:pt x="2068821" y="2583584"/>
                  </a:cubicBezTo>
                  <a:cubicBezTo>
                    <a:pt x="2068821" y="2599058"/>
                    <a:pt x="2064132" y="2603747"/>
                    <a:pt x="2049128" y="2602340"/>
                  </a:cubicBezTo>
                  <a:close/>
                  <a:moveTo>
                    <a:pt x="2048659" y="1634082"/>
                  </a:moveTo>
                  <a:cubicBezTo>
                    <a:pt x="1919714" y="1633613"/>
                    <a:pt x="1791238" y="1633613"/>
                    <a:pt x="1662293" y="1634082"/>
                  </a:cubicBezTo>
                  <a:cubicBezTo>
                    <a:pt x="1646351" y="1634082"/>
                    <a:pt x="1642131" y="1628924"/>
                    <a:pt x="1642131" y="1613451"/>
                  </a:cubicBezTo>
                  <a:cubicBezTo>
                    <a:pt x="1642600" y="1487319"/>
                    <a:pt x="1642600" y="1361657"/>
                    <a:pt x="1642131" y="1235525"/>
                  </a:cubicBezTo>
                  <a:cubicBezTo>
                    <a:pt x="1642131" y="1219114"/>
                    <a:pt x="1648696" y="1214894"/>
                    <a:pt x="1662762" y="1214894"/>
                  </a:cubicBezTo>
                  <a:cubicBezTo>
                    <a:pt x="1708245" y="1213956"/>
                    <a:pt x="1753727" y="1212550"/>
                    <a:pt x="1799209" y="1211612"/>
                  </a:cubicBezTo>
                  <a:cubicBezTo>
                    <a:pt x="1884547" y="1209736"/>
                    <a:pt x="1969885" y="1208330"/>
                    <a:pt x="2055692" y="1205985"/>
                  </a:cubicBezTo>
                  <a:cubicBezTo>
                    <a:pt x="2068821" y="1205516"/>
                    <a:pt x="2068821" y="1213019"/>
                    <a:pt x="2068821" y="1222396"/>
                  </a:cubicBezTo>
                  <a:cubicBezTo>
                    <a:pt x="2068821" y="1288510"/>
                    <a:pt x="2068821" y="1354623"/>
                    <a:pt x="2068821" y="1420737"/>
                  </a:cubicBezTo>
                  <a:cubicBezTo>
                    <a:pt x="2068821" y="1484975"/>
                    <a:pt x="2068352" y="1549682"/>
                    <a:pt x="2069290" y="1613920"/>
                  </a:cubicBezTo>
                  <a:cubicBezTo>
                    <a:pt x="2069290" y="1629393"/>
                    <a:pt x="2064132" y="1634082"/>
                    <a:pt x="2048659" y="1634082"/>
                  </a:cubicBezTo>
                  <a:close/>
                  <a:moveTo>
                    <a:pt x="2575691" y="2092187"/>
                  </a:moveTo>
                  <a:cubicBezTo>
                    <a:pt x="2575691" y="2108599"/>
                    <a:pt x="2571471" y="2113288"/>
                    <a:pt x="2555060" y="2113288"/>
                  </a:cubicBezTo>
                  <a:cubicBezTo>
                    <a:pt x="2427522" y="2112819"/>
                    <a:pt x="2299515" y="2112819"/>
                    <a:pt x="2171977" y="2112819"/>
                  </a:cubicBezTo>
                  <a:cubicBezTo>
                    <a:pt x="2166350" y="2112819"/>
                    <a:pt x="2160724" y="2112819"/>
                    <a:pt x="2153690" y="2112819"/>
                  </a:cubicBezTo>
                  <a:cubicBezTo>
                    <a:pt x="2153690" y="1980592"/>
                    <a:pt x="2153690" y="1849771"/>
                    <a:pt x="2153690" y="1717075"/>
                  </a:cubicBezTo>
                  <a:cubicBezTo>
                    <a:pt x="2293420" y="1717075"/>
                    <a:pt x="2433618" y="1717075"/>
                    <a:pt x="2575691" y="1717075"/>
                  </a:cubicBezTo>
                  <a:cubicBezTo>
                    <a:pt x="2575691" y="1723640"/>
                    <a:pt x="2575691" y="1729267"/>
                    <a:pt x="2575691" y="1734893"/>
                  </a:cubicBezTo>
                  <a:cubicBezTo>
                    <a:pt x="2575223" y="1853991"/>
                    <a:pt x="2574753" y="1973089"/>
                    <a:pt x="2575691" y="2092187"/>
                  </a:cubicBezTo>
                  <a:close/>
                  <a:moveTo>
                    <a:pt x="2151815" y="1215363"/>
                  </a:moveTo>
                  <a:cubicBezTo>
                    <a:pt x="2151815" y="1212550"/>
                    <a:pt x="2152284" y="1209736"/>
                    <a:pt x="2152753" y="1204110"/>
                  </a:cubicBezTo>
                  <a:cubicBezTo>
                    <a:pt x="2196359" y="1202703"/>
                    <a:pt x="2239028" y="1201296"/>
                    <a:pt x="2281697" y="1200359"/>
                  </a:cubicBezTo>
                  <a:cubicBezTo>
                    <a:pt x="2372662" y="1198014"/>
                    <a:pt x="2463627" y="1196139"/>
                    <a:pt x="2555060" y="1193325"/>
                  </a:cubicBezTo>
                  <a:cubicBezTo>
                    <a:pt x="2571471" y="1192856"/>
                    <a:pt x="2576160" y="1197545"/>
                    <a:pt x="2576160" y="1213956"/>
                  </a:cubicBezTo>
                  <a:cubicBezTo>
                    <a:pt x="2575691" y="1347121"/>
                    <a:pt x="2575691" y="1480755"/>
                    <a:pt x="2576160" y="1613920"/>
                  </a:cubicBezTo>
                  <a:cubicBezTo>
                    <a:pt x="2576160" y="1629393"/>
                    <a:pt x="2571940" y="1634551"/>
                    <a:pt x="2555998" y="1634551"/>
                  </a:cubicBezTo>
                  <a:cubicBezTo>
                    <a:pt x="2427991" y="1634082"/>
                    <a:pt x="2299515" y="1634082"/>
                    <a:pt x="2171508" y="1634082"/>
                  </a:cubicBezTo>
                  <a:cubicBezTo>
                    <a:pt x="2160724" y="1634082"/>
                    <a:pt x="2151815" y="1635020"/>
                    <a:pt x="2151815" y="1618608"/>
                  </a:cubicBezTo>
                  <a:cubicBezTo>
                    <a:pt x="2151815" y="1484037"/>
                    <a:pt x="2151815" y="1349466"/>
                    <a:pt x="2151815" y="1215363"/>
                  </a:cubicBezTo>
                  <a:close/>
                  <a:moveTo>
                    <a:pt x="2575223" y="2425099"/>
                  </a:moveTo>
                  <a:cubicBezTo>
                    <a:pt x="2575223" y="2432133"/>
                    <a:pt x="2574285" y="2440104"/>
                    <a:pt x="2571940" y="2446668"/>
                  </a:cubicBezTo>
                  <a:cubicBezTo>
                    <a:pt x="2548027" y="2508562"/>
                    <a:pt x="2524113" y="2570455"/>
                    <a:pt x="2499731" y="2632818"/>
                  </a:cubicBezTo>
                  <a:cubicBezTo>
                    <a:pt x="2498324" y="2636100"/>
                    <a:pt x="2496449" y="2638913"/>
                    <a:pt x="2496918" y="2638444"/>
                  </a:cubicBezTo>
                  <a:cubicBezTo>
                    <a:pt x="2429867" y="2632818"/>
                    <a:pt x="2365160" y="2627660"/>
                    <a:pt x="2300453" y="2622502"/>
                  </a:cubicBezTo>
                  <a:cubicBezTo>
                    <a:pt x="2256377" y="2618751"/>
                    <a:pt x="2212302" y="2615469"/>
                    <a:pt x="2167757" y="2612187"/>
                  </a:cubicBezTo>
                  <a:cubicBezTo>
                    <a:pt x="2156973" y="2611249"/>
                    <a:pt x="2151815" y="2607966"/>
                    <a:pt x="2151815" y="2595775"/>
                  </a:cubicBezTo>
                  <a:cubicBezTo>
                    <a:pt x="2152284" y="2466831"/>
                    <a:pt x="2152284" y="2338355"/>
                    <a:pt x="2152284" y="2209410"/>
                  </a:cubicBezTo>
                  <a:cubicBezTo>
                    <a:pt x="2152284" y="2205659"/>
                    <a:pt x="2152753" y="2201908"/>
                    <a:pt x="2153221" y="2196750"/>
                  </a:cubicBezTo>
                  <a:cubicBezTo>
                    <a:pt x="2160255" y="2196281"/>
                    <a:pt x="2166350" y="2195812"/>
                    <a:pt x="2172446" y="2195812"/>
                  </a:cubicBezTo>
                  <a:cubicBezTo>
                    <a:pt x="2299984" y="2195812"/>
                    <a:pt x="2427522" y="2196281"/>
                    <a:pt x="2555529" y="2195343"/>
                  </a:cubicBezTo>
                  <a:cubicBezTo>
                    <a:pt x="2572409" y="2195343"/>
                    <a:pt x="2576160" y="2200501"/>
                    <a:pt x="2576160" y="2216443"/>
                  </a:cubicBezTo>
                  <a:cubicBezTo>
                    <a:pt x="2574753" y="2285839"/>
                    <a:pt x="2575223" y="2355704"/>
                    <a:pt x="2575223" y="2425099"/>
                  </a:cubicBezTo>
                  <a:close/>
                  <a:moveTo>
                    <a:pt x="679500" y="3940083"/>
                  </a:moveTo>
                  <a:cubicBezTo>
                    <a:pt x="679969" y="4021670"/>
                    <a:pt x="611980" y="4090128"/>
                    <a:pt x="529455" y="4090597"/>
                  </a:cubicBezTo>
                  <a:cubicBezTo>
                    <a:pt x="446462" y="4090597"/>
                    <a:pt x="379410" y="4024483"/>
                    <a:pt x="379410" y="3941490"/>
                  </a:cubicBezTo>
                  <a:cubicBezTo>
                    <a:pt x="378472" y="3865530"/>
                    <a:pt x="436615" y="3792852"/>
                    <a:pt x="528517" y="3790976"/>
                  </a:cubicBezTo>
                  <a:cubicBezTo>
                    <a:pt x="610104" y="3788632"/>
                    <a:pt x="679031" y="3858027"/>
                    <a:pt x="679500" y="3940083"/>
                  </a:cubicBezTo>
                  <a:close/>
                  <a:moveTo>
                    <a:pt x="3060992" y="3941021"/>
                  </a:moveTo>
                  <a:cubicBezTo>
                    <a:pt x="3060992" y="4023077"/>
                    <a:pt x="2993003" y="4090597"/>
                    <a:pt x="2910010" y="4090128"/>
                  </a:cubicBezTo>
                  <a:cubicBezTo>
                    <a:pt x="2827017" y="4090128"/>
                    <a:pt x="2760434" y="4023077"/>
                    <a:pt x="2760434" y="3940083"/>
                  </a:cubicBezTo>
                  <a:cubicBezTo>
                    <a:pt x="2761372" y="3859903"/>
                    <a:pt x="2822328" y="3791914"/>
                    <a:pt x="2910948" y="3790507"/>
                  </a:cubicBezTo>
                  <a:cubicBezTo>
                    <a:pt x="2993003" y="3789569"/>
                    <a:pt x="3060992" y="3858965"/>
                    <a:pt x="3060992" y="3941021"/>
                  </a:cubicBezTo>
                  <a:close/>
                  <a:moveTo>
                    <a:pt x="2842021" y="1755056"/>
                  </a:moveTo>
                  <a:cubicBezTo>
                    <a:pt x="2797476" y="1868996"/>
                    <a:pt x="2753401" y="1982467"/>
                    <a:pt x="2708856" y="2096407"/>
                  </a:cubicBezTo>
                  <a:cubicBezTo>
                    <a:pt x="2703698" y="2110005"/>
                    <a:pt x="2674158" y="2119852"/>
                    <a:pt x="2661967" y="2110943"/>
                  </a:cubicBezTo>
                  <a:cubicBezTo>
                    <a:pt x="2659154" y="2109068"/>
                    <a:pt x="2658216" y="2102972"/>
                    <a:pt x="2658216" y="2098752"/>
                  </a:cubicBezTo>
                  <a:cubicBezTo>
                    <a:pt x="2658216" y="1974965"/>
                    <a:pt x="2657747" y="1851647"/>
                    <a:pt x="2658685" y="1727860"/>
                  </a:cubicBezTo>
                  <a:cubicBezTo>
                    <a:pt x="2658685" y="1723171"/>
                    <a:pt x="2665718" y="1715200"/>
                    <a:pt x="2669469" y="1715200"/>
                  </a:cubicBezTo>
                  <a:cubicBezTo>
                    <a:pt x="2729018" y="1714731"/>
                    <a:pt x="2789036" y="1714731"/>
                    <a:pt x="2849054" y="1715200"/>
                  </a:cubicBezTo>
                  <a:cubicBezTo>
                    <a:pt x="2850930" y="1715200"/>
                    <a:pt x="2853274" y="1716606"/>
                    <a:pt x="2856557" y="1718013"/>
                  </a:cubicBezTo>
                  <a:cubicBezTo>
                    <a:pt x="2851399" y="1731142"/>
                    <a:pt x="2846710" y="1743333"/>
                    <a:pt x="2842021" y="1755056"/>
                  </a:cubicBezTo>
                  <a:close/>
                  <a:moveTo>
                    <a:pt x="3046457" y="1231774"/>
                  </a:moveTo>
                  <a:cubicBezTo>
                    <a:pt x="2997224" y="1358375"/>
                    <a:pt x="2947521" y="1484975"/>
                    <a:pt x="2898757" y="1612044"/>
                  </a:cubicBezTo>
                  <a:cubicBezTo>
                    <a:pt x="2892661" y="1628455"/>
                    <a:pt x="2885159" y="1634551"/>
                    <a:pt x="2866872" y="1634551"/>
                  </a:cubicBezTo>
                  <a:cubicBezTo>
                    <a:pt x="2804041" y="1633144"/>
                    <a:pt x="2741209" y="1633613"/>
                    <a:pt x="2678847" y="1634551"/>
                  </a:cubicBezTo>
                  <a:cubicBezTo>
                    <a:pt x="2663843" y="1634551"/>
                    <a:pt x="2658216" y="1630800"/>
                    <a:pt x="2658216" y="1614389"/>
                  </a:cubicBezTo>
                  <a:cubicBezTo>
                    <a:pt x="2658685" y="1479817"/>
                    <a:pt x="2658685" y="1345246"/>
                    <a:pt x="2658216" y="1210674"/>
                  </a:cubicBezTo>
                  <a:cubicBezTo>
                    <a:pt x="2658216" y="1195201"/>
                    <a:pt x="2662436" y="1190512"/>
                    <a:pt x="2678378" y="1190043"/>
                  </a:cubicBezTo>
                  <a:cubicBezTo>
                    <a:pt x="2789036" y="1188167"/>
                    <a:pt x="2899225" y="1185823"/>
                    <a:pt x="3009884" y="1183010"/>
                  </a:cubicBezTo>
                  <a:cubicBezTo>
                    <a:pt x="3027232" y="1182541"/>
                    <a:pt x="3044581" y="1181134"/>
                    <a:pt x="3066619" y="1179727"/>
                  </a:cubicBezTo>
                  <a:cubicBezTo>
                    <a:pt x="3058648" y="1200359"/>
                    <a:pt x="3052553" y="1215832"/>
                    <a:pt x="3046457" y="1231774"/>
                  </a:cubicBezTo>
                  <a:close/>
                </a:path>
              </a:pathLst>
            </a:custGeom>
            <a:grpFill/>
            <a:ln w="4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44" name="Freeform: Shape 2443">
              <a:extLst>
                <a:ext uri="{FF2B5EF4-FFF2-40B4-BE49-F238E27FC236}">
                  <a16:creationId xmlns:a16="http://schemas.microsoft.com/office/drawing/2014/main" id="{65579F6B-262F-4FE7-BA24-9AA6895F7D58}"/>
                </a:ext>
              </a:extLst>
            </p:cNvPr>
            <p:cNvSpPr/>
            <p:nvPr/>
          </p:nvSpPr>
          <p:spPr>
            <a:xfrm>
              <a:off x="9384139" y="3721295"/>
              <a:ext cx="154734" cy="150045"/>
            </a:xfrm>
            <a:custGeom>
              <a:avLst/>
              <a:gdLst>
                <a:gd name="connsiteX0" fmla="*/ 6 w 154733"/>
                <a:gd name="connsiteY0" fmla="*/ 78323 h 150044"/>
                <a:gd name="connsiteX1" fmla="*/ 79248 w 154733"/>
                <a:gd name="connsiteY1" fmla="*/ 154283 h 150044"/>
                <a:gd name="connsiteX2" fmla="*/ 154739 w 154733"/>
                <a:gd name="connsiteY2" fmla="*/ 76916 h 150044"/>
                <a:gd name="connsiteX3" fmla="*/ 77841 w 154733"/>
                <a:gd name="connsiteY3" fmla="*/ 18 h 150044"/>
                <a:gd name="connsiteX4" fmla="*/ 6 w 154733"/>
                <a:gd name="connsiteY4" fmla="*/ 78323 h 150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4733" h="150044">
                  <a:moveTo>
                    <a:pt x="6" y="78323"/>
                  </a:moveTo>
                  <a:cubicBezTo>
                    <a:pt x="6" y="127556"/>
                    <a:pt x="38455" y="155690"/>
                    <a:pt x="79248" y="154283"/>
                  </a:cubicBezTo>
                  <a:cubicBezTo>
                    <a:pt x="123324" y="152876"/>
                    <a:pt x="155208" y="120992"/>
                    <a:pt x="154739" y="76916"/>
                  </a:cubicBezTo>
                  <a:cubicBezTo>
                    <a:pt x="155208" y="34716"/>
                    <a:pt x="123324" y="-920"/>
                    <a:pt x="77841" y="18"/>
                  </a:cubicBezTo>
                  <a:cubicBezTo>
                    <a:pt x="27670" y="956"/>
                    <a:pt x="-463" y="34247"/>
                    <a:pt x="6" y="78323"/>
                  </a:cubicBezTo>
                  <a:close/>
                </a:path>
              </a:pathLst>
            </a:custGeom>
            <a:grpFill/>
            <a:ln w="4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45" name="Freeform: Shape 2444">
              <a:extLst>
                <a:ext uri="{FF2B5EF4-FFF2-40B4-BE49-F238E27FC236}">
                  <a16:creationId xmlns:a16="http://schemas.microsoft.com/office/drawing/2014/main" id="{2CA7D0AD-FDA0-418A-A821-69FDEBFCF0F8}"/>
                </a:ext>
              </a:extLst>
            </p:cNvPr>
            <p:cNvSpPr/>
            <p:nvPr/>
          </p:nvSpPr>
          <p:spPr>
            <a:xfrm>
              <a:off x="7001696" y="3720806"/>
              <a:ext cx="154734" cy="154734"/>
            </a:xfrm>
            <a:custGeom>
              <a:avLst/>
              <a:gdLst>
                <a:gd name="connsiteX0" fmla="*/ 77854 w 154733"/>
                <a:gd name="connsiteY0" fmla="*/ 39 h 154733"/>
                <a:gd name="connsiteX1" fmla="*/ 18 w 154733"/>
                <a:gd name="connsiteY1" fmla="*/ 77406 h 154733"/>
                <a:gd name="connsiteX2" fmla="*/ 76916 w 154733"/>
                <a:gd name="connsiteY2" fmla="*/ 154773 h 154733"/>
                <a:gd name="connsiteX3" fmla="*/ 155221 w 154733"/>
                <a:gd name="connsiteY3" fmla="*/ 78344 h 154733"/>
                <a:gd name="connsiteX4" fmla="*/ 77854 w 154733"/>
                <a:gd name="connsiteY4" fmla="*/ 39 h 154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4733" h="154733">
                  <a:moveTo>
                    <a:pt x="77854" y="39"/>
                  </a:moveTo>
                  <a:cubicBezTo>
                    <a:pt x="36592" y="-1368"/>
                    <a:pt x="487" y="35674"/>
                    <a:pt x="18" y="77406"/>
                  </a:cubicBezTo>
                  <a:cubicBezTo>
                    <a:pt x="-920" y="119137"/>
                    <a:pt x="34716" y="154303"/>
                    <a:pt x="76916" y="154773"/>
                  </a:cubicBezTo>
                  <a:cubicBezTo>
                    <a:pt x="122398" y="155241"/>
                    <a:pt x="155221" y="123357"/>
                    <a:pt x="155221" y="78344"/>
                  </a:cubicBezTo>
                  <a:cubicBezTo>
                    <a:pt x="157096" y="37550"/>
                    <a:pt x="125681" y="1445"/>
                    <a:pt x="77854" y="39"/>
                  </a:cubicBezTo>
                  <a:close/>
                </a:path>
              </a:pathLst>
            </a:custGeom>
            <a:grpFill/>
            <a:ln w="4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446" name="Freeform: Shape 2445">
            <a:extLst>
              <a:ext uri="{FF2B5EF4-FFF2-40B4-BE49-F238E27FC236}">
                <a16:creationId xmlns:a16="http://schemas.microsoft.com/office/drawing/2014/main" id="{D3F33D37-9E71-45CE-9F5F-60FE8DC53869}"/>
              </a:ext>
            </a:extLst>
          </p:cNvPr>
          <p:cNvSpPr/>
          <p:nvPr/>
        </p:nvSpPr>
        <p:spPr>
          <a:xfrm rot="18346804">
            <a:off x="6081768" y="4252050"/>
            <a:ext cx="1383879" cy="673383"/>
          </a:xfrm>
          <a:custGeom>
            <a:avLst/>
            <a:gdLst/>
            <a:ahLst/>
            <a:cxnLst/>
            <a:rect l="l" t="t" r="r" b="b"/>
            <a:pathLst>
              <a:path w="1283711" h="624642">
                <a:moveTo>
                  <a:pt x="434198" y="288898"/>
                </a:moveTo>
                <a:cubicBezTo>
                  <a:pt x="445112" y="288898"/>
                  <a:pt x="454265" y="293065"/>
                  <a:pt x="461657" y="301400"/>
                </a:cubicBezTo>
                <a:cubicBezTo>
                  <a:pt x="469049" y="309734"/>
                  <a:pt x="472744" y="321640"/>
                  <a:pt x="472744" y="337118"/>
                </a:cubicBezTo>
                <a:cubicBezTo>
                  <a:pt x="472744" y="352993"/>
                  <a:pt x="469049" y="365098"/>
                  <a:pt x="461657" y="373432"/>
                </a:cubicBezTo>
                <a:cubicBezTo>
                  <a:pt x="454265" y="381767"/>
                  <a:pt x="445112" y="385934"/>
                  <a:pt x="434198" y="385934"/>
                </a:cubicBezTo>
                <a:cubicBezTo>
                  <a:pt x="423284" y="385934"/>
                  <a:pt x="414106" y="381767"/>
                  <a:pt x="406665" y="373432"/>
                </a:cubicBezTo>
                <a:cubicBezTo>
                  <a:pt x="399223" y="365098"/>
                  <a:pt x="395503" y="353093"/>
                  <a:pt x="395503" y="337416"/>
                </a:cubicBezTo>
                <a:cubicBezTo>
                  <a:pt x="395503" y="321739"/>
                  <a:pt x="399223" y="309734"/>
                  <a:pt x="406665" y="301400"/>
                </a:cubicBezTo>
                <a:cubicBezTo>
                  <a:pt x="414106" y="293065"/>
                  <a:pt x="423284" y="288898"/>
                  <a:pt x="434198" y="288898"/>
                </a:cubicBezTo>
                <a:close/>
                <a:moveTo>
                  <a:pt x="706851" y="286814"/>
                </a:moveTo>
                <a:cubicBezTo>
                  <a:pt x="717071" y="286814"/>
                  <a:pt x="725455" y="290808"/>
                  <a:pt x="732003" y="298795"/>
                </a:cubicBezTo>
                <a:cubicBezTo>
                  <a:pt x="738551" y="306782"/>
                  <a:pt x="741826" y="319854"/>
                  <a:pt x="741826" y="338011"/>
                </a:cubicBezTo>
                <a:cubicBezTo>
                  <a:pt x="741826" y="354283"/>
                  <a:pt x="738452" y="366512"/>
                  <a:pt x="731705" y="374697"/>
                </a:cubicBezTo>
                <a:cubicBezTo>
                  <a:pt x="724959" y="382883"/>
                  <a:pt x="716773" y="386976"/>
                  <a:pt x="707149" y="386976"/>
                </a:cubicBezTo>
                <a:cubicBezTo>
                  <a:pt x="695044" y="386976"/>
                  <a:pt x="685618" y="381519"/>
                  <a:pt x="678871" y="370605"/>
                </a:cubicBezTo>
                <a:cubicBezTo>
                  <a:pt x="674208" y="363064"/>
                  <a:pt x="671876" y="350860"/>
                  <a:pt x="671876" y="333993"/>
                </a:cubicBezTo>
                <a:cubicBezTo>
                  <a:pt x="671876" y="318316"/>
                  <a:pt x="675225" y="306534"/>
                  <a:pt x="681922" y="298646"/>
                </a:cubicBezTo>
                <a:cubicBezTo>
                  <a:pt x="688620" y="290758"/>
                  <a:pt x="696929" y="286814"/>
                  <a:pt x="706851" y="286814"/>
                </a:cubicBezTo>
                <a:close/>
                <a:moveTo>
                  <a:pt x="434049" y="254816"/>
                </a:moveTo>
                <a:cubicBezTo>
                  <a:pt x="418571" y="254816"/>
                  <a:pt x="404556" y="258239"/>
                  <a:pt x="392005" y="265086"/>
                </a:cubicBezTo>
                <a:cubicBezTo>
                  <a:pt x="379454" y="271932"/>
                  <a:pt x="369755" y="281854"/>
                  <a:pt x="362909" y="294851"/>
                </a:cubicBezTo>
                <a:cubicBezTo>
                  <a:pt x="356063" y="307849"/>
                  <a:pt x="352640" y="321293"/>
                  <a:pt x="352640" y="335184"/>
                </a:cubicBezTo>
                <a:cubicBezTo>
                  <a:pt x="352640" y="353341"/>
                  <a:pt x="356063" y="368744"/>
                  <a:pt x="362909" y="381395"/>
                </a:cubicBezTo>
                <a:cubicBezTo>
                  <a:pt x="369755" y="394045"/>
                  <a:pt x="379752" y="403645"/>
                  <a:pt x="392898" y="410193"/>
                </a:cubicBezTo>
                <a:cubicBezTo>
                  <a:pt x="406045" y="416741"/>
                  <a:pt x="419861" y="420016"/>
                  <a:pt x="434347" y="420016"/>
                </a:cubicBezTo>
                <a:cubicBezTo>
                  <a:pt x="457762" y="420016"/>
                  <a:pt x="477184" y="412153"/>
                  <a:pt x="492613" y="396426"/>
                </a:cubicBezTo>
                <a:cubicBezTo>
                  <a:pt x="508041" y="380700"/>
                  <a:pt x="515756" y="360881"/>
                  <a:pt x="515756" y="336970"/>
                </a:cubicBezTo>
                <a:cubicBezTo>
                  <a:pt x="515756" y="313256"/>
                  <a:pt x="508116" y="293636"/>
                  <a:pt x="492836" y="278108"/>
                </a:cubicBezTo>
                <a:cubicBezTo>
                  <a:pt x="477557" y="262580"/>
                  <a:pt x="457961" y="254816"/>
                  <a:pt x="434049" y="254816"/>
                </a:cubicBezTo>
                <a:close/>
                <a:moveTo>
                  <a:pt x="1015880" y="241898"/>
                </a:moveTo>
                <a:cubicBezTo>
                  <a:pt x="976533" y="241898"/>
                  <a:pt x="946129" y="274092"/>
                  <a:pt x="946129" y="313439"/>
                </a:cubicBezTo>
                <a:cubicBezTo>
                  <a:pt x="946129" y="354574"/>
                  <a:pt x="980110" y="384980"/>
                  <a:pt x="1021247" y="383191"/>
                </a:cubicBezTo>
                <a:cubicBezTo>
                  <a:pt x="1060594" y="381403"/>
                  <a:pt x="1090998" y="347420"/>
                  <a:pt x="1089210" y="309862"/>
                </a:cubicBezTo>
                <a:cubicBezTo>
                  <a:pt x="1087421" y="270515"/>
                  <a:pt x="1055228" y="240109"/>
                  <a:pt x="1015880" y="241898"/>
                </a:cubicBezTo>
                <a:close/>
                <a:moveTo>
                  <a:pt x="741677" y="198262"/>
                </a:moveTo>
                <a:lnTo>
                  <a:pt x="741677" y="276843"/>
                </a:lnTo>
                <a:cubicBezTo>
                  <a:pt x="728778" y="262159"/>
                  <a:pt x="713499" y="254816"/>
                  <a:pt x="695838" y="254816"/>
                </a:cubicBezTo>
                <a:cubicBezTo>
                  <a:pt x="676589" y="254816"/>
                  <a:pt x="660665" y="261787"/>
                  <a:pt x="648064" y="275727"/>
                </a:cubicBezTo>
                <a:cubicBezTo>
                  <a:pt x="635463" y="289667"/>
                  <a:pt x="629163" y="310032"/>
                  <a:pt x="629163" y="336821"/>
                </a:cubicBezTo>
                <a:cubicBezTo>
                  <a:pt x="629163" y="363014"/>
                  <a:pt x="635637" y="383429"/>
                  <a:pt x="648585" y="398063"/>
                </a:cubicBezTo>
                <a:cubicBezTo>
                  <a:pt x="661533" y="412698"/>
                  <a:pt x="677085" y="420016"/>
                  <a:pt x="695242" y="420016"/>
                </a:cubicBezTo>
                <a:cubicBezTo>
                  <a:pt x="704172" y="420016"/>
                  <a:pt x="713027" y="417808"/>
                  <a:pt x="721808" y="413393"/>
                </a:cubicBezTo>
                <a:cubicBezTo>
                  <a:pt x="730589" y="408978"/>
                  <a:pt x="738204" y="402255"/>
                  <a:pt x="744653" y="393227"/>
                </a:cubicBezTo>
                <a:lnTo>
                  <a:pt x="744653" y="416444"/>
                </a:lnTo>
                <a:lnTo>
                  <a:pt x="783498" y="416444"/>
                </a:lnTo>
                <a:lnTo>
                  <a:pt x="783498" y="198262"/>
                </a:lnTo>
                <a:close/>
                <a:moveTo>
                  <a:pt x="543289" y="198262"/>
                </a:moveTo>
                <a:lnTo>
                  <a:pt x="543289" y="416444"/>
                </a:lnTo>
                <a:lnTo>
                  <a:pt x="585110" y="416444"/>
                </a:lnTo>
                <a:lnTo>
                  <a:pt x="585110" y="198262"/>
                </a:lnTo>
                <a:close/>
                <a:moveTo>
                  <a:pt x="238935" y="194541"/>
                </a:moveTo>
                <a:cubicBezTo>
                  <a:pt x="222168" y="194541"/>
                  <a:pt x="207855" y="197071"/>
                  <a:pt x="195999" y="202131"/>
                </a:cubicBezTo>
                <a:cubicBezTo>
                  <a:pt x="184142" y="207191"/>
                  <a:pt x="175063" y="214558"/>
                  <a:pt x="168763" y="224232"/>
                </a:cubicBezTo>
                <a:cubicBezTo>
                  <a:pt x="162463" y="233906"/>
                  <a:pt x="159312" y="244299"/>
                  <a:pt x="159312" y="255412"/>
                </a:cubicBezTo>
                <a:cubicBezTo>
                  <a:pt x="159312" y="272676"/>
                  <a:pt x="166010" y="287311"/>
                  <a:pt x="179404" y="299316"/>
                </a:cubicBezTo>
                <a:cubicBezTo>
                  <a:pt x="188929" y="307849"/>
                  <a:pt x="205499" y="315042"/>
                  <a:pt x="229113" y="320896"/>
                </a:cubicBezTo>
                <a:cubicBezTo>
                  <a:pt x="247468" y="325460"/>
                  <a:pt x="259226" y="328635"/>
                  <a:pt x="264385" y="330421"/>
                </a:cubicBezTo>
                <a:cubicBezTo>
                  <a:pt x="271926" y="333100"/>
                  <a:pt x="277209" y="336250"/>
                  <a:pt x="280235" y="339872"/>
                </a:cubicBezTo>
                <a:cubicBezTo>
                  <a:pt x="283261" y="343493"/>
                  <a:pt x="284775" y="347884"/>
                  <a:pt x="284775" y="353043"/>
                </a:cubicBezTo>
                <a:cubicBezTo>
                  <a:pt x="284775" y="361080"/>
                  <a:pt x="281178" y="368099"/>
                  <a:pt x="273984" y="374102"/>
                </a:cubicBezTo>
                <a:cubicBezTo>
                  <a:pt x="266791" y="380105"/>
                  <a:pt x="256100" y="383106"/>
                  <a:pt x="241912" y="383106"/>
                </a:cubicBezTo>
                <a:cubicBezTo>
                  <a:pt x="228517" y="383106"/>
                  <a:pt x="217876" y="379733"/>
                  <a:pt x="209988" y="372986"/>
                </a:cubicBezTo>
                <a:cubicBezTo>
                  <a:pt x="202101" y="366239"/>
                  <a:pt x="196867" y="355672"/>
                  <a:pt x="194287" y="341286"/>
                </a:cubicBezTo>
                <a:lnTo>
                  <a:pt x="151425" y="345453"/>
                </a:lnTo>
                <a:cubicBezTo>
                  <a:pt x="154302" y="369861"/>
                  <a:pt x="163132" y="388439"/>
                  <a:pt x="177916" y="401189"/>
                </a:cubicBezTo>
                <a:cubicBezTo>
                  <a:pt x="192700" y="413938"/>
                  <a:pt x="213883" y="420313"/>
                  <a:pt x="241466" y="420313"/>
                </a:cubicBezTo>
                <a:cubicBezTo>
                  <a:pt x="260416" y="420313"/>
                  <a:pt x="276242" y="417659"/>
                  <a:pt x="288942" y="412351"/>
                </a:cubicBezTo>
                <a:cubicBezTo>
                  <a:pt x="301642" y="407043"/>
                  <a:pt x="311464" y="398932"/>
                  <a:pt x="318410" y="388018"/>
                </a:cubicBezTo>
                <a:cubicBezTo>
                  <a:pt x="325355" y="377103"/>
                  <a:pt x="328828" y="365396"/>
                  <a:pt x="328828" y="352894"/>
                </a:cubicBezTo>
                <a:cubicBezTo>
                  <a:pt x="328828" y="339103"/>
                  <a:pt x="325925" y="327519"/>
                  <a:pt x="320121" y="318143"/>
                </a:cubicBezTo>
                <a:cubicBezTo>
                  <a:pt x="314317" y="308767"/>
                  <a:pt x="306280" y="301375"/>
                  <a:pt x="296011" y="295967"/>
                </a:cubicBezTo>
                <a:cubicBezTo>
                  <a:pt x="285742" y="290560"/>
                  <a:pt x="269892" y="285326"/>
                  <a:pt x="248460" y="280266"/>
                </a:cubicBezTo>
                <a:cubicBezTo>
                  <a:pt x="227029" y="275206"/>
                  <a:pt x="213535" y="270344"/>
                  <a:pt x="207979" y="265681"/>
                </a:cubicBezTo>
                <a:cubicBezTo>
                  <a:pt x="203614" y="262010"/>
                  <a:pt x="201431" y="257595"/>
                  <a:pt x="201431" y="252435"/>
                </a:cubicBezTo>
                <a:cubicBezTo>
                  <a:pt x="201431" y="246780"/>
                  <a:pt x="203762" y="242265"/>
                  <a:pt x="208426" y="238892"/>
                </a:cubicBezTo>
                <a:cubicBezTo>
                  <a:pt x="215669" y="233633"/>
                  <a:pt x="225690" y="231004"/>
                  <a:pt x="238489" y="231004"/>
                </a:cubicBezTo>
                <a:cubicBezTo>
                  <a:pt x="250891" y="231004"/>
                  <a:pt x="260193" y="233460"/>
                  <a:pt x="266394" y="238371"/>
                </a:cubicBezTo>
                <a:cubicBezTo>
                  <a:pt x="272595" y="243282"/>
                  <a:pt x="276639" y="251344"/>
                  <a:pt x="278524" y="262555"/>
                </a:cubicBezTo>
                <a:lnTo>
                  <a:pt x="322577" y="260621"/>
                </a:lnTo>
                <a:cubicBezTo>
                  <a:pt x="321882" y="240579"/>
                  <a:pt x="314615" y="224555"/>
                  <a:pt x="300774" y="212549"/>
                </a:cubicBezTo>
                <a:cubicBezTo>
                  <a:pt x="286933" y="200544"/>
                  <a:pt x="266320" y="194541"/>
                  <a:pt x="238935" y="194541"/>
                </a:cubicBezTo>
                <a:close/>
                <a:moveTo>
                  <a:pt x="525826" y="1"/>
                </a:moveTo>
                <a:cubicBezTo>
                  <a:pt x="665778" y="1"/>
                  <a:pt x="805730" y="448"/>
                  <a:pt x="946129" y="2237"/>
                </a:cubicBezTo>
                <a:cubicBezTo>
                  <a:pt x="980110" y="2237"/>
                  <a:pt x="1017670" y="21909"/>
                  <a:pt x="1044497" y="43372"/>
                </a:cubicBezTo>
                <a:cubicBezTo>
                  <a:pt x="1116037" y="107758"/>
                  <a:pt x="1182214" y="179299"/>
                  <a:pt x="1250177" y="247263"/>
                </a:cubicBezTo>
                <a:cubicBezTo>
                  <a:pt x="1294889" y="291977"/>
                  <a:pt x="1294889" y="329535"/>
                  <a:pt x="1250177" y="374249"/>
                </a:cubicBezTo>
                <a:cubicBezTo>
                  <a:pt x="1182214" y="444000"/>
                  <a:pt x="1112460" y="510176"/>
                  <a:pt x="1044497" y="579928"/>
                </a:cubicBezTo>
                <a:cubicBezTo>
                  <a:pt x="1015880" y="608544"/>
                  <a:pt x="981899" y="622852"/>
                  <a:pt x="940762" y="622852"/>
                </a:cubicBezTo>
                <a:cubicBezTo>
                  <a:pt x="803047" y="622852"/>
                  <a:pt x="663542" y="624642"/>
                  <a:pt x="525825" y="624642"/>
                </a:cubicBezTo>
                <a:cubicBezTo>
                  <a:pt x="388110" y="624642"/>
                  <a:pt x="252183" y="624642"/>
                  <a:pt x="114466" y="624642"/>
                </a:cubicBezTo>
                <a:cubicBezTo>
                  <a:pt x="32194" y="624642"/>
                  <a:pt x="0" y="592448"/>
                  <a:pt x="0" y="511964"/>
                </a:cubicBezTo>
                <a:cubicBezTo>
                  <a:pt x="0" y="377826"/>
                  <a:pt x="0" y="243686"/>
                  <a:pt x="0" y="109548"/>
                </a:cubicBezTo>
                <a:cubicBezTo>
                  <a:pt x="0" y="36218"/>
                  <a:pt x="32194" y="447"/>
                  <a:pt x="105524" y="447"/>
                </a:cubicBezTo>
                <a:cubicBezTo>
                  <a:pt x="245922" y="447"/>
                  <a:pt x="385874" y="0"/>
                  <a:pt x="525826" y="1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47" name="Rectangle: Rounded Corners 2446">
            <a:extLst>
              <a:ext uri="{FF2B5EF4-FFF2-40B4-BE49-F238E27FC236}">
                <a16:creationId xmlns:a16="http://schemas.microsoft.com/office/drawing/2014/main" id="{C78FA54F-220F-4103-8F2A-29565F8A2C90}"/>
              </a:ext>
            </a:extLst>
          </p:cNvPr>
          <p:cNvSpPr/>
          <p:nvPr/>
        </p:nvSpPr>
        <p:spPr>
          <a:xfrm rot="20351062">
            <a:off x="6935861" y="4086737"/>
            <a:ext cx="710119" cy="123546"/>
          </a:xfrm>
          <a:prstGeom prst="roundRect">
            <a:avLst>
              <a:gd name="adj" fmla="val 50000"/>
            </a:avLst>
          </a:prstGeom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8" name="TextBox 2447">
            <a:extLst>
              <a:ext uri="{FF2B5EF4-FFF2-40B4-BE49-F238E27FC236}">
                <a16:creationId xmlns:a16="http://schemas.microsoft.com/office/drawing/2014/main" id="{EDF7463F-CE07-42B5-8A82-C1017E415444}"/>
              </a:ext>
            </a:extLst>
          </p:cNvPr>
          <p:cNvSpPr txBox="1"/>
          <p:nvPr/>
        </p:nvSpPr>
        <p:spPr>
          <a:xfrm flipH="1">
            <a:off x="5087194" y="1848503"/>
            <a:ext cx="432048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1"/>
                </a:solidFill>
                <a:cs typeface="Arial" pitchFamily="34" charset="0"/>
              </a:rPr>
              <a:t>1</a:t>
            </a:r>
            <a:endParaRPr lang="ko-KR" altLang="en-US" sz="5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2449" name="Group 2448">
            <a:extLst>
              <a:ext uri="{FF2B5EF4-FFF2-40B4-BE49-F238E27FC236}">
                <a16:creationId xmlns:a16="http://schemas.microsoft.com/office/drawing/2014/main" id="{F3AA686C-147C-4630-82C3-387AC58DA9FE}"/>
              </a:ext>
            </a:extLst>
          </p:cNvPr>
          <p:cNvGrpSpPr/>
          <p:nvPr/>
        </p:nvGrpSpPr>
        <p:grpSpPr>
          <a:xfrm flipH="1">
            <a:off x="618204" y="1917050"/>
            <a:ext cx="4099564" cy="693904"/>
            <a:chOff x="4355975" y="1331342"/>
            <a:chExt cx="3012728" cy="693904"/>
          </a:xfrm>
        </p:grpSpPr>
        <p:sp>
          <p:nvSpPr>
            <p:cNvPr id="2450" name="TextBox 2449">
              <a:extLst>
                <a:ext uri="{FF2B5EF4-FFF2-40B4-BE49-F238E27FC236}">
                  <a16:creationId xmlns:a16="http://schemas.microsoft.com/office/drawing/2014/main" id="{AE742D15-6777-4D1D-A039-F345419DC514}"/>
                </a:ext>
              </a:extLst>
            </p:cNvPr>
            <p:cNvSpPr txBox="1"/>
            <p:nvPr/>
          </p:nvSpPr>
          <p:spPr>
            <a:xfrm>
              <a:off x="4355975" y="1331342"/>
              <a:ext cx="30127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51" name="TextBox 2450">
              <a:extLst>
                <a:ext uri="{FF2B5EF4-FFF2-40B4-BE49-F238E27FC236}">
                  <a16:creationId xmlns:a16="http://schemas.microsoft.com/office/drawing/2014/main" id="{D698CF3A-C25C-446A-AEE2-F2A289A4C8D5}"/>
                </a:ext>
              </a:extLst>
            </p:cNvPr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52" name="Rectangle 2451">
            <a:extLst>
              <a:ext uri="{FF2B5EF4-FFF2-40B4-BE49-F238E27FC236}">
                <a16:creationId xmlns:a16="http://schemas.microsoft.com/office/drawing/2014/main" id="{7D8EE27E-3D6D-404A-AB8A-5CA703E05C28}"/>
              </a:ext>
            </a:extLst>
          </p:cNvPr>
          <p:cNvSpPr/>
          <p:nvPr/>
        </p:nvSpPr>
        <p:spPr>
          <a:xfrm flipH="1">
            <a:off x="4932906" y="1993993"/>
            <a:ext cx="54000" cy="54001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2453" name="TextBox 2452">
            <a:extLst>
              <a:ext uri="{FF2B5EF4-FFF2-40B4-BE49-F238E27FC236}">
                <a16:creationId xmlns:a16="http://schemas.microsoft.com/office/drawing/2014/main" id="{753E4058-3684-4D49-8560-BB998D4B588B}"/>
              </a:ext>
            </a:extLst>
          </p:cNvPr>
          <p:cNvSpPr txBox="1"/>
          <p:nvPr/>
        </p:nvSpPr>
        <p:spPr>
          <a:xfrm flipH="1">
            <a:off x="5087194" y="3006827"/>
            <a:ext cx="432048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4"/>
                </a:solidFill>
                <a:cs typeface="Arial" pitchFamily="34" charset="0"/>
              </a:rPr>
              <a:t>2</a:t>
            </a:r>
            <a:endParaRPr lang="ko-KR" altLang="en-US" sz="5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2454" name="Group 2453">
            <a:extLst>
              <a:ext uri="{FF2B5EF4-FFF2-40B4-BE49-F238E27FC236}">
                <a16:creationId xmlns:a16="http://schemas.microsoft.com/office/drawing/2014/main" id="{62E79BA4-4698-4690-8141-9A5BC310B90A}"/>
              </a:ext>
            </a:extLst>
          </p:cNvPr>
          <p:cNvGrpSpPr/>
          <p:nvPr/>
        </p:nvGrpSpPr>
        <p:grpSpPr>
          <a:xfrm flipH="1">
            <a:off x="618204" y="3075374"/>
            <a:ext cx="4099564" cy="693904"/>
            <a:chOff x="4355975" y="1331342"/>
            <a:chExt cx="3012728" cy="693904"/>
          </a:xfrm>
        </p:grpSpPr>
        <p:sp>
          <p:nvSpPr>
            <p:cNvPr id="2455" name="TextBox 2454">
              <a:extLst>
                <a:ext uri="{FF2B5EF4-FFF2-40B4-BE49-F238E27FC236}">
                  <a16:creationId xmlns:a16="http://schemas.microsoft.com/office/drawing/2014/main" id="{ED863BB6-134C-4BC8-A10A-0F77A214D1A2}"/>
                </a:ext>
              </a:extLst>
            </p:cNvPr>
            <p:cNvSpPr txBox="1"/>
            <p:nvPr/>
          </p:nvSpPr>
          <p:spPr>
            <a:xfrm>
              <a:off x="4355975" y="1331342"/>
              <a:ext cx="30127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56" name="TextBox 2455">
              <a:extLst>
                <a:ext uri="{FF2B5EF4-FFF2-40B4-BE49-F238E27FC236}">
                  <a16:creationId xmlns:a16="http://schemas.microsoft.com/office/drawing/2014/main" id="{6789EE5A-0BD4-4C30-95FC-CA2E960E5857}"/>
                </a:ext>
              </a:extLst>
            </p:cNvPr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57" name="Rectangle 2456">
            <a:extLst>
              <a:ext uri="{FF2B5EF4-FFF2-40B4-BE49-F238E27FC236}">
                <a16:creationId xmlns:a16="http://schemas.microsoft.com/office/drawing/2014/main" id="{9090E628-A708-4FEB-8CDB-D075A9B2155E}"/>
              </a:ext>
            </a:extLst>
          </p:cNvPr>
          <p:cNvSpPr/>
          <p:nvPr/>
        </p:nvSpPr>
        <p:spPr>
          <a:xfrm flipH="1">
            <a:off x="4932906" y="3152317"/>
            <a:ext cx="54000" cy="54001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2458" name="TextBox 2457">
            <a:extLst>
              <a:ext uri="{FF2B5EF4-FFF2-40B4-BE49-F238E27FC236}">
                <a16:creationId xmlns:a16="http://schemas.microsoft.com/office/drawing/2014/main" id="{A44C298E-4078-416B-8B8A-CEC0DDA841BE}"/>
              </a:ext>
            </a:extLst>
          </p:cNvPr>
          <p:cNvSpPr txBox="1"/>
          <p:nvPr/>
        </p:nvSpPr>
        <p:spPr>
          <a:xfrm flipH="1">
            <a:off x="5087194" y="4165151"/>
            <a:ext cx="432048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3"/>
                </a:solidFill>
                <a:cs typeface="Arial" pitchFamily="34" charset="0"/>
              </a:rPr>
              <a:t>3</a:t>
            </a:r>
            <a:endParaRPr lang="ko-KR" altLang="en-US" sz="5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2459" name="Group 2458">
            <a:extLst>
              <a:ext uri="{FF2B5EF4-FFF2-40B4-BE49-F238E27FC236}">
                <a16:creationId xmlns:a16="http://schemas.microsoft.com/office/drawing/2014/main" id="{E47A8B7C-5152-4436-91F4-95A6747E9FDF}"/>
              </a:ext>
            </a:extLst>
          </p:cNvPr>
          <p:cNvGrpSpPr/>
          <p:nvPr/>
        </p:nvGrpSpPr>
        <p:grpSpPr>
          <a:xfrm flipH="1">
            <a:off x="618204" y="4249087"/>
            <a:ext cx="4099564" cy="678515"/>
            <a:chOff x="4355975" y="1346731"/>
            <a:chExt cx="3012728" cy="678515"/>
          </a:xfrm>
        </p:grpSpPr>
        <p:sp>
          <p:nvSpPr>
            <p:cNvPr id="2460" name="TextBox 2459">
              <a:extLst>
                <a:ext uri="{FF2B5EF4-FFF2-40B4-BE49-F238E27FC236}">
                  <a16:creationId xmlns:a16="http://schemas.microsoft.com/office/drawing/2014/main" id="{7FE7BCDA-99AC-429D-BBF2-FD69EBB9585D}"/>
                </a:ext>
              </a:extLst>
            </p:cNvPr>
            <p:cNvSpPr txBox="1"/>
            <p:nvPr/>
          </p:nvSpPr>
          <p:spPr>
            <a:xfrm>
              <a:off x="4355975" y="1346731"/>
              <a:ext cx="301272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61" name="TextBox 2460">
              <a:extLst>
                <a:ext uri="{FF2B5EF4-FFF2-40B4-BE49-F238E27FC236}">
                  <a16:creationId xmlns:a16="http://schemas.microsoft.com/office/drawing/2014/main" id="{88525FC0-A39B-4980-B062-1442EE2F051D}"/>
                </a:ext>
              </a:extLst>
            </p:cNvPr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62" name="Rectangle 2461">
            <a:extLst>
              <a:ext uri="{FF2B5EF4-FFF2-40B4-BE49-F238E27FC236}">
                <a16:creationId xmlns:a16="http://schemas.microsoft.com/office/drawing/2014/main" id="{300C5C99-389A-461B-8336-120678D8257F}"/>
              </a:ext>
            </a:extLst>
          </p:cNvPr>
          <p:cNvSpPr/>
          <p:nvPr/>
        </p:nvSpPr>
        <p:spPr>
          <a:xfrm flipH="1">
            <a:off x="4932906" y="4310641"/>
            <a:ext cx="54000" cy="54001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2463" name="TextBox 2462">
            <a:extLst>
              <a:ext uri="{FF2B5EF4-FFF2-40B4-BE49-F238E27FC236}">
                <a16:creationId xmlns:a16="http://schemas.microsoft.com/office/drawing/2014/main" id="{5DB47C0E-F7BA-4DD3-83FD-B74CD1086E65}"/>
              </a:ext>
            </a:extLst>
          </p:cNvPr>
          <p:cNvSpPr txBox="1"/>
          <p:nvPr/>
        </p:nvSpPr>
        <p:spPr>
          <a:xfrm flipH="1">
            <a:off x="5087194" y="5323473"/>
            <a:ext cx="432048" cy="8309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2"/>
                </a:solidFill>
                <a:cs typeface="Arial" pitchFamily="34" charset="0"/>
              </a:rPr>
              <a:t>4</a:t>
            </a:r>
            <a:endParaRPr lang="ko-KR" altLang="en-US" sz="5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2464" name="Group 2463">
            <a:extLst>
              <a:ext uri="{FF2B5EF4-FFF2-40B4-BE49-F238E27FC236}">
                <a16:creationId xmlns:a16="http://schemas.microsoft.com/office/drawing/2014/main" id="{B496FED2-EEDC-4846-B2E4-D68EE730421F}"/>
              </a:ext>
            </a:extLst>
          </p:cNvPr>
          <p:cNvGrpSpPr/>
          <p:nvPr/>
        </p:nvGrpSpPr>
        <p:grpSpPr>
          <a:xfrm flipH="1">
            <a:off x="618204" y="5392020"/>
            <a:ext cx="4099564" cy="693904"/>
            <a:chOff x="4355975" y="1331342"/>
            <a:chExt cx="3012728" cy="693904"/>
          </a:xfrm>
        </p:grpSpPr>
        <p:sp>
          <p:nvSpPr>
            <p:cNvPr id="2465" name="TextBox 2464">
              <a:extLst>
                <a:ext uri="{FF2B5EF4-FFF2-40B4-BE49-F238E27FC236}">
                  <a16:creationId xmlns:a16="http://schemas.microsoft.com/office/drawing/2014/main" id="{04E55E7A-3FF6-4BD9-B3F9-83EA12380962}"/>
                </a:ext>
              </a:extLst>
            </p:cNvPr>
            <p:cNvSpPr txBox="1"/>
            <p:nvPr/>
          </p:nvSpPr>
          <p:spPr>
            <a:xfrm>
              <a:off x="4355975" y="1331342"/>
              <a:ext cx="30127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66" name="TextBox 2465">
              <a:extLst>
                <a:ext uri="{FF2B5EF4-FFF2-40B4-BE49-F238E27FC236}">
                  <a16:creationId xmlns:a16="http://schemas.microsoft.com/office/drawing/2014/main" id="{731215E1-75DB-45F9-AB30-BCFB267E44F9}"/>
                </a:ext>
              </a:extLst>
            </p:cNvPr>
            <p:cNvSpPr txBox="1"/>
            <p:nvPr/>
          </p:nvSpPr>
          <p:spPr>
            <a:xfrm>
              <a:off x="4355977" y="1563581"/>
              <a:ext cx="3012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67" name="Rectangle 2466">
            <a:extLst>
              <a:ext uri="{FF2B5EF4-FFF2-40B4-BE49-F238E27FC236}">
                <a16:creationId xmlns:a16="http://schemas.microsoft.com/office/drawing/2014/main" id="{486B0B2B-D9B2-4C0F-8467-C0D0A73F4B97}"/>
              </a:ext>
            </a:extLst>
          </p:cNvPr>
          <p:cNvSpPr/>
          <p:nvPr/>
        </p:nvSpPr>
        <p:spPr>
          <a:xfrm flipH="1">
            <a:off x="4932906" y="5468963"/>
            <a:ext cx="54000" cy="54001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11275</TotalTime>
  <Words>100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61</cp:revision>
  <dcterms:created xsi:type="dcterms:W3CDTF">2018-02-18T19:39:47Z</dcterms:created>
  <dcterms:modified xsi:type="dcterms:W3CDTF">2019-04-25T04:28:38Z</dcterms:modified>
</cp:coreProperties>
</file>