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10" name="Group 1209">
            <a:extLst>
              <a:ext uri="{FF2B5EF4-FFF2-40B4-BE49-F238E27FC236}">
                <a16:creationId xmlns:a16="http://schemas.microsoft.com/office/drawing/2014/main" id="{6AC07E28-7CC6-4637-8AEB-BA408756172D}"/>
              </a:ext>
            </a:extLst>
          </p:cNvPr>
          <p:cNvGrpSpPr/>
          <p:nvPr/>
        </p:nvGrpSpPr>
        <p:grpSpPr>
          <a:xfrm rot="2700000">
            <a:off x="4435420" y="2405260"/>
            <a:ext cx="3349414" cy="3272616"/>
            <a:chOff x="5090840" y="2579702"/>
            <a:chExt cx="2387934" cy="2333182"/>
          </a:xfrm>
        </p:grpSpPr>
        <p:sp>
          <p:nvSpPr>
            <p:cNvPr id="1211" name="Freeform: Shape 1210">
              <a:extLst>
                <a:ext uri="{FF2B5EF4-FFF2-40B4-BE49-F238E27FC236}">
                  <a16:creationId xmlns:a16="http://schemas.microsoft.com/office/drawing/2014/main" id="{4746385B-BB01-46B0-A5C9-E6EE40CB7036}"/>
                </a:ext>
              </a:extLst>
            </p:cNvPr>
            <p:cNvSpPr/>
            <p:nvPr/>
          </p:nvSpPr>
          <p:spPr>
            <a:xfrm>
              <a:off x="5621493" y="4116906"/>
              <a:ext cx="1326628" cy="795978"/>
            </a:xfrm>
            <a:custGeom>
              <a:avLst/>
              <a:gdLst>
                <a:gd name="connsiteX0" fmla="*/ 370725 w 737797"/>
                <a:gd name="connsiteY0" fmla="*/ 441321 h 442678"/>
                <a:gd name="connsiteX1" fmla="*/ 178898 w 737797"/>
                <a:gd name="connsiteY1" fmla="*/ 442023 h 442678"/>
                <a:gd name="connsiteX2" fmla="*/ 148684 w 737797"/>
                <a:gd name="connsiteY2" fmla="*/ 413214 h 442678"/>
                <a:gd name="connsiteX3" fmla="*/ 149386 w 737797"/>
                <a:gd name="connsiteY3" fmla="*/ 303599 h 442678"/>
                <a:gd name="connsiteX4" fmla="*/ 138846 w 737797"/>
                <a:gd name="connsiteY4" fmla="*/ 274087 h 442678"/>
                <a:gd name="connsiteX5" fmla="*/ 110037 w 737797"/>
                <a:gd name="connsiteY5" fmla="*/ 274790 h 442678"/>
                <a:gd name="connsiteX6" fmla="*/ 55230 w 737797"/>
                <a:gd name="connsiteY6" fmla="*/ 301491 h 442678"/>
                <a:gd name="connsiteX7" fmla="*/ 2530 w 737797"/>
                <a:gd name="connsiteY7" fmla="*/ 243872 h 442678"/>
                <a:gd name="connsiteX8" fmla="*/ 40473 w 737797"/>
                <a:gd name="connsiteY8" fmla="*/ 146905 h 442678"/>
                <a:gd name="connsiteX9" fmla="*/ 105119 w 737797"/>
                <a:gd name="connsiteY9" fmla="*/ 160255 h 442678"/>
                <a:gd name="connsiteX10" fmla="*/ 127604 w 737797"/>
                <a:gd name="connsiteY10" fmla="*/ 175714 h 442678"/>
                <a:gd name="connsiteX11" fmla="*/ 149386 w 737797"/>
                <a:gd name="connsiteY11" fmla="*/ 143391 h 442678"/>
                <a:gd name="connsiteX12" fmla="*/ 148684 w 737797"/>
                <a:gd name="connsiteY12" fmla="*/ 23236 h 442678"/>
                <a:gd name="connsiteX13" fmla="*/ 170466 w 737797"/>
                <a:gd name="connsiteY13" fmla="*/ 48 h 442678"/>
                <a:gd name="connsiteX14" fmla="*/ 290622 w 737797"/>
                <a:gd name="connsiteY14" fmla="*/ 751 h 442678"/>
                <a:gd name="connsiteX15" fmla="*/ 330673 w 737797"/>
                <a:gd name="connsiteY15" fmla="*/ 19722 h 442678"/>
                <a:gd name="connsiteX16" fmla="*/ 327160 w 737797"/>
                <a:gd name="connsiteY16" fmla="*/ 59072 h 442678"/>
                <a:gd name="connsiteX17" fmla="*/ 301864 w 737797"/>
                <a:gd name="connsiteY17" fmla="*/ 105447 h 442678"/>
                <a:gd name="connsiteX18" fmla="*/ 357375 w 737797"/>
                <a:gd name="connsiteY18" fmla="*/ 148310 h 442678"/>
                <a:gd name="connsiteX19" fmla="*/ 419209 w 737797"/>
                <a:gd name="connsiteY19" fmla="*/ 132851 h 442678"/>
                <a:gd name="connsiteX20" fmla="*/ 419209 w 737797"/>
                <a:gd name="connsiteY20" fmla="*/ 63287 h 442678"/>
                <a:gd name="connsiteX21" fmla="*/ 401643 w 737797"/>
                <a:gd name="connsiteY21" fmla="*/ 35884 h 442678"/>
                <a:gd name="connsiteX22" fmla="*/ 437478 w 737797"/>
                <a:gd name="connsiteY22" fmla="*/ 2156 h 442678"/>
                <a:gd name="connsiteX23" fmla="*/ 582228 w 737797"/>
                <a:gd name="connsiteY23" fmla="*/ 751 h 442678"/>
                <a:gd name="connsiteX24" fmla="*/ 591362 w 737797"/>
                <a:gd name="connsiteY24" fmla="*/ 19020 h 442678"/>
                <a:gd name="connsiteX25" fmla="*/ 591362 w 737797"/>
                <a:gd name="connsiteY25" fmla="*/ 134257 h 442678"/>
                <a:gd name="connsiteX26" fmla="*/ 596983 w 737797"/>
                <a:gd name="connsiteY26" fmla="*/ 160255 h 442678"/>
                <a:gd name="connsiteX27" fmla="*/ 634224 w 737797"/>
                <a:gd name="connsiteY27" fmla="*/ 164471 h 442678"/>
                <a:gd name="connsiteX28" fmla="*/ 722760 w 737797"/>
                <a:gd name="connsiteY28" fmla="*/ 165174 h 442678"/>
                <a:gd name="connsiteX29" fmla="*/ 695356 w 737797"/>
                <a:gd name="connsiteY29" fmla="*/ 298680 h 442678"/>
                <a:gd name="connsiteX30" fmla="*/ 637035 w 737797"/>
                <a:gd name="connsiteY30" fmla="*/ 283221 h 442678"/>
                <a:gd name="connsiteX31" fmla="*/ 613144 w 737797"/>
                <a:gd name="connsiteY31" fmla="*/ 267060 h 442678"/>
                <a:gd name="connsiteX32" fmla="*/ 591362 w 737797"/>
                <a:gd name="connsiteY32" fmla="*/ 302193 h 442678"/>
                <a:gd name="connsiteX33" fmla="*/ 592065 w 737797"/>
                <a:gd name="connsiteY33" fmla="*/ 420241 h 442678"/>
                <a:gd name="connsiteX34" fmla="*/ 570282 w 737797"/>
                <a:gd name="connsiteY34" fmla="*/ 442726 h 442678"/>
                <a:gd name="connsiteX35" fmla="*/ 370725 w 737797"/>
                <a:gd name="connsiteY35" fmla="*/ 441321 h 442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737797" h="442678">
                  <a:moveTo>
                    <a:pt x="370725" y="441321"/>
                  </a:moveTo>
                  <a:cubicBezTo>
                    <a:pt x="306783" y="441321"/>
                    <a:pt x="242840" y="440618"/>
                    <a:pt x="178898" y="442023"/>
                  </a:cubicBezTo>
                  <a:cubicBezTo>
                    <a:pt x="155710" y="442726"/>
                    <a:pt x="146576" y="438510"/>
                    <a:pt x="148684" y="413214"/>
                  </a:cubicBezTo>
                  <a:cubicBezTo>
                    <a:pt x="151494" y="376676"/>
                    <a:pt x="149386" y="340137"/>
                    <a:pt x="149386" y="303599"/>
                  </a:cubicBezTo>
                  <a:cubicBezTo>
                    <a:pt x="149386" y="292356"/>
                    <a:pt x="147981" y="282519"/>
                    <a:pt x="138846" y="274087"/>
                  </a:cubicBezTo>
                  <a:cubicBezTo>
                    <a:pt x="128306" y="264250"/>
                    <a:pt x="119874" y="260736"/>
                    <a:pt x="110037" y="274790"/>
                  </a:cubicBezTo>
                  <a:cubicBezTo>
                    <a:pt x="96686" y="293761"/>
                    <a:pt x="79823" y="309923"/>
                    <a:pt x="55230" y="301491"/>
                  </a:cubicBezTo>
                  <a:cubicBezTo>
                    <a:pt x="28528" y="292356"/>
                    <a:pt x="8853" y="274087"/>
                    <a:pt x="2530" y="243872"/>
                  </a:cubicBezTo>
                  <a:cubicBezTo>
                    <a:pt x="-5902" y="201010"/>
                    <a:pt x="6746" y="166579"/>
                    <a:pt x="40473" y="146905"/>
                  </a:cubicBezTo>
                  <a:cubicBezTo>
                    <a:pt x="65067" y="132148"/>
                    <a:pt x="82633" y="136365"/>
                    <a:pt x="105119" y="160255"/>
                  </a:cubicBezTo>
                  <a:cubicBezTo>
                    <a:pt x="111443" y="167282"/>
                    <a:pt x="114956" y="181335"/>
                    <a:pt x="127604" y="175714"/>
                  </a:cubicBezTo>
                  <a:cubicBezTo>
                    <a:pt x="140252" y="170092"/>
                    <a:pt x="149386" y="159552"/>
                    <a:pt x="149386" y="143391"/>
                  </a:cubicBezTo>
                  <a:cubicBezTo>
                    <a:pt x="149386" y="103339"/>
                    <a:pt x="150089" y="63287"/>
                    <a:pt x="148684" y="23236"/>
                  </a:cubicBezTo>
                  <a:cubicBezTo>
                    <a:pt x="147981" y="6372"/>
                    <a:pt x="150792" y="-655"/>
                    <a:pt x="170466" y="48"/>
                  </a:cubicBezTo>
                  <a:cubicBezTo>
                    <a:pt x="210518" y="2156"/>
                    <a:pt x="250570" y="751"/>
                    <a:pt x="290622" y="751"/>
                  </a:cubicBezTo>
                  <a:cubicBezTo>
                    <a:pt x="307486" y="751"/>
                    <a:pt x="320836" y="7074"/>
                    <a:pt x="330673" y="19722"/>
                  </a:cubicBezTo>
                  <a:cubicBezTo>
                    <a:pt x="341916" y="33775"/>
                    <a:pt x="344024" y="46424"/>
                    <a:pt x="327160" y="59072"/>
                  </a:cubicBezTo>
                  <a:cubicBezTo>
                    <a:pt x="312404" y="70314"/>
                    <a:pt x="292730" y="82259"/>
                    <a:pt x="301864" y="105447"/>
                  </a:cubicBezTo>
                  <a:cubicBezTo>
                    <a:pt x="311702" y="129338"/>
                    <a:pt x="329268" y="146202"/>
                    <a:pt x="357375" y="148310"/>
                  </a:cubicBezTo>
                  <a:cubicBezTo>
                    <a:pt x="379860" y="150418"/>
                    <a:pt x="400940" y="149013"/>
                    <a:pt x="419209" y="132851"/>
                  </a:cubicBezTo>
                  <a:cubicBezTo>
                    <a:pt x="448018" y="106150"/>
                    <a:pt x="448018" y="89286"/>
                    <a:pt x="419209" y="63287"/>
                  </a:cubicBezTo>
                  <a:cubicBezTo>
                    <a:pt x="410777" y="56261"/>
                    <a:pt x="396724" y="50640"/>
                    <a:pt x="401643" y="35884"/>
                  </a:cubicBezTo>
                  <a:cubicBezTo>
                    <a:pt x="407264" y="19020"/>
                    <a:pt x="418506" y="2859"/>
                    <a:pt x="437478" y="2156"/>
                  </a:cubicBezTo>
                  <a:cubicBezTo>
                    <a:pt x="485962" y="48"/>
                    <a:pt x="534446" y="751"/>
                    <a:pt x="582228" y="751"/>
                  </a:cubicBezTo>
                  <a:cubicBezTo>
                    <a:pt x="596983" y="751"/>
                    <a:pt x="591362" y="11993"/>
                    <a:pt x="591362" y="19020"/>
                  </a:cubicBezTo>
                  <a:cubicBezTo>
                    <a:pt x="592065" y="57666"/>
                    <a:pt x="591362" y="95610"/>
                    <a:pt x="591362" y="134257"/>
                  </a:cubicBezTo>
                  <a:cubicBezTo>
                    <a:pt x="591362" y="143391"/>
                    <a:pt x="592065" y="152526"/>
                    <a:pt x="596983" y="160255"/>
                  </a:cubicBezTo>
                  <a:cubicBezTo>
                    <a:pt x="608929" y="179930"/>
                    <a:pt x="618766" y="180632"/>
                    <a:pt x="634224" y="164471"/>
                  </a:cubicBezTo>
                  <a:cubicBezTo>
                    <a:pt x="665142" y="130041"/>
                    <a:pt x="692545" y="130743"/>
                    <a:pt x="722760" y="165174"/>
                  </a:cubicBezTo>
                  <a:cubicBezTo>
                    <a:pt x="758596" y="205928"/>
                    <a:pt x="743840" y="274790"/>
                    <a:pt x="695356" y="298680"/>
                  </a:cubicBezTo>
                  <a:cubicBezTo>
                    <a:pt x="671465" y="310625"/>
                    <a:pt x="653899" y="300788"/>
                    <a:pt x="637035" y="283221"/>
                  </a:cubicBezTo>
                  <a:cubicBezTo>
                    <a:pt x="630711" y="276195"/>
                    <a:pt x="627901" y="260033"/>
                    <a:pt x="613144" y="267060"/>
                  </a:cubicBezTo>
                  <a:cubicBezTo>
                    <a:pt x="599794" y="273384"/>
                    <a:pt x="591362" y="285330"/>
                    <a:pt x="591362" y="302193"/>
                  </a:cubicBezTo>
                  <a:cubicBezTo>
                    <a:pt x="591362" y="341543"/>
                    <a:pt x="590659" y="380892"/>
                    <a:pt x="592065" y="420241"/>
                  </a:cubicBezTo>
                  <a:cubicBezTo>
                    <a:pt x="592767" y="437807"/>
                    <a:pt x="588551" y="443429"/>
                    <a:pt x="570282" y="442726"/>
                  </a:cubicBezTo>
                  <a:cubicBezTo>
                    <a:pt x="504232" y="440618"/>
                    <a:pt x="437478" y="441321"/>
                    <a:pt x="370725" y="44132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2" name="Freeform: Shape 1211">
              <a:extLst>
                <a:ext uri="{FF2B5EF4-FFF2-40B4-BE49-F238E27FC236}">
                  <a16:creationId xmlns:a16="http://schemas.microsoft.com/office/drawing/2014/main" id="{F4A716F2-DD71-41FA-A697-1BFFEF75BBFE}"/>
                </a:ext>
              </a:extLst>
            </p:cNvPr>
            <p:cNvSpPr/>
            <p:nvPr/>
          </p:nvSpPr>
          <p:spPr>
            <a:xfrm>
              <a:off x="5886818" y="2579702"/>
              <a:ext cx="795978" cy="1061303"/>
            </a:xfrm>
            <a:custGeom>
              <a:avLst/>
              <a:gdLst>
                <a:gd name="connsiteX0" fmla="*/ 222086 w 442678"/>
                <a:gd name="connsiteY0" fmla="*/ 1407 h 590237"/>
                <a:gd name="connsiteX1" fmla="*/ 418832 w 442678"/>
                <a:gd name="connsiteY1" fmla="*/ 704 h 590237"/>
                <a:gd name="connsiteX2" fmla="*/ 443425 w 442678"/>
                <a:gd name="connsiteY2" fmla="*/ 23892 h 590237"/>
                <a:gd name="connsiteX3" fmla="*/ 442722 w 442678"/>
                <a:gd name="connsiteY3" fmla="*/ 136318 h 590237"/>
                <a:gd name="connsiteX4" fmla="*/ 428669 w 442678"/>
                <a:gd name="connsiteY4" fmla="*/ 176370 h 590237"/>
                <a:gd name="connsiteX5" fmla="*/ 380185 w 442678"/>
                <a:gd name="connsiteY5" fmla="*/ 175667 h 590237"/>
                <a:gd name="connsiteX6" fmla="*/ 338025 w 442678"/>
                <a:gd name="connsiteY6" fmla="*/ 153182 h 590237"/>
                <a:gd name="connsiteX7" fmla="*/ 295163 w 442678"/>
                <a:gd name="connsiteY7" fmla="*/ 201666 h 590237"/>
                <a:gd name="connsiteX8" fmla="*/ 319756 w 442678"/>
                <a:gd name="connsiteY8" fmla="*/ 280365 h 590237"/>
                <a:gd name="connsiteX9" fmla="*/ 373861 w 442678"/>
                <a:gd name="connsiteY9" fmla="*/ 275446 h 590237"/>
                <a:gd name="connsiteX10" fmla="*/ 410400 w 442678"/>
                <a:gd name="connsiteY10" fmla="*/ 254366 h 590237"/>
                <a:gd name="connsiteX11" fmla="*/ 442020 w 442678"/>
                <a:gd name="connsiteY11" fmla="*/ 298634 h 590237"/>
                <a:gd name="connsiteX12" fmla="*/ 442722 w 442678"/>
                <a:gd name="connsiteY12" fmla="*/ 430032 h 590237"/>
                <a:gd name="connsiteX13" fmla="*/ 425156 w 442678"/>
                <a:gd name="connsiteY13" fmla="*/ 443382 h 590237"/>
                <a:gd name="connsiteX14" fmla="*/ 307811 w 442678"/>
                <a:gd name="connsiteY14" fmla="*/ 443382 h 590237"/>
                <a:gd name="connsiteX15" fmla="*/ 276894 w 442678"/>
                <a:gd name="connsiteY15" fmla="*/ 451112 h 590237"/>
                <a:gd name="connsiteX16" fmla="*/ 276191 w 442678"/>
                <a:gd name="connsiteY16" fmla="*/ 482732 h 590237"/>
                <a:gd name="connsiteX17" fmla="*/ 301487 w 442678"/>
                <a:gd name="connsiteY17" fmla="*/ 538242 h 590237"/>
                <a:gd name="connsiteX18" fmla="*/ 245976 w 442678"/>
                <a:gd name="connsiteY18" fmla="*/ 588834 h 590237"/>
                <a:gd name="connsiteX19" fmla="*/ 152522 w 442678"/>
                <a:gd name="connsiteY19" fmla="*/ 560025 h 590237"/>
                <a:gd name="connsiteX20" fmla="*/ 158846 w 442678"/>
                <a:gd name="connsiteY20" fmla="*/ 488353 h 590237"/>
                <a:gd name="connsiteX21" fmla="*/ 175007 w 442678"/>
                <a:gd name="connsiteY21" fmla="*/ 463760 h 590237"/>
                <a:gd name="connsiteX22" fmla="*/ 142685 w 442678"/>
                <a:gd name="connsiteY22" fmla="*/ 443382 h 590237"/>
                <a:gd name="connsiteX23" fmla="*/ 22529 w 442678"/>
                <a:gd name="connsiteY23" fmla="*/ 444085 h 590237"/>
                <a:gd name="connsiteX24" fmla="*/ 44 w 442678"/>
                <a:gd name="connsiteY24" fmla="*/ 423708 h 590237"/>
                <a:gd name="connsiteX25" fmla="*/ 44 w 442678"/>
                <a:gd name="connsiteY25" fmla="*/ 300742 h 590237"/>
                <a:gd name="connsiteX26" fmla="*/ 18313 w 442678"/>
                <a:gd name="connsiteY26" fmla="*/ 262798 h 590237"/>
                <a:gd name="connsiteX27" fmla="*/ 59770 w 442678"/>
                <a:gd name="connsiteY27" fmla="*/ 265609 h 590237"/>
                <a:gd name="connsiteX28" fmla="*/ 106146 w 442678"/>
                <a:gd name="connsiteY28" fmla="*/ 289499 h 590237"/>
                <a:gd name="connsiteX29" fmla="*/ 148306 w 442678"/>
                <a:gd name="connsiteY29" fmla="*/ 233989 h 590237"/>
                <a:gd name="connsiteX30" fmla="*/ 143388 w 442678"/>
                <a:gd name="connsiteY30" fmla="*/ 188316 h 590237"/>
                <a:gd name="connsiteX31" fmla="*/ 64689 w 442678"/>
                <a:gd name="connsiteY31" fmla="*/ 171452 h 590237"/>
                <a:gd name="connsiteX32" fmla="*/ 35880 w 442678"/>
                <a:gd name="connsiteY32" fmla="*/ 190423 h 590237"/>
                <a:gd name="connsiteX33" fmla="*/ 2152 w 442678"/>
                <a:gd name="connsiteY33" fmla="*/ 151777 h 590237"/>
                <a:gd name="connsiteX34" fmla="*/ 1449 w 442678"/>
                <a:gd name="connsiteY34" fmla="*/ 11947 h 590237"/>
                <a:gd name="connsiteX35" fmla="*/ 20421 w 442678"/>
                <a:gd name="connsiteY35" fmla="*/ 704 h 590237"/>
                <a:gd name="connsiteX36" fmla="*/ 222086 w 442678"/>
                <a:gd name="connsiteY36" fmla="*/ 1407 h 59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42678" h="590237">
                  <a:moveTo>
                    <a:pt x="222086" y="1407"/>
                  </a:moveTo>
                  <a:cubicBezTo>
                    <a:pt x="287434" y="1407"/>
                    <a:pt x="353484" y="2110"/>
                    <a:pt x="418832" y="704"/>
                  </a:cubicBezTo>
                  <a:cubicBezTo>
                    <a:pt x="437101" y="704"/>
                    <a:pt x="444830" y="4218"/>
                    <a:pt x="443425" y="23892"/>
                  </a:cubicBezTo>
                  <a:cubicBezTo>
                    <a:pt x="442020" y="61133"/>
                    <a:pt x="442722" y="98374"/>
                    <a:pt x="442722" y="136318"/>
                  </a:cubicBezTo>
                  <a:cubicBezTo>
                    <a:pt x="442722" y="151777"/>
                    <a:pt x="439209" y="165128"/>
                    <a:pt x="428669" y="176370"/>
                  </a:cubicBezTo>
                  <a:cubicBezTo>
                    <a:pt x="408994" y="197450"/>
                    <a:pt x="399157" y="197450"/>
                    <a:pt x="380185" y="175667"/>
                  </a:cubicBezTo>
                  <a:cubicBezTo>
                    <a:pt x="368943" y="163020"/>
                    <a:pt x="358403" y="146156"/>
                    <a:pt x="338025" y="153182"/>
                  </a:cubicBezTo>
                  <a:cubicBezTo>
                    <a:pt x="315540" y="161614"/>
                    <a:pt x="298676" y="176370"/>
                    <a:pt x="295163" y="201666"/>
                  </a:cubicBezTo>
                  <a:cubicBezTo>
                    <a:pt x="290947" y="231881"/>
                    <a:pt x="291649" y="259987"/>
                    <a:pt x="319756" y="280365"/>
                  </a:cubicBezTo>
                  <a:cubicBezTo>
                    <a:pt x="342241" y="296526"/>
                    <a:pt x="354889" y="295823"/>
                    <a:pt x="373861" y="275446"/>
                  </a:cubicBezTo>
                  <a:cubicBezTo>
                    <a:pt x="383699" y="264906"/>
                    <a:pt x="390022" y="245231"/>
                    <a:pt x="410400" y="254366"/>
                  </a:cubicBezTo>
                  <a:cubicBezTo>
                    <a:pt x="429372" y="262798"/>
                    <a:pt x="441317" y="277554"/>
                    <a:pt x="442020" y="298634"/>
                  </a:cubicBezTo>
                  <a:cubicBezTo>
                    <a:pt x="442722" y="342199"/>
                    <a:pt x="442020" y="386467"/>
                    <a:pt x="442722" y="430032"/>
                  </a:cubicBezTo>
                  <a:cubicBezTo>
                    <a:pt x="442722" y="444085"/>
                    <a:pt x="434993" y="444085"/>
                    <a:pt x="425156" y="443382"/>
                  </a:cubicBezTo>
                  <a:cubicBezTo>
                    <a:pt x="385807" y="443382"/>
                    <a:pt x="346457" y="443382"/>
                    <a:pt x="307811" y="443382"/>
                  </a:cubicBezTo>
                  <a:cubicBezTo>
                    <a:pt x="296568" y="443382"/>
                    <a:pt x="286028" y="442680"/>
                    <a:pt x="276894" y="451112"/>
                  </a:cubicBezTo>
                  <a:cubicBezTo>
                    <a:pt x="266354" y="461652"/>
                    <a:pt x="258624" y="470786"/>
                    <a:pt x="276191" y="482732"/>
                  </a:cubicBezTo>
                  <a:cubicBezTo>
                    <a:pt x="295163" y="495380"/>
                    <a:pt x="309919" y="513649"/>
                    <a:pt x="301487" y="538242"/>
                  </a:cubicBezTo>
                  <a:cubicBezTo>
                    <a:pt x="292352" y="564241"/>
                    <a:pt x="274786" y="583213"/>
                    <a:pt x="245976" y="588834"/>
                  </a:cubicBezTo>
                  <a:cubicBezTo>
                    <a:pt x="209438" y="595861"/>
                    <a:pt x="177115" y="591645"/>
                    <a:pt x="152522" y="560025"/>
                  </a:cubicBezTo>
                  <a:cubicBezTo>
                    <a:pt x="131442" y="532621"/>
                    <a:pt x="133550" y="512244"/>
                    <a:pt x="158846" y="488353"/>
                  </a:cubicBezTo>
                  <a:cubicBezTo>
                    <a:pt x="165873" y="481326"/>
                    <a:pt x="181331" y="478516"/>
                    <a:pt x="175007" y="463760"/>
                  </a:cubicBezTo>
                  <a:cubicBezTo>
                    <a:pt x="169386" y="450409"/>
                    <a:pt x="158143" y="443382"/>
                    <a:pt x="142685" y="443382"/>
                  </a:cubicBezTo>
                  <a:cubicBezTo>
                    <a:pt x="102633" y="443382"/>
                    <a:pt x="62581" y="442680"/>
                    <a:pt x="22529" y="444085"/>
                  </a:cubicBezTo>
                  <a:cubicBezTo>
                    <a:pt x="7071" y="444788"/>
                    <a:pt x="-659" y="442680"/>
                    <a:pt x="44" y="423708"/>
                  </a:cubicBezTo>
                  <a:cubicBezTo>
                    <a:pt x="1449" y="382953"/>
                    <a:pt x="747" y="341496"/>
                    <a:pt x="44" y="300742"/>
                  </a:cubicBezTo>
                  <a:cubicBezTo>
                    <a:pt x="44" y="284580"/>
                    <a:pt x="6368" y="272635"/>
                    <a:pt x="18313" y="262798"/>
                  </a:cubicBezTo>
                  <a:cubicBezTo>
                    <a:pt x="33069" y="250150"/>
                    <a:pt x="46420" y="248042"/>
                    <a:pt x="59770" y="265609"/>
                  </a:cubicBezTo>
                  <a:cubicBezTo>
                    <a:pt x="71013" y="280365"/>
                    <a:pt x="82958" y="299336"/>
                    <a:pt x="106146" y="289499"/>
                  </a:cubicBezTo>
                  <a:cubicBezTo>
                    <a:pt x="130037" y="279662"/>
                    <a:pt x="146198" y="261393"/>
                    <a:pt x="148306" y="233989"/>
                  </a:cubicBezTo>
                  <a:cubicBezTo>
                    <a:pt x="149009" y="218530"/>
                    <a:pt x="149712" y="203072"/>
                    <a:pt x="143388" y="188316"/>
                  </a:cubicBezTo>
                  <a:cubicBezTo>
                    <a:pt x="125821" y="149669"/>
                    <a:pt x="90688" y="142642"/>
                    <a:pt x="64689" y="171452"/>
                  </a:cubicBezTo>
                  <a:cubicBezTo>
                    <a:pt x="56960" y="179884"/>
                    <a:pt x="52041" y="196045"/>
                    <a:pt x="35880" y="190423"/>
                  </a:cubicBezTo>
                  <a:cubicBezTo>
                    <a:pt x="17611" y="184100"/>
                    <a:pt x="2855" y="171452"/>
                    <a:pt x="2152" y="151777"/>
                  </a:cubicBezTo>
                  <a:cubicBezTo>
                    <a:pt x="747" y="105401"/>
                    <a:pt x="1449" y="59025"/>
                    <a:pt x="1449" y="11947"/>
                  </a:cubicBezTo>
                  <a:cubicBezTo>
                    <a:pt x="1449" y="-4214"/>
                    <a:pt x="12692" y="704"/>
                    <a:pt x="20421" y="704"/>
                  </a:cubicBezTo>
                  <a:cubicBezTo>
                    <a:pt x="87174" y="1407"/>
                    <a:pt x="154630" y="1407"/>
                    <a:pt x="222086" y="1407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3" name="Freeform: Shape 1212">
              <a:extLst>
                <a:ext uri="{FF2B5EF4-FFF2-40B4-BE49-F238E27FC236}">
                  <a16:creationId xmlns:a16="http://schemas.microsoft.com/office/drawing/2014/main" id="{C83D2DBE-6E6B-4260-8516-1535A6AE1E4C}"/>
                </a:ext>
              </a:extLst>
            </p:cNvPr>
            <p:cNvSpPr/>
            <p:nvPr/>
          </p:nvSpPr>
          <p:spPr>
            <a:xfrm>
              <a:off x="6682796" y="3092504"/>
              <a:ext cx="795978" cy="1061303"/>
            </a:xfrm>
            <a:custGeom>
              <a:avLst/>
              <a:gdLst>
                <a:gd name="connsiteX0" fmla="*/ 442778 w 442678"/>
                <a:gd name="connsiteY0" fmla="*/ 370410 h 590237"/>
                <a:gd name="connsiteX1" fmla="*/ 443481 w 442678"/>
                <a:gd name="connsiteY1" fmla="*/ 570669 h 590237"/>
                <a:gd name="connsiteX2" fmla="*/ 422401 w 442678"/>
                <a:gd name="connsiteY2" fmla="*/ 592452 h 590237"/>
                <a:gd name="connsiteX3" fmla="*/ 307164 w 442678"/>
                <a:gd name="connsiteY3" fmla="*/ 591749 h 590237"/>
                <a:gd name="connsiteX4" fmla="*/ 269220 w 442678"/>
                <a:gd name="connsiteY4" fmla="*/ 579803 h 590237"/>
                <a:gd name="connsiteX5" fmla="*/ 268517 w 442678"/>
                <a:gd name="connsiteY5" fmla="*/ 529212 h 590237"/>
                <a:gd name="connsiteX6" fmla="*/ 290300 w 442678"/>
                <a:gd name="connsiteY6" fmla="*/ 489160 h 590237"/>
                <a:gd name="connsiteX7" fmla="*/ 246032 w 442678"/>
                <a:gd name="connsiteY7" fmla="*/ 445595 h 590237"/>
                <a:gd name="connsiteX8" fmla="*/ 165929 w 442678"/>
                <a:gd name="connsiteY8" fmla="*/ 465972 h 590237"/>
                <a:gd name="connsiteX9" fmla="*/ 169442 w 442678"/>
                <a:gd name="connsiteY9" fmla="*/ 524293 h 590237"/>
                <a:gd name="connsiteX10" fmla="*/ 189819 w 442678"/>
                <a:gd name="connsiteY10" fmla="*/ 558021 h 590237"/>
                <a:gd name="connsiteX11" fmla="*/ 143443 w 442678"/>
                <a:gd name="connsiteY11" fmla="*/ 590343 h 590237"/>
                <a:gd name="connsiteX12" fmla="*/ 14856 w 442678"/>
                <a:gd name="connsiteY12" fmla="*/ 591046 h 590237"/>
                <a:gd name="connsiteX13" fmla="*/ 100 w 442678"/>
                <a:gd name="connsiteY13" fmla="*/ 574885 h 590237"/>
                <a:gd name="connsiteX14" fmla="*/ 100 w 442678"/>
                <a:gd name="connsiteY14" fmla="*/ 446297 h 590237"/>
                <a:gd name="connsiteX15" fmla="*/ 31720 w 442678"/>
                <a:gd name="connsiteY15" fmla="*/ 402732 h 590237"/>
                <a:gd name="connsiteX16" fmla="*/ 66150 w 442678"/>
                <a:gd name="connsiteY16" fmla="*/ 421704 h 590237"/>
                <a:gd name="connsiteX17" fmla="*/ 142038 w 442678"/>
                <a:gd name="connsiteY17" fmla="*/ 406246 h 590237"/>
                <a:gd name="connsiteX18" fmla="*/ 125174 w 442678"/>
                <a:gd name="connsiteY18" fmla="*/ 313494 h 590237"/>
                <a:gd name="connsiteX19" fmla="*/ 66853 w 442678"/>
                <a:gd name="connsiteY19" fmla="*/ 317710 h 590237"/>
                <a:gd name="connsiteX20" fmla="*/ 33828 w 442678"/>
                <a:gd name="connsiteY20" fmla="*/ 337384 h 590237"/>
                <a:gd name="connsiteX21" fmla="*/ 802 w 442678"/>
                <a:gd name="connsiteY21" fmla="*/ 291711 h 590237"/>
                <a:gd name="connsiteX22" fmla="*/ 100 w 442678"/>
                <a:gd name="connsiteY22" fmla="*/ 168745 h 590237"/>
                <a:gd name="connsiteX23" fmla="*/ 19774 w 442678"/>
                <a:gd name="connsiteY23" fmla="*/ 149071 h 590237"/>
                <a:gd name="connsiteX24" fmla="*/ 135011 w 442678"/>
                <a:gd name="connsiteY24" fmla="*/ 149773 h 590237"/>
                <a:gd name="connsiteX25" fmla="*/ 165929 w 442678"/>
                <a:gd name="connsiteY25" fmla="*/ 141341 h 590237"/>
                <a:gd name="connsiteX26" fmla="*/ 166631 w 442678"/>
                <a:gd name="connsiteY26" fmla="*/ 107613 h 590237"/>
                <a:gd name="connsiteX27" fmla="*/ 163820 w 442678"/>
                <a:gd name="connsiteY27" fmla="*/ 21186 h 590237"/>
                <a:gd name="connsiteX28" fmla="*/ 294516 w 442678"/>
                <a:gd name="connsiteY28" fmla="*/ 35942 h 590237"/>
                <a:gd name="connsiteX29" fmla="*/ 288192 w 442678"/>
                <a:gd name="connsiteY29" fmla="*/ 101992 h 590237"/>
                <a:gd name="connsiteX30" fmla="*/ 269923 w 442678"/>
                <a:gd name="connsiteY30" fmla="*/ 130099 h 590237"/>
                <a:gd name="connsiteX31" fmla="*/ 308569 w 442678"/>
                <a:gd name="connsiteY31" fmla="*/ 150476 h 590237"/>
                <a:gd name="connsiteX32" fmla="*/ 420995 w 442678"/>
                <a:gd name="connsiteY32" fmla="*/ 149773 h 590237"/>
                <a:gd name="connsiteX33" fmla="*/ 444183 w 442678"/>
                <a:gd name="connsiteY33" fmla="*/ 174367 h 590237"/>
                <a:gd name="connsiteX34" fmla="*/ 442778 w 442678"/>
                <a:gd name="connsiteY34" fmla="*/ 370410 h 59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42678" h="590237">
                  <a:moveTo>
                    <a:pt x="442778" y="370410"/>
                  </a:moveTo>
                  <a:cubicBezTo>
                    <a:pt x="442778" y="437163"/>
                    <a:pt x="442075" y="503916"/>
                    <a:pt x="443481" y="570669"/>
                  </a:cubicBezTo>
                  <a:cubicBezTo>
                    <a:pt x="443481" y="587533"/>
                    <a:pt x="439967" y="592452"/>
                    <a:pt x="422401" y="592452"/>
                  </a:cubicBezTo>
                  <a:cubicBezTo>
                    <a:pt x="384457" y="591046"/>
                    <a:pt x="345810" y="591749"/>
                    <a:pt x="307164" y="591749"/>
                  </a:cubicBezTo>
                  <a:cubicBezTo>
                    <a:pt x="293111" y="591749"/>
                    <a:pt x="279760" y="590343"/>
                    <a:pt x="269220" y="579803"/>
                  </a:cubicBezTo>
                  <a:cubicBezTo>
                    <a:pt x="252356" y="562940"/>
                    <a:pt x="241114" y="548184"/>
                    <a:pt x="268517" y="529212"/>
                  </a:cubicBezTo>
                  <a:cubicBezTo>
                    <a:pt x="281868" y="520077"/>
                    <a:pt x="296624" y="508835"/>
                    <a:pt x="290300" y="489160"/>
                  </a:cubicBezTo>
                  <a:cubicBezTo>
                    <a:pt x="283273" y="467377"/>
                    <a:pt x="269220" y="450514"/>
                    <a:pt x="246032" y="445595"/>
                  </a:cubicBezTo>
                  <a:cubicBezTo>
                    <a:pt x="216520" y="439271"/>
                    <a:pt x="187711" y="439974"/>
                    <a:pt x="165929" y="465972"/>
                  </a:cubicBezTo>
                  <a:cubicBezTo>
                    <a:pt x="146957" y="488457"/>
                    <a:pt x="147659" y="504619"/>
                    <a:pt x="169442" y="524293"/>
                  </a:cubicBezTo>
                  <a:cubicBezTo>
                    <a:pt x="179279" y="533428"/>
                    <a:pt x="197548" y="539049"/>
                    <a:pt x="189819" y="558021"/>
                  </a:cubicBezTo>
                  <a:cubicBezTo>
                    <a:pt x="181387" y="577696"/>
                    <a:pt x="165929" y="590343"/>
                    <a:pt x="143443" y="590343"/>
                  </a:cubicBezTo>
                  <a:cubicBezTo>
                    <a:pt x="100581" y="590343"/>
                    <a:pt x="57718" y="590343"/>
                    <a:pt x="14856" y="591046"/>
                  </a:cubicBezTo>
                  <a:cubicBezTo>
                    <a:pt x="2208" y="591046"/>
                    <a:pt x="-603" y="586128"/>
                    <a:pt x="100" y="574885"/>
                  </a:cubicBezTo>
                  <a:cubicBezTo>
                    <a:pt x="802" y="532022"/>
                    <a:pt x="100" y="489160"/>
                    <a:pt x="100" y="446297"/>
                  </a:cubicBezTo>
                  <a:cubicBezTo>
                    <a:pt x="100" y="424515"/>
                    <a:pt x="13450" y="410462"/>
                    <a:pt x="31720" y="402732"/>
                  </a:cubicBezTo>
                  <a:cubicBezTo>
                    <a:pt x="49989" y="394300"/>
                    <a:pt x="57016" y="411164"/>
                    <a:pt x="66150" y="421704"/>
                  </a:cubicBezTo>
                  <a:cubicBezTo>
                    <a:pt x="90743" y="449108"/>
                    <a:pt x="122363" y="442784"/>
                    <a:pt x="142038" y="406246"/>
                  </a:cubicBezTo>
                  <a:cubicBezTo>
                    <a:pt x="156794" y="378139"/>
                    <a:pt x="148362" y="332466"/>
                    <a:pt x="125174" y="313494"/>
                  </a:cubicBezTo>
                  <a:cubicBezTo>
                    <a:pt x="101986" y="294522"/>
                    <a:pt x="87230" y="295927"/>
                    <a:pt x="66853" y="317710"/>
                  </a:cubicBezTo>
                  <a:cubicBezTo>
                    <a:pt x="57718" y="326844"/>
                    <a:pt x="54205" y="346519"/>
                    <a:pt x="33828" y="337384"/>
                  </a:cubicBezTo>
                  <a:cubicBezTo>
                    <a:pt x="13450" y="328953"/>
                    <a:pt x="802" y="314899"/>
                    <a:pt x="802" y="291711"/>
                  </a:cubicBezTo>
                  <a:cubicBezTo>
                    <a:pt x="100" y="250957"/>
                    <a:pt x="1505" y="209500"/>
                    <a:pt x="100" y="168745"/>
                  </a:cubicBezTo>
                  <a:cubicBezTo>
                    <a:pt x="-603" y="153287"/>
                    <a:pt x="3613" y="148368"/>
                    <a:pt x="19774" y="149071"/>
                  </a:cubicBezTo>
                  <a:cubicBezTo>
                    <a:pt x="58421" y="150476"/>
                    <a:pt x="96365" y="149071"/>
                    <a:pt x="135011" y="149773"/>
                  </a:cubicBezTo>
                  <a:cubicBezTo>
                    <a:pt x="146254" y="149773"/>
                    <a:pt x="156794" y="149071"/>
                    <a:pt x="165929" y="141341"/>
                  </a:cubicBezTo>
                  <a:cubicBezTo>
                    <a:pt x="179279" y="130099"/>
                    <a:pt x="184198" y="121667"/>
                    <a:pt x="166631" y="107613"/>
                  </a:cubicBezTo>
                  <a:cubicBezTo>
                    <a:pt x="130795" y="79507"/>
                    <a:pt x="130795" y="52103"/>
                    <a:pt x="163820" y="21186"/>
                  </a:cubicBezTo>
                  <a:cubicBezTo>
                    <a:pt x="199656" y="-12542"/>
                    <a:pt x="266409" y="-4813"/>
                    <a:pt x="294516" y="35942"/>
                  </a:cubicBezTo>
                  <a:cubicBezTo>
                    <a:pt x="312083" y="61238"/>
                    <a:pt x="309272" y="79507"/>
                    <a:pt x="288192" y="101992"/>
                  </a:cubicBezTo>
                  <a:cubicBezTo>
                    <a:pt x="280463" y="109721"/>
                    <a:pt x="260788" y="112532"/>
                    <a:pt x="269923" y="130099"/>
                  </a:cubicBezTo>
                  <a:cubicBezTo>
                    <a:pt x="277652" y="144855"/>
                    <a:pt x="291705" y="150476"/>
                    <a:pt x="308569" y="150476"/>
                  </a:cubicBezTo>
                  <a:cubicBezTo>
                    <a:pt x="345810" y="149773"/>
                    <a:pt x="383754" y="151881"/>
                    <a:pt x="420995" y="149773"/>
                  </a:cubicBezTo>
                  <a:cubicBezTo>
                    <a:pt x="441373" y="149071"/>
                    <a:pt x="444886" y="155395"/>
                    <a:pt x="444183" y="174367"/>
                  </a:cubicBezTo>
                  <a:cubicBezTo>
                    <a:pt x="442075" y="239011"/>
                    <a:pt x="442778" y="305062"/>
                    <a:pt x="442778" y="37041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4" name="Freeform: Shape 1213">
              <a:extLst>
                <a:ext uri="{FF2B5EF4-FFF2-40B4-BE49-F238E27FC236}">
                  <a16:creationId xmlns:a16="http://schemas.microsoft.com/office/drawing/2014/main" id="{6586CCF4-D6F5-469F-8DF9-6B437EBFE8E7}"/>
                </a:ext>
              </a:extLst>
            </p:cNvPr>
            <p:cNvSpPr/>
            <p:nvPr/>
          </p:nvSpPr>
          <p:spPr>
            <a:xfrm>
              <a:off x="5090840" y="3092504"/>
              <a:ext cx="795978" cy="1326628"/>
            </a:xfrm>
            <a:custGeom>
              <a:avLst/>
              <a:gdLst>
                <a:gd name="connsiteX0" fmla="*/ 755 w 442678"/>
                <a:gd name="connsiteY0" fmla="*/ 370037 h 737797"/>
                <a:gd name="connsiteX1" fmla="*/ 52 w 442678"/>
                <a:gd name="connsiteY1" fmla="*/ 173292 h 737797"/>
                <a:gd name="connsiteX2" fmla="*/ 24645 w 442678"/>
                <a:gd name="connsiteY2" fmla="*/ 149401 h 737797"/>
                <a:gd name="connsiteX3" fmla="*/ 131450 w 442678"/>
                <a:gd name="connsiteY3" fmla="*/ 149401 h 737797"/>
                <a:gd name="connsiteX4" fmla="*/ 158151 w 442678"/>
                <a:gd name="connsiteY4" fmla="*/ 146590 h 737797"/>
                <a:gd name="connsiteX5" fmla="*/ 166583 w 442678"/>
                <a:gd name="connsiteY5" fmla="*/ 109349 h 737797"/>
                <a:gd name="connsiteX6" fmla="*/ 180637 w 442678"/>
                <a:gd name="connsiteY6" fmla="*/ 8868 h 737797"/>
                <a:gd name="connsiteX7" fmla="*/ 293063 w 442678"/>
                <a:gd name="connsiteY7" fmla="*/ 35569 h 737797"/>
                <a:gd name="connsiteX8" fmla="*/ 286036 w 442678"/>
                <a:gd name="connsiteY8" fmla="*/ 103025 h 737797"/>
                <a:gd name="connsiteX9" fmla="*/ 268470 w 442678"/>
                <a:gd name="connsiteY9" fmla="*/ 129024 h 737797"/>
                <a:gd name="connsiteX10" fmla="*/ 304305 w 442678"/>
                <a:gd name="connsiteY10" fmla="*/ 149401 h 737797"/>
                <a:gd name="connsiteX11" fmla="*/ 419543 w 442678"/>
                <a:gd name="connsiteY11" fmla="*/ 148698 h 737797"/>
                <a:gd name="connsiteX12" fmla="*/ 443433 w 442678"/>
                <a:gd name="connsiteY12" fmla="*/ 172589 h 737797"/>
                <a:gd name="connsiteX13" fmla="*/ 443433 w 442678"/>
                <a:gd name="connsiteY13" fmla="*/ 289934 h 737797"/>
                <a:gd name="connsiteX14" fmla="*/ 420245 w 442678"/>
                <a:gd name="connsiteY14" fmla="*/ 333499 h 737797"/>
                <a:gd name="connsiteX15" fmla="*/ 387220 w 442678"/>
                <a:gd name="connsiteY15" fmla="*/ 329986 h 737797"/>
                <a:gd name="connsiteX16" fmla="*/ 316953 w 442678"/>
                <a:gd name="connsiteY16" fmla="*/ 315932 h 737797"/>
                <a:gd name="connsiteX17" fmla="*/ 308521 w 442678"/>
                <a:gd name="connsiteY17" fmla="*/ 415711 h 737797"/>
                <a:gd name="connsiteX18" fmla="*/ 382301 w 442678"/>
                <a:gd name="connsiteY18" fmla="*/ 417819 h 737797"/>
                <a:gd name="connsiteX19" fmla="*/ 409705 w 442678"/>
                <a:gd name="connsiteY19" fmla="*/ 401657 h 737797"/>
                <a:gd name="connsiteX20" fmla="*/ 442730 w 442678"/>
                <a:gd name="connsiteY20" fmla="*/ 438196 h 737797"/>
                <a:gd name="connsiteX21" fmla="*/ 444136 w 442678"/>
                <a:gd name="connsiteY21" fmla="*/ 580134 h 737797"/>
                <a:gd name="connsiteX22" fmla="*/ 427272 w 442678"/>
                <a:gd name="connsiteY22" fmla="*/ 590674 h 737797"/>
                <a:gd name="connsiteX23" fmla="*/ 312035 w 442678"/>
                <a:gd name="connsiteY23" fmla="*/ 590674 h 737797"/>
                <a:gd name="connsiteX24" fmla="*/ 281118 w 442678"/>
                <a:gd name="connsiteY24" fmla="*/ 598403 h 737797"/>
                <a:gd name="connsiteX25" fmla="*/ 279712 w 442678"/>
                <a:gd name="connsiteY25" fmla="*/ 632834 h 737797"/>
                <a:gd name="connsiteX26" fmla="*/ 305008 w 442678"/>
                <a:gd name="connsiteY26" fmla="*/ 685534 h 737797"/>
                <a:gd name="connsiteX27" fmla="*/ 244579 w 442678"/>
                <a:gd name="connsiteY27" fmla="*/ 738233 h 737797"/>
                <a:gd name="connsiteX28" fmla="*/ 153935 w 442678"/>
                <a:gd name="connsiteY28" fmla="*/ 708019 h 737797"/>
                <a:gd name="connsiteX29" fmla="*/ 160962 w 442678"/>
                <a:gd name="connsiteY29" fmla="*/ 637752 h 737797"/>
                <a:gd name="connsiteX30" fmla="*/ 178528 w 442678"/>
                <a:gd name="connsiteY30" fmla="*/ 614565 h 737797"/>
                <a:gd name="connsiteX31" fmla="*/ 141990 w 442678"/>
                <a:gd name="connsiteY31" fmla="*/ 591377 h 737797"/>
                <a:gd name="connsiteX32" fmla="*/ 24645 w 442678"/>
                <a:gd name="connsiteY32" fmla="*/ 592079 h 737797"/>
                <a:gd name="connsiteX33" fmla="*/ 2160 w 442678"/>
                <a:gd name="connsiteY33" fmla="*/ 569594 h 737797"/>
                <a:gd name="connsiteX34" fmla="*/ 755 w 442678"/>
                <a:gd name="connsiteY34" fmla="*/ 370037 h 737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42678" h="737797">
                  <a:moveTo>
                    <a:pt x="755" y="370037"/>
                  </a:moveTo>
                  <a:cubicBezTo>
                    <a:pt x="755" y="304690"/>
                    <a:pt x="1457" y="238639"/>
                    <a:pt x="52" y="173292"/>
                  </a:cubicBezTo>
                  <a:cubicBezTo>
                    <a:pt x="-651" y="153617"/>
                    <a:pt x="5673" y="148698"/>
                    <a:pt x="24645" y="149401"/>
                  </a:cubicBezTo>
                  <a:cubicBezTo>
                    <a:pt x="60481" y="150806"/>
                    <a:pt x="95614" y="150104"/>
                    <a:pt x="131450" y="149401"/>
                  </a:cubicBezTo>
                  <a:cubicBezTo>
                    <a:pt x="140585" y="149401"/>
                    <a:pt x="150422" y="149401"/>
                    <a:pt x="158151" y="146590"/>
                  </a:cubicBezTo>
                  <a:cubicBezTo>
                    <a:pt x="178528" y="139564"/>
                    <a:pt x="181339" y="122700"/>
                    <a:pt x="166583" y="109349"/>
                  </a:cubicBezTo>
                  <a:cubicBezTo>
                    <a:pt x="127937" y="74919"/>
                    <a:pt x="133558" y="33461"/>
                    <a:pt x="180637" y="8868"/>
                  </a:cubicBezTo>
                  <a:cubicBezTo>
                    <a:pt x="216472" y="-10104"/>
                    <a:pt x="270578" y="2544"/>
                    <a:pt x="293063" y="35569"/>
                  </a:cubicBezTo>
                  <a:cubicBezTo>
                    <a:pt x="311332" y="61568"/>
                    <a:pt x="309224" y="80540"/>
                    <a:pt x="286036" y="103025"/>
                  </a:cubicBezTo>
                  <a:cubicBezTo>
                    <a:pt x="278307" y="110052"/>
                    <a:pt x="260740" y="112862"/>
                    <a:pt x="268470" y="129024"/>
                  </a:cubicBezTo>
                  <a:cubicBezTo>
                    <a:pt x="275496" y="143077"/>
                    <a:pt x="288144" y="149401"/>
                    <a:pt x="304305" y="149401"/>
                  </a:cubicBezTo>
                  <a:cubicBezTo>
                    <a:pt x="342952" y="148698"/>
                    <a:pt x="380896" y="150104"/>
                    <a:pt x="419543" y="148698"/>
                  </a:cubicBezTo>
                  <a:cubicBezTo>
                    <a:pt x="438514" y="147996"/>
                    <a:pt x="444136" y="153617"/>
                    <a:pt x="443433" y="172589"/>
                  </a:cubicBezTo>
                  <a:cubicBezTo>
                    <a:pt x="442027" y="211938"/>
                    <a:pt x="442730" y="251287"/>
                    <a:pt x="443433" y="289934"/>
                  </a:cubicBezTo>
                  <a:cubicBezTo>
                    <a:pt x="444136" y="309608"/>
                    <a:pt x="435001" y="322959"/>
                    <a:pt x="420245" y="333499"/>
                  </a:cubicBezTo>
                  <a:cubicBezTo>
                    <a:pt x="408300" y="341931"/>
                    <a:pt x="397760" y="341931"/>
                    <a:pt x="387220" y="329986"/>
                  </a:cubicBezTo>
                  <a:cubicBezTo>
                    <a:pt x="352789" y="293447"/>
                    <a:pt x="342952" y="292042"/>
                    <a:pt x="316953" y="315932"/>
                  </a:cubicBezTo>
                  <a:cubicBezTo>
                    <a:pt x="290955" y="339823"/>
                    <a:pt x="286739" y="389009"/>
                    <a:pt x="308521" y="415711"/>
                  </a:cubicBezTo>
                  <a:cubicBezTo>
                    <a:pt x="334520" y="447331"/>
                    <a:pt x="354897" y="448033"/>
                    <a:pt x="382301" y="417819"/>
                  </a:cubicBezTo>
                  <a:cubicBezTo>
                    <a:pt x="389328" y="410089"/>
                    <a:pt x="393544" y="395333"/>
                    <a:pt x="409705" y="401657"/>
                  </a:cubicBezTo>
                  <a:cubicBezTo>
                    <a:pt x="427272" y="408684"/>
                    <a:pt x="442027" y="419927"/>
                    <a:pt x="442730" y="438196"/>
                  </a:cubicBezTo>
                  <a:cubicBezTo>
                    <a:pt x="444838" y="485274"/>
                    <a:pt x="443433" y="533055"/>
                    <a:pt x="444136" y="580134"/>
                  </a:cubicBezTo>
                  <a:cubicBezTo>
                    <a:pt x="444136" y="594187"/>
                    <a:pt x="434298" y="590674"/>
                    <a:pt x="427272" y="590674"/>
                  </a:cubicBezTo>
                  <a:cubicBezTo>
                    <a:pt x="388625" y="590674"/>
                    <a:pt x="350681" y="590674"/>
                    <a:pt x="312035" y="590674"/>
                  </a:cubicBezTo>
                  <a:cubicBezTo>
                    <a:pt x="300792" y="590674"/>
                    <a:pt x="290252" y="590674"/>
                    <a:pt x="281118" y="598403"/>
                  </a:cubicBezTo>
                  <a:cubicBezTo>
                    <a:pt x="268470" y="608943"/>
                    <a:pt x="260740" y="619483"/>
                    <a:pt x="279712" y="632834"/>
                  </a:cubicBezTo>
                  <a:cubicBezTo>
                    <a:pt x="297279" y="645482"/>
                    <a:pt x="313440" y="661643"/>
                    <a:pt x="305008" y="685534"/>
                  </a:cubicBezTo>
                  <a:cubicBezTo>
                    <a:pt x="295171" y="713640"/>
                    <a:pt x="276199" y="734720"/>
                    <a:pt x="244579" y="738233"/>
                  </a:cubicBezTo>
                  <a:cubicBezTo>
                    <a:pt x="210148" y="742449"/>
                    <a:pt x="177123" y="740341"/>
                    <a:pt x="153935" y="708019"/>
                  </a:cubicBezTo>
                  <a:cubicBezTo>
                    <a:pt x="135666" y="682020"/>
                    <a:pt x="137072" y="660238"/>
                    <a:pt x="160962" y="637752"/>
                  </a:cubicBezTo>
                  <a:cubicBezTo>
                    <a:pt x="167988" y="630726"/>
                    <a:pt x="184150" y="627915"/>
                    <a:pt x="178528" y="614565"/>
                  </a:cubicBezTo>
                  <a:cubicBezTo>
                    <a:pt x="172205" y="599809"/>
                    <a:pt x="159557" y="590674"/>
                    <a:pt x="141990" y="591377"/>
                  </a:cubicBezTo>
                  <a:cubicBezTo>
                    <a:pt x="102641" y="592079"/>
                    <a:pt x="63292" y="590674"/>
                    <a:pt x="24645" y="592079"/>
                  </a:cubicBezTo>
                  <a:cubicBezTo>
                    <a:pt x="6376" y="592782"/>
                    <a:pt x="1457" y="587863"/>
                    <a:pt x="2160" y="569594"/>
                  </a:cubicBezTo>
                  <a:cubicBezTo>
                    <a:pt x="1457" y="503544"/>
                    <a:pt x="755" y="436791"/>
                    <a:pt x="755" y="370037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215" name="Isosceles Triangle 51">
            <a:extLst>
              <a:ext uri="{FF2B5EF4-FFF2-40B4-BE49-F238E27FC236}">
                <a16:creationId xmlns:a16="http://schemas.microsoft.com/office/drawing/2014/main" id="{4A64CD82-03D2-48F6-90E2-8E6F702F5FC6}"/>
              </a:ext>
            </a:extLst>
          </p:cNvPr>
          <p:cNvSpPr/>
          <p:nvPr/>
        </p:nvSpPr>
        <p:spPr>
          <a:xfrm>
            <a:off x="5046923" y="3084858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16" name="Rounded Rectangle 6">
            <a:extLst>
              <a:ext uri="{FF2B5EF4-FFF2-40B4-BE49-F238E27FC236}">
                <a16:creationId xmlns:a16="http://schemas.microsoft.com/office/drawing/2014/main" id="{850425F5-5CCD-4922-A8A5-E98F6519B530}"/>
              </a:ext>
            </a:extLst>
          </p:cNvPr>
          <p:cNvSpPr/>
          <p:nvPr/>
        </p:nvSpPr>
        <p:spPr>
          <a:xfrm>
            <a:off x="6484464" y="3329079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17" name="Teardrop 1">
            <a:extLst>
              <a:ext uri="{FF2B5EF4-FFF2-40B4-BE49-F238E27FC236}">
                <a16:creationId xmlns:a16="http://schemas.microsoft.com/office/drawing/2014/main" id="{30D317AD-EA82-4B2A-A453-325C7D98C5D1}"/>
              </a:ext>
            </a:extLst>
          </p:cNvPr>
          <p:cNvSpPr/>
          <p:nvPr/>
        </p:nvSpPr>
        <p:spPr>
          <a:xfrm rot="18805991">
            <a:off x="6940198" y="4701961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18" name="Rounded Rectangle 27">
            <a:extLst>
              <a:ext uri="{FF2B5EF4-FFF2-40B4-BE49-F238E27FC236}">
                <a16:creationId xmlns:a16="http://schemas.microsoft.com/office/drawing/2014/main" id="{629067C1-34E0-484C-89BF-EF129E7357B7}"/>
              </a:ext>
            </a:extLst>
          </p:cNvPr>
          <p:cNvSpPr/>
          <p:nvPr/>
        </p:nvSpPr>
        <p:spPr>
          <a:xfrm>
            <a:off x="5083024" y="4776164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19" name="Block Arc 14">
            <a:extLst>
              <a:ext uri="{FF2B5EF4-FFF2-40B4-BE49-F238E27FC236}">
                <a16:creationId xmlns:a16="http://schemas.microsoft.com/office/drawing/2014/main" id="{8EC966DA-3A9C-40A5-90CB-18C13D5A70D7}"/>
              </a:ext>
            </a:extLst>
          </p:cNvPr>
          <p:cNvSpPr/>
          <p:nvPr/>
        </p:nvSpPr>
        <p:spPr>
          <a:xfrm rot="16200000">
            <a:off x="5689252" y="3834814"/>
            <a:ext cx="603871" cy="604268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1220" name="Group 1219">
            <a:extLst>
              <a:ext uri="{FF2B5EF4-FFF2-40B4-BE49-F238E27FC236}">
                <a16:creationId xmlns:a16="http://schemas.microsoft.com/office/drawing/2014/main" id="{B2485B78-E8BF-42B2-9EFC-A70BD3074CC3}"/>
              </a:ext>
            </a:extLst>
          </p:cNvPr>
          <p:cNvGrpSpPr/>
          <p:nvPr/>
        </p:nvGrpSpPr>
        <p:grpSpPr>
          <a:xfrm>
            <a:off x="8686367" y="1788204"/>
            <a:ext cx="2738140" cy="1085948"/>
            <a:chOff x="302738" y="4417056"/>
            <a:chExt cx="2851594" cy="1085948"/>
          </a:xfrm>
        </p:grpSpPr>
        <p:sp>
          <p:nvSpPr>
            <p:cNvPr id="1221" name="TextBox 1220">
              <a:extLst>
                <a:ext uri="{FF2B5EF4-FFF2-40B4-BE49-F238E27FC236}">
                  <a16:creationId xmlns:a16="http://schemas.microsoft.com/office/drawing/2014/main" id="{179D9C2C-B3E5-4068-B5AC-B1BEAB7BD6A9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2" name="TextBox 1221">
              <a:extLst>
                <a:ext uri="{FF2B5EF4-FFF2-40B4-BE49-F238E27FC236}">
                  <a16:creationId xmlns:a16="http://schemas.microsoft.com/office/drawing/2014/main" id="{33994EC1-E883-4F52-8C27-FD5F5C75FED2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23" name="Group 1222">
            <a:extLst>
              <a:ext uri="{FF2B5EF4-FFF2-40B4-BE49-F238E27FC236}">
                <a16:creationId xmlns:a16="http://schemas.microsoft.com/office/drawing/2014/main" id="{D03E6DD2-0A23-4762-9805-763BA7E4E52B}"/>
              </a:ext>
            </a:extLst>
          </p:cNvPr>
          <p:cNvGrpSpPr/>
          <p:nvPr/>
        </p:nvGrpSpPr>
        <p:grpSpPr>
          <a:xfrm>
            <a:off x="810431" y="5014332"/>
            <a:ext cx="2738140" cy="1085948"/>
            <a:chOff x="302738" y="4417056"/>
            <a:chExt cx="2851594" cy="1085948"/>
          </a:xfrm>
        </p:grpSpPr>
        <p:sp>
          <p:nvSpPr>
            <p:cNvPr id="1224" name="TextBox 1223">
              <a:extLst>
                <a:ext uri="{FF2B5EF4-FFF2-40B4-BE49-F238E27FC236}">
                  <a16:creationId xmlns:a16="http://schemas.microsoft.com/office/drawing/2014/main" id="{49488533-4E7C-4255-9B20-A7D337E2029D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5" name="TextBox 1224">
              <a:extLst>
                <a:ext uri="{FF2B5EF4-FFF2-40B4-BE49-F238E27FC236}">
                  <a16:creationId xmlns:a16="http://schemas.microsoft.com/office/drawing/2014/main" id="{D84D1B3D-03FC-4551-831B-81D2D48D7724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26" name="Group 1225">
            <a:extLst>
              <a:ext uri="{FF2B5EF4-FFF2-40B4-BE49-F238E27FC236}">
                <a16:creationId xmlns:a16="http://schemas.microsoft.com/office/drawing/2014/main" id="{CCE59ED2-C863-463D-98BA-6A27B3025A23}"/>
              </a:ext>
            </a:extLst>
          </p:cNvPr>
          <p:cNvGrpSpPr/>
          <p:nvPr/>
        </p:nvGrpSpPr>
        <p:grpSpPr>
          <a:xfrm>
            <a:off x="810431" y="1846690"/>
            <a:ext cx="2738140" cy="1085948"/>
            <a:chOff x="302738" y="4417056"/>
            <a:chExt cx="2851594" cy="1085948"/>
          </a:xfrm>
        </p:grpSpPr>
        <p:sp>
          <p:nvSpPr>
            <p:cNvPr id="1227" name="TextBox 1226">
              <a:extLst>
                <a:ext uri="{FF2B5EF4-FFF2-40B4-BE49-F238E27FC236}">
                  <a16:creationId xmlns:a16="http://schemas.microsoft.com/office/drawing/2014/main" id="{E13C04F5-D905-47C4-A7C0-0992595B0BDA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8" name="TextBox 1227">
              <a:extLst>
                <a:ext uri="{FF2B5EF4-FFF2-40B4-BE49-F238E27FC236}">
                  <a16:creationId xmlns:a16="http://schemas.microsoft.com/office/drawing/2014/main" id="{C8901662-4687-484B-85A0-B942784AB1D9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29" name="Group 1228">
            <a:extLst>
              <a:ext uri="{FF2B5EF4-FFF2-40B4-BE49-F238E27FC236}">
                <a16:creationId xmlns:a16="http://schemas.microsoft.com/office/drawing/2014/main" id="{E201E2D3-2762-479D-8D07-241D9FACE0B6}"/>
              </a:ext>
            </a:extLst>
          </p:cNvPr>
          <p:cNvGrpSpPr/>
          <p:nvPr/>
        </p:nvGrpSpPr>
        <p:grpSpPr>
          <a:xfrm>
            <a:off x="8686367" y="5014332"/>
            <a:ext cx="2738140" cy="1085948"/>
            <a:chOff x="302738" y="4417056"/>
            <a:chExt cx="2851594" cy="1085948"/>
          </a:xfrm>
        </p:grpSpPr>
        <p:sp>
          <p:nvSpPr>
            <p:cNvPr id="1230" name="TextBox 1229">
              <a:extLst>
                <a:ext uri="{FF2B5EF4-FFF2-40B4-BE49-F238E27FC236}">
                  <a16:creationId xmlns:a16="http://schemas.microsoft.com/office/drawing/2014/main" id="{A371EEC5-F5D3-490E-A912-63F9566AAAB1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1" name="TextBox 1230">
              <a:extLst>
                <a:ext uri="{FF2B5EF4-FFF2-40B4-BE49-F238E27FC236}">
                  <a16:creationId xmlns:a16="http://schemas.microsoft.com/office/drawing/2014/main" id="{B176665E-3D35-4C5E-838A-4A14C0890473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232" name="Elbow Connector 10">
            <a:extLst>
              <a:ext uri="{FF2B5EF4-FFF2-40B4-BE49-F238E27FC236}">
                <a16:creationId xmlns:a16="http://schemas.microsoft.com/office/drawing/2014/main" id="{3A38A18B-E38F-48D3-812E-A2CBD1007217}"/>
              </a:ext>
            </a:extLst>
          </p:cNvPr>
          <p:cNvCxnSpPr>
            <a:cxnSpLocks/>
          </p:cNvCxnSpPr>
          <p:nvPr/>
        </p:nvCxnSpPr>
        <p:spPr>
          <a:xfrm flipV="1">
            <a:off x="7363406" y="1926706"/>
            <a:ext cx="1109389" cy="68283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3" name="Elbow Connector 124">
            <a:extLst>
              <a:ext uri="{FF2B5EF4-FFF2-40B4-BE49-F238E27FC236}">
                <a16:creationId xmlns:a16="http://schemas.microsoft.com/office/drawing/2014/main" id="{DCBB2ECD-F860-4353-B4FD-700C469E1924}"/>
              </a:ext>
            </a:extLst>
          </p:cNvPr>
          <p:cNvCxnSpPr>
            <a:cxnSpLocks/>
          </p:cNvCxnSpPr>
          <p:nvPr/>
        </p:nvCxnSpPr>
        <p:spPr>
          <a:xfrm rot="10800000">
            <a:off x="7393585" y="5444979"/>
            <a:ext cx="1083135" cy="41152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4" name="Elbow Connector 132">
            <a:extLst>
              <a:ext uri="{FF2B5EF4-FFF2-40B4-BE49-F238E27FC236}">
                <a16:creationId xmlns:a16="http://schemas.microsoft.com/office/drawing/2014/main" id="{82A09338-4426-4536-BB48-488CE55BECEB}"/>
              </a:ext>
            </a:extLst>
          </p:cNvPr>
          <p:cNvCxnSpPr>
            <a:cxnSpLocks/>
          </p:cNvCxnSpPr>
          <p:nvPr/>
        </p:nvCxnSpPr>
        <p:spPr>
          <a:xfrm flipV="1">
            <a:off x="2845273" y="4537910"/>
            <a:ext cx="1671544" cy="414394"/>
          </a:xfrm>
          <a:prstGeom prst="bentConnector3">
            <a:avLst>
              <a:gd name="adj1" fmla="val 556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5" name="Elbow Connector 138">
            <a:extLst>
              <a:ext uri="{FF2B5EF4-FFF2-40B4-BE49-F238E27FC236}">
                <a16:creationId xmlns:a16="http://schemas.microsoft.com/office/drawing/2014/main" id="{417D1FA9-DE0E-4ABD-ADDF-8468D5C5CF54}"/>
              </a:ext>
            </a:extLst>
          </p:cNvPr>
          <p:cNvCxnSpPr>
            <a:cxnSpLocks/>
          </p:cNvCxnSpPr>
          <p:nvPr/>
        </p:nvCxnSpPr>
        <p:spPr>
          <a:xfrm>
            <a:off x="3720911" y="1985190"/>
            <a:ext cx="1107684" cy="620896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11200</TotalTime>
  <Words>112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42</cp:revision>
  <dcterms:created xsi:type="dcterms:W3CDTF">2018-02-18T19:39:47Z</dcterms:created>
  <dcterms:modified xsi:type="dcterms:W3CDTF">2019-04-25T06:59:23Z</dcterms:modified>
</cp:coreProperties>
</file>