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6E2A-48A2-8A86-DAB4CA59CED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6E2A-48A2-8A86-DAB4CA59CED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2A-48A2-8A86-DAB4CA59C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9DDF-40ED-BEC7-F5B63F7114C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DDF-40ED-BEC7-F5B63F7114C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DF-40ED-BEC7-F5B63F711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C172-4246-885A-83F4D7571EC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C172-4246-885A-83F4D7571EC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72-4246-885A-83F4D7571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6FB5-4287-AB24-61B1FE796D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FB5-4287-AB24-61B1FE796D3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B5-4287-AB24-61B1FE796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423" name="Chart 5">
            <a:extLst>
              <a:ext uri="{FF2B5EF4-FFF2-40B4-BE49-F238E27FC236}">
                <a16:creationId xmlns:a16="http://schemas.microsoft.com/office/drawing/2014/main" id="{98CA5463-7000-419E-8B40-17827878E6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444589"/>
              </p:ext>
            </p:extLst>
          </p:nvPr>
        </p:nvGraphicFramePr>
        <p:xfrm>
          <a:off x="6446477" y="2941406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24" name="Oval 13">
            <a:extLst>
              <a:ext uri="{FF2B5EF4-FFF2-40B4-BE49-F238E27FC236}">
                <a16:creationId xmlns:a16="http://schemas.microsoft.com/office/drawing/2014/main" id="{267C69D9-4B90-4265-BBC7-4A6E17B525D5}"/>
              </a:ext>
            </a:extLst>
          </p:cNvPr>
          <p:cNvSpPr/>
          <p:nvPr/>
        </p:nvSpPr>
        <p:spPr>
          <a:xfrm>
            <a:off x="6835453" y="3318668"/>
            <a:ext cx="1270807" cy="1270807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25" name="TextBox 2424">
            <a:extLst>
              <a:ext uri="{FF2B5EF4-FFF2-40B4-BE49-F238E27FC236}">
                <a16:creationId xmlns:a16="http://schemas.microsoft.com/office/drawing/2014/main" id="{C023A34A-A400-4087-AED1-07E53E74E4C6}"/>
              </a:ext>
            </a:extLst>
          </p:cNvPr>
          <p:cNvSpPr txBox="1"/>
          <p:nvPr/>
        </p:nvSpPr>
        <p:spPr>
          <a:xfrm>
            <a:off x="6621682" y="3517473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2426" name="Chart 5">
            <a:extLst>
              <a:ext uri="{FF2B5EF4-FFF2-40B4-BE49-F238E27FC236}">
                <a16:creationId xmlns:a16="http://schemas.microsoft.com/office/drawing/2014/main" id="{FBFD22A3-2BBC-41A2-AE7C-17BA2973C4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9887694"/>
              </p:ext>
            </p:extLst>
          </p:nvPr>
        </p:nvGraphicFramePr>
        <p:xfrm>
          <a:off x="5055208" y="4141370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27" name="Oval 10">
            <a:extLst>
              <a:ext uri="{FF2B5EF4-FFF2-40B4-BE49-F238E27FC236}">
                <a16:creationId xmlns:a16="http://schemas.microsoft.com/office/drawing/2014/main" id="{1F87967F-4DBA-4D0C-AE58-D30E0705ECA5}"/>
              </a:ext>
            </a:extLst>
          </p:cNvPr>
          <p:cNvSpPr/>
          <p:nvPr/>
        </p:nvSpPr>
        <p:spPr>
          <a:xfrm>
            <a:off x="5433787" y="4518632"/>
            <a:ext cx="1270807" cy="127080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28" name="TextBox 2427">
            <a:extLst>
              <a:ext uri="{FF2B5EF4-FFF2-40B4-BE49-F238E27FC236}">
                <a16:creationId xmlns:a16="http://schemas.microsoft.com/office/drawing/2014/main" id="{505623E4-696F-49E7-B2D5-C49A9428F9EC}"/>
              </a:ext>
            </a:extLst>
          </p:cNvPr>
          <p:cNvSpPr txBox="1"/>
          <p:nvPr/>
        </p:nvSpPr>
        <p:spPr>
          <a:xfrm>
            <a:off x="5214972" y="471743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2429" name="Chart 5">
            <a:extLst>
              <a:ext uri="{FF2B5EF4-FFF2-40B4-BE49-F238E27FC236}">
                <a16:creationId xmlns:a16="http://schemas.microsoft.com/office/drawing/2014/main" id="{B7E7BFDE-B6C3-4794-B866-360ACD7326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442568"/>
              </p:ext>
            </p:extLst>
          </p:nvPr>
        </p:nvGraphicFramePr>
        <p:xfrm>
          <a:off x="5039258" y="1662875"/>
          <a:ext cx="2057284" cy="20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30" name="Oval 7">
            <a:extLst>
              <a:ext uri="{FF2B5EF4-FFF2-40B4-BE49-F238E27FC236}">
                <a16:creationId xmlns:a16="http://schemas.microsoft.com/office/drawing/2014/main" id="{7351A172-9872-4065-A67F-FA0CBF704514}"/>
              </a:ext>
            </a:extLst>
          </p:cNvPr>
          <p:cNvSpPr/>
          <p:nvPr/>
        </p:nvSpPr>
        <p:spPr>
          <a:xfrm>
            <a:off x="5407441" y="2040137"/>
            <a:ext cx="1270807" cy="127080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31" name="TextBox 2430">
            <a:extLst>
              <a:ext uri="{FF2B5EF4-FFF2-40B4-BE49-F238E27FC236}">
                <a16:creationId xmlns:a16="http://schemas.microsoft.com/office/drawing/2014/main" id="{3335A13D-3A89-449A-87B4-7A1A88E31C4C}"/>
              </a:ext>
            </a:extLst>
          </p:cNvPr>
          <p:cNvSpPr txBox="1"/>
          <p:nvPr/>
        </p:nvSpPr>
        <p:spPr>
          <a:xfrm>
            <a:off x="5183582" y="223894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432" name="Group 2431">
            <a:extLst>
              <a:ext uri="{FF2B5EF4-FFF2-40B4-BE49-F238E27FC236}">
                <a16:creationId xmlns:a16="http://schemas.microsoft.com/office/drawing/2014/main" id="{7863F8BB-104C-4ECA-95F4-954B2E3A76A9}"/>
              </a:ext>
            </a:extLst>
          </p:cNvPr>
          <p:cNvGrpSpPr/>
          <p:nvPr/>
        </p:nvGrpSpPr>
        <p:grpSpPr>
          <a:xfrm>
            <a:off x="3678676" y="2933682"/>
            <a:ext cx="2057284" cy="2025329"/>
            <a:chOff x="2848015" y="2194389"/>
            <a:chExt cx="1632012" cy="1606663"/>
          </a:xfrm>
          <a:solidFill>
            <a:srgbClr val="76B1D1">
              <a:alpha val="40000"/>
            </a:srgbClr>
          </a:solidFill>
        </p:grpSpPr>
        <p:graphicFrame>
          <p:nvGraphicFramePr>
            <p:cNvPr id="2433" name="Chart 2432">
              <a:extLst>
                <a:ext uri="{FF2B5EF4-FFF2-40B4-BE49-F238E27FC236}">
                  <a16:creationId xmlns:a16="http://schemas.microsoft.com/office/drawing/2014/main" id="{AE34B284-62A4-43B4-8413-12264BA0305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91095781"/>
                </p:ext>
              </p:extLst>
            </p:nvPr>
          </p:nvGraphicFramePr>
          <p:xfrm>
            <a:off x="2848015" y="2194389"/>
            <a:ext cx="1632012" cy="1606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434" name="Oval 2433">
              <a:extLst>
                <a:ext uri="{FF2B5EF4-FFF2-40B4-BE49-F238E27FC236}">
                  <a16:creationId xmlns:a16="http://schemas.microsoft.com/office/drawing/2014/main" id="{8E87D06B-3179-4A85-A111-EDA218857E25}"/>
                </a:ext>
              </a:extLst>
            </p:cNvPr>
            <p:cNvSpPr/>
            <p:nvPr/>
          </p:nvSpPr>
          <p:spPr>
            <a:xfrm>
              <a:off x="3131840" y="2493665"/>
              <a:ext cx="1008112" cy="1008112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435" name="TextBox 2434">
            <a:extLst>
              <a:ext uri="{FF2B5EF4-FFF2-40B4-BE49-F238E27FC236}">
                <a16:creationId xmlns:a16="http://schemas.microsoft.com/office/drawing/2014/main" id="{A65BBE3B-013D-4FC3-912D-EE111F8F8DAB}"/>
              </a:ext>
            </a:extLst>
          </p:cNvPr>
          <p:cNvSpPr txBox="1"/>
          <p:nvPr/>
        </p:nvSpPr>
        <p:spPr>
          <a:xfrm>
            <a:off x="3861210" y="3478235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6" name="TextBox 2435">
            <a:extLst>
              <a:ext uri="{FF2B5EF4-FFF2-40B4-BE49-F238E27FC236}">
                <a16:creationId xmlns:a16="http://schemas.microsoft.com/office/drawing/2014/main" id="{96BF32EA-B2F4-49F6-91AF-5BFA52CDF5CC}"/>
              </a:ext>
            </a:extLst>
          </p:cNvPr>
          <p:cNvSpPr txBox="1"/>
          <p:nvPr/>
        </p:nvSpPr>
        <p:spPr>
          <a:xfrm>
            <a:off x="782630" y="1819556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437" name="Group 2436">
            <a:extLst>
              <a:ext uri="{FF2B5EF4-FFF2-40B4-BE49-F238E27FC236}">
                <a16:creationId xmlns:a16="http://schemas.microsoft.com/office/drawing/2014/main" id="{520F0593-7BFC-40C5-BADA-55E5B47DD49F}"/>
              </a:ext>
            </a:extLst>
          </p:cNvPr>
          <p:cNvGrpSpPr/>
          <p:nvPr/>
        </p:nvGrpSpPr>
        <p:grpSpPr>
          <a:xfrm>
            <a:off x="1582924" y="1806070"/>
            <a:ext cx="3239698" cy="1135337"/>
            <a:chOff x="1343487" y="1612564"/>
            <a:chExt cx="2361875" cy="1135337"/>
          </a:xfrm>
        </p:grpSpPr>
        <p:sp>
          <p:nvSpPr>
            <p:cNvPr id="2438" name="TextBox 2437">
              <a:extLst>
                <a:ext uri="{FF2B5EF4-FFF2-40B4-BE49-F238E27FC236}">
                  <a16:creationId xmlns:a16="http://schemas.microsoft.com/office/drawing/2014/main" id="{C10B9A07-9CE9-45EE-981D-A6161CA750EF}"/>
                </a:ext>
              </a:extLst>
            </p:cNvPr>
            <p:cNvSpPr txBox="1"/>
            <p:nvPr/>
          </p:nvSpPr>
          <p:spPr>
            <a:xfrm>
              <a:off x="1343487" y="1916904"/>
              <a:ext cx="23618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2439" name="TextBox 2438">
              <a:extLst>
                <a:ext uri="{FF2B5EF4-FFF2-40B4-BE49-F238E27FC236}">
                  <a16:creationId xmlns:a16="http://schemas.microsoft.com/office/drawing/2014/main" id="{BC811493-1DA4-464D-8978-AE07A978F644}"/>
                </a:ext>
              </a:extLst>
            </p:cNvPr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2440" name="TextBox 2439">
            <a:extLst>
              <a:ext uri="{FF2B5EF4-FFF2-40B4-BE49-F238E27FC236}">
                <a16:creationId xmlns:a16="http://schemas.microsoft.com/office/drawing/2014/main" id="{4A6FB032-B5DE-4A01-8E7E-D975FA932489}"/>
              </a:ext>
            </a:extLst>
          </p:cNvPr>
          <p:cNvSpPr txBox="1"/>
          <p:nvPr/>
        </p:nvSpPr>
        <p:spPr>
          <a:xfrm>
            <a:off x="7369379" y="1791436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441" name="Group 2440">
            <a:extLst>
              <a:ext uri="{FF2B5EF4-FFF2-40B4-BE49-F238E27FC236}">
                <a16:creationId xmlns:a16="http://schemas.microsoft.com/office/drawing/2014/main" id="{38E5B32C-8E58-48C7-A83C-6E0F5CD0458C}"/>
              </a:ext>
            </a:extLst>
          </p:cNvPr>
          <p:cNvGrpSpPr/>
          <p:nvPr/>
        </p:nvGrpSpPr>
        <p:grpSpPr>
          <a:xfrm>
            <a:off x="8169674" y="1777950"/>
            <a:ext cx="3239698" cy="1135337"/>
            <a:chOff x="1343487" y="1612564"/>
            <a:chExt cx="2361875" cy="1135337"/>
          </a:xfrm>
        </p:grpSpPr>
        <p:sp>
          <p:nvSpPr>
            <p:cNvPr id="2442" name="TextBox 2441">
              <a:extLst>
                <a:ext uri="{FF2B5EF4-FFF2-40B4-BE49-F238E27FC236}">
                  <a16:creationId xmlns:a16="http://schemas.microsoft.com/office/drawing/2014/main" id="{8CFF5721-7944-45F3-B467-5E4C12C2BC3C}"/>
                </a:ext>
              </a:extLst>
            </p:cNvPr>
            <p:cNvSpPr txBox="1"/>
            <p:nvPr/>
          </p:nvSpPr>
          <p:spPr>
            <a:xfrm>
              <a:off x="1343487" y="1916904"/>
              <a:ext cx="23618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2443" name="TextBox 2442">
              <a:extLst>
                <a:ext uri="{FF2B5EF4-FFF2-40B4-BE49-F238E27FC236}">
                  <a16:creationId xmlns:a16="http://schemas.microsoft.com/office/drawing/2014/main" id="{E880C9F3-61CD-4FB2-8A6C-3B493DF26F5C}"/>
                </a:ext>
              </a:extLst>
            </p:cNvPr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444" name="TextBox 2443">
            <a:extLst>
              <a:ext uri="{FF2B5EF4-FFF2-40B4-BE49-F238E27FC236}">
                <a16:creationId xmlns:a16="http://schemas.microsoft.com/office/drawing/2014/main" id="{B8F89309-B954-4A77-B156-5BBC8FE3BDC8}"/>
              </a:ext>
            </a:extLst>
          </p:cNvPr>
          <p:cNvSpPr txBox="1"/>
          <p:nvPr/>
        </p:nvSpPr>
        <p:spPr>
          <a:xfrm>
            <a:off x="7271636" y="4936689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445" name="Group 2444">
            <a:extLst>
              <a:ext uri="{FF2B5EF4-FFF2-40B4-BE49-F238E27FC236}">
                <a16:creationId xmlns:a16="http://schemas.microsoft.com/office/drawing/2014/main" id="{F5BAD46F-6ECC-41ED-B780-F029285C27D2}"/>
              </a:ext>
            </a:extLst>
          </p:cNvPr>
          <p:cNvGrpSpPr/>
          <p:nvPr/>
        </p:nvGrpSpPr>
        <p:grpSpPr>
          <a:xfrm>
            <a:off x="8071930" y="4923203"/>
            <a:ext cx="3239698" cy="1135337"/>
            <a:chOff x="1343487" y="1612564"/>
            <a:chExt cx="2361875" cy="1135337"/>
          </a:xfrm>
        </p:grpSpPr>
        <p:sp>
          <p:nvSpPr>
            <p:cNvPr id="2446" name="TextBox 2445">
              <a:extLst>
                <a:ext uri="{FF2B5EF4-FFF2-40B4-BE49-F238E27FC236}">
                  <a16:creationId xmlns:a16="http://schemas.microsoft.com/office/drawing/2014/main" id="{A7386832-9E20-4E94-8C46-52541B015468}"/>
                </a:ext>
              </a:extLst>
            </p:cNvPr>
            <p:cNvSpPr txBox="1"/>
            <p:nvPr/>
          </p:nvSpPr>
          <p:spPr>
            <a:xfrm>
              <a:off x="1343487" y="1916904"/>
              <a:ext cx="23618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2447" name="TextBox 2446">
              <a:extLst>
                <a:ext uri="{FF2B5EF4-FFF2-40B4-BE49-F238E27FC236}">
                  <a16:creationId xmlns:a16="http://schemas.microsoft.com/office/drawing/2014/main" id="{ADFA9F96-D2CF-405D-9BCE-7ECF5DDEDD7C}"/>
                </a:ext>
              </a:extLst>
            </p:cNvPr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448" name="TextBox 2447">
            <a:extLst>
              <a:ext uri="{FF2B5EF4-FFF2-40B4-BE49-F238E27FC236}">
                <a16:creationId xmlns:a16="http://schemas.microsoft.com/office/drawing/2014/main" id="{242C2AC4-7439-4A83-8FFF-6267AFF12E3B}"/>
              </a:ext>
            </a:extLst>
          </p:cNvPr>
          <p:cNvSpPr txBox="1"/>
          <p:nvPr/>
        </p:nvSpPr>
        <p:spPr>
          <a:xfrm>
            <a:off x="799710" y="4863796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449" name="Group 2448">
            <a:extLst>
              <a:ext uri="{FF2B5EF4-FFF2-40B4-BE49-F238E27FC236}">
                <a16:creationId xmlns:a16="http://schemas.microsoft.com/office/drawing/2014/main" id="{DE68249A-D814-4D0E-A997-C9632B0BB42D}"/>
              </a:ext>
            </a:extLst>
          </p:cNvPr>
          <p:cNvGrpSpPr/>
          <p:nvPr/>
        </p:nvGrpSpPr>
        <p:grpSpPr>
          <a:xfrm>
            <a:off x="1600004" y="4850310"/>
            <a:ext cx="3239698" cy="1135337"/>
            <a:chOff x="1343487" y="1612564"/>
            <a:chExt cx="2361875" cy="1135337"/>
          </a:xfrm>
        </p:grpSpPr>
        <p:sp>
          <p:nvSpPr>
            <p:cNvPr id="2450" name="TextBox 2449">
              <a:extLst>
                <a:ext uri="{FF2B5EF4-FFF2-40B4-BE49-F238E27FC236}">
                  <a16:creationId xmlns:a16="http://schemas.microsoft.com/office/drawing/2014/main" id="{59779693-99C6-442D-A745-E5351067EC65}"/>
                </a:ext>
              </a:extLst>
            </p:cNvPr>
            <p:cNvSpPr txBox="1"/>
            <p:nvPr/>
          </p:nvSpPr>
          <p:spPr>
            <a:xfrm>
              <a:off x="1343487" y="1916904"/>
              <a:ext cx="23618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2451" name="TextBox 2450">
              <a:extLst>
                <a:ext uri="{FF2B5EF4-FFF2-40B4-BE49-F238E27FC236}">
                  <a16:creationId xmlns:a16="http://schemas.microsoft.com/office/drawing/2014/main" id="{B5E74734-1BC4-4811-A1B9-B7740A4BB4F7}"/>
                </a:ext>
              </a:extLst>
            </p:cNvPr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11253</TotalTime>
  <Words>144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75</cp:revision>
  <dcterms:created xsi:type="dcterms:W3CDTF">2018-02-18T19:39:47Z</dcterms:created>
  <dcterms:modified xsi:type="dcterms:W3CDTF">2019-04-25T07:52:48Z</dcterms:modified>
</cp:coreProperties>
</file>