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009" name="Freeform: Shape 1008">
            <a:extLst>
              <a:ext uri="{FF2B5EF4-FFF2-40B4-BE49-F238E27FC236}">
                <a16:creationId xmlns:a16="http://schemas.microsoft.com/office/drawing/2014/main" id="{1E3719A5-C1F7-4B5D-BF4B-C12BC4B63161}"/>
              </a:ext>
            </a:extLst>
          </p:cNvPr>
          <p:cNvSpPr/>
          <p:nvPr/>
        </p:nvSpPr>
        <p:spPr>
          <a:xfrm>
            <a:off x="6105685" y="2139626"/>
            <a:ext cx="1164169" cy="1565269"/>
          </a:xfrm>
          <a:custGeom>
            <a:avLst/>
            <a:gdLst>
              <a:gd name="connsiteX0" fmla="*/ 567785 w 1133475"/>
              <a:gd name="connsiteY0" fmla="*/ 714573 h 1524000"/>
              <a:gd name="connsiteX1" fmla="*/ 64865 w 1133475"/>
              <a:gd name="connsiteY1" fmla="*/ 1521340 h 1524000"/>
              <a:gd name="connsiteX2" fmla="*/ 269653 w 1133475"/>
              <a:gd name="connsiteY2" fmla="*/ 473590 h 1524000"/>
              <a:gd name="connsiteX3" fmla="*/ 915448 w 1133475"/>
              <a:gd name="connsiteY3" fmla="*/ 55443 h 1524000"/>
              <a:gd name="connsiteX4" fmla="*/ 1029748 w 1133475"/>
              <a:gd name="connsiteY4" fmla="*/ 8770 h 1524000"/>
              <a:gd name="connsiteX5" fmla="*/ 1087851 w 1133475"/>
              <a:gd name="connsiteY5" fmla="*/ 35440 h 1524000"/>
              <a:gd name="connsiteX6" fmla="*/ 908780 w 1133475"/>
              <a:gd name="connsiteY6" fmla="*/ 946983 h 1524000"/>
              <a:gd name="connsiteX7" fmla="*/ 223933 w 1133475"/>
              <a:gd name="connsiteY7" fmla="*/ 1474668 h 1524000"/>
              <a:gd name="connsiteX8" fmla="*/ 113443 w 1133475"/>
              <a:gd name="connsiteY8" fmla="*/ 1530865 h 1524000"/>
              <a:gd name="connsiteX9" fmla="*/ 101060 w 1133475"/>
              <a:gd name="connsiteY9" fmla="*/ 1528960 h 1524000"/>
              <a:gd name="connsiteX10" fmla="*/ 567785 w 1133475"/>
              <a:gd name="connsiteY10" fmla="*/ 714573 h 152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3475" h="1524000">
                <a:moveTo>
                  <a:pt x="567785" y="714573"/>
                </a:moveTo>
                <a:cubicBezTo>
                  <a:pt x="370618" y="960318"/>
                  <a:pt x="207740" y="1228923"/>
                  <a:pt x="64865" y="1521340"/>
                </a:cubicBezTo>
                <a:cubicBezTo>
                  <a:pt x="-58007" y="1126053"/>
                  <a:pt x="-15145" y="775533"/>
                  <a:pt x="269653" y="473590"/>
                </a:cubicBezTo>
                <a:cubicBezTo>
                  <a:pt x="450628" y="282138"/>
                  <a:pt x="676370" y="158313"/>
                  <a:pt x="915448" y="55443"/>
                </a:cubicBezTo>
                <a:cubicBezTo>
                  <a:pt x="953548" y="39250"/>
                  <a:pt x="992601" y="25915"/>
                  <a:pt x="1029748" y="8770"/>
                </a:cubicBezTo>
                <a:cubicBezTo>
                  <a:pt x="1063086" y="-7422"/>
                  <a:pt x="1076420" y="-2660"/>
                  <a:pt x="1087851" y="35440"/>
                </a:cubicBezTo>
                <a:cubicBezTo>
                  <a:pt x="1187863" y="370720"/>
                  <a:pt x="1127855" y="674568"/>
                  <a:pt x="908780" y="946983"/>
                </a:cubicBezTo>
                <a:cubicBezTo>
                  <a:pt x="723043" y="1177488"/>
                  <a:pt x="481108" y="1336555"/>
                  <a:pt x="223933" y="1474668"/>
                </a:cubicBezTo>
                <a:cubicBezTo>
                  <a:pt x="187738" y="1493718"/>
                  <a:pt x="150590" y="1511815"/>
                  <a:pt x="113443" y="1530865"/>
                </a:cubicBezTo>
                <a:cubicBezTo>
                  <a:pt x="111538" y="1531818"/>
                  <a:pt x="107728" y="1529913"/>
                  <a:pt x="101060" y="1528960"/>
                </a:cubicBezTo>
                <a:cubicBezTo>
                  <a:pt x="234410" y="1243210"/>
                  <a:pt x="391573" y="973653"/>
                  <a:pt x="567785" y="714573"/>
                </a:cubicBezTo>
                <a:close/>
              </a:path>
            </a:pathLst>
          </a:custGeom>
          <a:solidFill>
            <a:schemeClr val="accent2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0" name="Freeform: Shape 1009">
            <a:extLst>
              <a:ext uri="{FF2B5EF4-FFF2-40B4-BE49-F238E27FC236}">
                <a16:creationId xmlns:a16="http://schemas.microsoft.com/office/drawing/2014/main" id="{21770EB3-1B09-4F1E-B51F-EDC20FEF3BDA}"/>
              </a:ext>
            </a:extLst>
          </p:cNvPr>
          <p:cNvSpPr/>
          <p:nvPr/>
        </p:nvSpPr>
        <p:spPr>
          <a:xfrm>
            <a:off x="5093994" y="2043412"/>
            <a:ext cx="929379" cy="1672882"/>
          </a:xfrm>
          <a:custGeom>
            <a:avLst/>
            <a:gdLst>
              <a:gd name="connsiteX0" fmla="*/ 894625 w 904875"/>
              <a:gd name="connsiteY0" fmla="*/ 1601682 h 1628775"/>
              <a:gd name="connsiteX1" fmla="*/ 413613 w 904875"/>
              <a:gd name="connsiteY1" fmla="*/ 780627 h 1628775"/>
              <a:gd name="connsiteX2" fmla="*/ 864145 w 904875"/>
              <a:gd name="connsiteY2" fmla="*/ 1633114 h 1628775"/>
              <a:gd name="connsiteX3" fmla="*/ 451713 w 904875"/>
              <a:gd name="connsiteY3" fmla="*/ 1469284 h 1628775"/>
              <a:gd name="connsiteX4" fmla="*/ 29755 w 904875"/>
              <a:gd name="connsiteY4" fmla="*/ 807297 h 1628775"/>
              <a:gd name="connsiteX5" fmla="*/ 39280 w 904875"/>
              <a:gd name="connsiteY5" fmla="*/ 26247 h 1628775"/>
              <a:gd name="connsiteX6" fmla="*/ 81190 w 904875"/>
              <a:gd name="connsiteY6" fmla="*/ 3387 h 1628775"/>
              <a:gd name="connsiteX7" fmla="*/ 810805 w 904875"/>
              <a:gd name="connsiteY7" fmla="*/ 673947 h 1628775"/>
              <a:gd name="connsiteX8" fmla="*/ 894625 w 904875"/>
              <a:gd name="connsiteY8" fmla="*/ 1601682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04875" h="1628775">
                <a:moveTo>
                  <a:pt x="894625" y="1601682"/>
                </a:moveTo>
                <a:cubicBezTo>
                  <a:pt x="707935" y="1342602"/>
                  <a:pt x="549820" y="1068282"/>
                  <a:pt x="413613" y="780627"/>
                </a:cubicBezTo>
                <a:cubicBezTo>
                  <a:pt x="527913" y="1080664"/>
                  <a:pt x="682218" y="1358794"/>
                  <a:pt x="864145" y="1633114"/>
                </a:cubicBezTo>
                <a:cubicBezTo>
                  <a:pt x="711745" y="1601682"/>
                  <a:pt x="576490" y="1550247"/>
                  <a:pt x="451713" y="1469284"/>
                </a:cubicBezTo>
                <a:cubicBezTo>
                  <a:pt x="209778" y="1313074"/>
                  <a:pt x="83095" y="1083522"/>
                  <a:pt x="29755" y="807297"/>
                </a:cubicBezTo>
                <a:cubicBezTo>
                  <a:pt x="-20727" y="546312"/>
                  <a:pt x="228" y="286279"/>
                  <a:pt x="39280" y="26247"/>
                </a:cubicBezTo>
                <a:cubicBezTo>
                  <a:pt x="44043" y="-4233"/>
                  <a:pt x="56425" y="-2328"/>
                  <a:pt x="81190" y="3387"/>
                </a:cubicBezTo>
                <a:cubicBezTo>
                  <a:pt x="452665" y="87207"/>
                  <a:pt x="690790" y="317712"/>
                  <a:pt x="810805" y="673947"/>
                </a:cubicBezTo>
                <a:cubicBezTo>
                  <a:pt x="912723" y="974937"/>
                  <a:pt x="917485" y="1286404"/>
                  <a:pt x="894625" y="1601682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1" name="Freeform: Shape 1010">
            <a:extLst>
              <a:ext uri="{FF2B5EF4-FFF2-40B4-BE49-F238E27FC236}">
                <a16:creationId xmlns:a16="http://schemas.microsoft.com/office/drawing/2014/main" id="{416A7518-3B17-4BE0-8E57-FBD5EB4B4E58}"/>
              </a:ext>
            </a:extLst>
          </p:cNvPr>
          <p:cNvSpPr/>
          <p:nvPr/>
        </p:nvSpPr>
        <p:spPr>
          <a:xfrm>
            <a:off x="4917602" y="4030870"/>
            <a:ext cx="1164169" cy="1575052"/>
          </a:xfrm>
          <a:custGeom>
            <a:avLst/>
            <a:gdLst>
              <a:gd name="connsiteX0" fmla="*/ 1035886 w 1133475"/>
              <a:gd name="connsiteY0" fmla="*/ 0 h 1533525"/>
              <a:gd name="connsiteX1" fmla="*/ 546301 w 1133475"/>
              <a:gd name="connsiteY1" fmla="*/ 848677 h 1533525"/>
              <a:gd name="connsiteX2" fmla="*/ 1069224 w 1133475"/>
              <a:gd name="connsiteY2" fmla="*/ 17145 h 1533525"/>
              <a:gd name="connsiteX3" fmla="*/ 903489 w 1133475"/>
              <a:gd name="connsiteY3" fmla="*/ 1021080 h 1533525"/>
              <a:gd name="connsiteX4" fmla="*/ 289126 w 1133475"/>
              <a:gd name="connsiteY4" fmla="*/ 1451610 h 1533525"/>
              <a:gd name="connsiteX5" fmla="*/ 96721 w 1133475"/>
              <a:gd name="connsiteY5" fmla="*/ 1531620 h 1533525"/>
              <a:gd name="connsiteX6" fmla="*/ 49096 w 1133475"/>
              <a:gd name="connsiteY6" fmla="*/ 1508760 h 1533525"/>
              <a:gd name="connsiteX7" fmla="*/ 239596 w 1133475"/>
              <a:gd name="connsiteY7" fmla="*/ 574358 h 1533525"/>
              <a:gd name="connsiteX8" fmla="*/ 892059 w 1133475"/>
              <a:gd name="connsiteY8" fmla="*/ 73342 h 1533525"/>
              <a:gd name="connsiteX9" fmla="*/ 1014931 w 1133475"/>
              <a:gd name="connsiteY9" fmla="*/ 10478 h 1533525"/>
              <a:gd name="connsiteX10" fmla="*/ 1035886 w 1133475"/>
              <a:gd name="connsiteY10" fmla="*/ 0 h 153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33475" h="1533525">
                <a:moveTo>
                  <a:pt x="1035886" y="0"/>
                </a:moveTo>
                <a:cubicBezTo>
                  <a:pt x="893964" y="302895"/>
                  <a:pt x="731086" y="581977"/>
                  <a:pt x="546301" y="848677"/>
                </a:cubicBezTo>
                <a:cubicBezTo>
                  <a:pt x="752041" y="595313"/>
                  <a:pt x="920634" y="318135"/>
                  <a:pt x="1069224" y="17145"/>
                </a:cubicBezTo>
                <a:cubicBezTo>
                  <a:pt x="1183524" y="387667"/>
                  <a:pt x="1156854" y="723900"/>
                  <a:pt x="903489" y="1021080"/>
                </a:cubicBezTo>
                <a:cubicBezTo>
                  <a:pt x="735849" y="1217295"/>
                  <a:pt x="519631" y="1345883"/>
                  <a:pt x="289126" y="1451610"/>
                </a:cubicBezTo>
                <a:cubicBezTo>
                  <a:pt x="226261" y="1481138"/>
                  <a:pt x="159586" y="1503045"/>
                  <a:pt x="96721" y="1531620"/>
                </a:cubicBezTo>
                <a:cubicBezTo>
                  <a:pt x="68146" y="1544955"/>
                  <a:pt x="57669" y="1540193"/>
                  <a:pt x="49096" y="1508760"/>
                </a:cubicBezTo>
                <a:cubicBezTo>
                  <a:pt x="-56631" y="1162050"/>
                  <a:pt x="9091" y="851535"/>
                  <a:pt x="239596" y="574358"/>
                </a:cubicBezTo>
                <a:cubicBezTo>
                  <a:pt x="418666" y="358140"/>
                  <a:pt x="648219" y="206692"/>
                  <a:pt x="892059" y="73342"/>
                </a:cubicBezTo>
                <a:cubicBezTo>
                  <a:pt x="932064" y="51435"/>
                  <a:pt x="973974" y="31433"/>
                  <a:pt x="1014931" y="10478"/>
                </a:cubicBezTo>
                <a:cubicBezTo>
                  <a:pt x="1017789" y="7620"/>
                  <a:pt x="1021599" y="5715"/>
                  <a:pt x="1035886" y="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2" name="Freeform: Shape 1011">
            <a:extLst>
              <a:ext uri="{FF2B5EF4-FFF2-40B4-BE49-F238E27FC236}">
                <a16:creationId xmlns:a16="http://schemas.microsoft.com/office/drawing/2014/main" id="{300FC8E3-2B68-40FB-9901-64B7CD80D96B}"/>
              </a:ext>
            </a:extLst>
          </p:cNvPr>
          <p:cNvSpPr/>
          <p:nvPr/>
        </p:nvSpPr>
        <p:spPr>
          <a:xfrm>
            <a:off x="4035985" y="3424806"/>
            <a:ext cx="1868541" cy="851115"/>
          </a:xfrm>
          <a:custGeom>
            <a:avLst/>
            <a:gdLst>
              <a:gd name="connsiteX0" fmla="*/ 793168 w 1819275"/>
              <a:gd name="connsiteY0" fmla="*/ 414825 h 828675"/>
              <a:gd name="connsiteX1" fmla="*/ 1816153 w 1819275"/>
              <a:gd name="connsiteY1" fmla="*/ 456735 h 828675"/>
              <a:gd name="connsiteX2" fmla="*/ 1703758 w 1819275"/>
              <a:gd name="connsiteY2" fmla="*/ 571035 h 828675"/>
              <a:gd name="connsiteX3" fmla="*/ 1005576 w 1819275"/>
              <a:gd name="connsiteY3" fmla="*/ 832020 h 828675"/>
              <a:gd name="connsiteX4" fmla="*/ 442648 w 1819275"/>
              <a:gd name="connsiteY4" fmla="*/ 658665 h 828675"/>
              <a:gd name="connsiteX5" fmla="*/ 18786 w 1819275"/>
              <a:gd name="connsiteY5" fmla="*/ 370058 h 828675"/>
              <a:gd name="connsiteX6" fmla="*/ 14976 w 1819275"/>
              <a:gd name="connsiteY6" fmla="*/ 320528 h 828675"/>
              <a:gd name="connsiteX7" fmla="*/ 933186 w 1819275"/>
              <a:gd name="connsiteY7" fmla="*/ 19538 h 828675"/>
              <a:gd name="connsiteX8" fmla="*/ 1819963 w 1819275"/>
              <a:gd name="connsiteY8" fmla="*/ 419588 h 828675"/>
              <a:gd name="connsiteX9" fmla="*/ 793168 w 1819275"/>
              <a:gd name="connsiteY9" fmla="*/ 414825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9275" h="828675">
                <a:moveTo>
                  <a:pt x="793168" y="414825"/>
                </a:moveTo>
                <a:cubicBezTo>
                  <a:pt x="1129401" y="469118"/>
                  <a:pt x="1467538" y="482453"/>
                  <a:pt x="1816153" y="456735"/>
                </a:cubicBezTo>
                <a:cubicBezTo>
                  <a:pt x="1775196" y="498645"/>
                  <a:pt x="1741858" y="537698"/>
                  <a:pt x="1703758" y="571035"/>
                </a:cubicBezTo>
                <a:cubicBezTo>
                  <a:pt x="1504686" y="747248"/>
                  <a:pt x="1276086" y="846308"/>
                  <a:pt x="1005576" y="832020"/>
                </a:cubicBezTo>
                <a:cubicBezTo>
                  <a:pt x="803646" y="821543"/>
                  <a:pt x="618861" y="752963"/>
                  <a:pt x="442648" y="658665"/>
                </a:cubicBezTo>
                <a:cubicBezTo>
                  <a:pt x="291201" y="577703"/>
                  <a:pt x="152136" y="477690"/>
                  <a:pt x="18786" y="370058"/>
                </a:cubicBezTo>
                <a:cubicBezTo>
                  <a:pt x="-4074" y="351960"/>
                  <a:pt x="-6932" y="343388"/>
                  <a:pt x="14976" y="320528"/>
                </a:cubicBezTo>
                <a:cubicBezTo>
                  <a:pt x="265483" y="50018"/>
                  <a:pt x="573141" y="-45232"/>
                  <a:pt x="933186" y="19538"/>
                </a:cubicBezTo>
                <a:cubicBezTo>
                  <a:pt x="1257988" y="77640"/>
                  <a:pt x="1538023" y="235755"/>
                  <a:pt x="1819963" y="419588"/>
                </a:cubicBezTo>
                <a:cubicBezTo>
                  <a:pt x="1469443" y="451020"/>
                  <a:pt x="1131306" y="447210"/>
                  <a:pt x="793168" y="414825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3" name="Freeform: Shape 1012">
            <a:extLst>
              <a:ext uri="{FF2B5EF4-FFF2-40B4-BE49-F238E27FC236}">
                <a16:creationId xmlns:a16="http://schemas.microsoft.com/office/drawing/2014/main" id="{9566CAE7-732A-4308-AF58-924262C0CEA3}"/>
              </a:ext>
            </a:extLst>
          </p:cNvPr>
          <p:cNvSpPr/>
          <p:nvPr/>
        </p:nvSpPr>
        <p:spPr>
          <a:xfrm>
            <a:off x="6280897" y="3468638"/>
            <a:ext cx="1868541" cy="851115"/>
          </a:xfrm>
          <a:custGeom>
            <a:avLst/>
            <a:gdLst>
              <a:gd name="connsiteX0" fmla="*/ 1072515 w 1819275"/>
              <a:gd name="connsiteY0" fmla="*/ 424536 h 828675"/>
              <a:gd name="connsiteX1" fmla="*/ 11430 w 1819275"/>
              <a:gd name="connsiteY1" fmla="*/ 375958 h 828675"/>
              <a:gd name="connsiteX2" fmla="*/ 29528 w 1819275"/>
              <a:gd name="connsiteY2" fmla="*/ 345478 h 828675"/>
              <a:gd name="connsiteX3" fmla="*/ 619125 w 1819275"/>
              <a:gd name="connsiteY3" fmla="*/ 12103 h 828675"/>
              <a:gd name="connsiteX4" fmla="*/ 1186815 w 1819275"/>
              <a:gd name="connsiteY4" fmla="*/ 86398 h 828675"/>
              <a:gd name="connsiteX5" fmla="*/ 1807845 w 1819275"/>
              <a:gd name="connsiteY5" fmla="*/ 468351 h 828675"/>
              <a:gd name="connsiteX6" fmla="*/ 1808798 w 1819275"/>
              <a:gd name="connsiteY6" fmla="*/ 508356 h 828675"/>
              <a:gd name="connsiteX7" fmla="*/ 929640 w 1819275"/>
              <a:gd name="connsiteY7" fmla="*/ 821728 h 828675"/>
              <a:gd name="connsiteX8" fmla="*/ 53340 w 1819275"/>
              <a:gd name="connsiteY8" fmla="*/ 448348 h 828675"/>
              <a:gd name="connsiteX9" fmla="*/ 0 w 1819275"/>
              <a:gd name="connsiteY9" fmla="*/ 413106 h 828675"/>
              <a:gd name="connsiteX10" fmla="*/ 1072515 w 1819275"/>
              <a:gd name="connsiteY10" fmla="*/ 424536 h 828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19275" h="828675">
                <a:moveTo>
                  <a:pt x="1072515" y="424536"/>
                </a:moveTo>
                <a:cubicBezTo>
                  <a:pt x="721043" y="365481"/>
                  <a:pt x="366713" y="350241"/>
                  <a:pt x="11430" y="375958"/>
                </a:cubicBezTo>
                <a:cubicBezTo>
                  <a:pt x="6668" y="358813"/>
                  <a:pt x="21908" y="353098"/>
                  <a:pt x="29528" y="345478"/>
                </a:cubicBezTo>
                <a:cubicBezTo>
                  <a:pt x="193358" y="175933"/>
                  <a:pt x="381953" y="51156"/>
                  <a:pt x="619125" y="12103"/>
                </a:cubicBezTo>
                <a:cubicBezTo>
                  <a:pt x="816293" y="-20282"/>
                  <a:pt x="1004888" y="14961"/>
                  <a:pt x="1186815" y="86398"/>
                </a:cubicBezTo>
                <a:cubicBezTo>
                  <a:pt x="1416368" y="175933"/>
                  <a:pt x="1617345" y="314998"/>
                  <a:pt x="1807845" y="468351"/>
                </a:cubicBezTo>
                <a:cubicBezTo>
                  <a:pt x="1827848" y="484543"/>
                  <a:pt x="1823085" y="493116"/>
                  <a:pt x="1808798" y="508356"/>
                </a:cubicBezTo>
                <a:cubicBezTo>
                  <a:pt x="1570673" y="766483"/>
                  <a:pt x="1278255" y="874116"/>
                  <a:pt x="929640" y="821728"/>
                </a:cubicBezTo>
                <a:cubicBezTo>
                  <a:pt x="605790" y="773151"/>
                  <a:pt x="323850" y="622656"/>
                  <a:pt x="53340" y="448348"/>
                </a:cubicBezTo>
                <a:cubicBezTo>
                  <a:pt x="39053" y="438823"/>
                  <a:pt x="24765" y="429298"/>
                  <a:pt x="0" y="413106"/>
                </a:cubicBezTo>
                <a:cubicBezTo>
                  <a:pt x="366713" y="382626"/>
                  <a:pt x="719138" y="386436"/>
                  <a:pt x="1072515" y="424536"/>
                </a:cubicBez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4" name="Freeform: Shape 1013">
            <a:extLst>
              <a:ext uri="{FF2B5EF4-FFF2-40B4-BE49-F238E27FC236}">
                <a16:creationId xmlns:a16="http://schemas.microsoft.com/office/drawing/2014/main" id="{AC5E2083-F1BC-447F-B708-FE1A6D77239F}"/>
              </a:ext>
            </a:extLst>
          </p:cNvPr>
          <p:cNvSpPr/>
          <p:nvPr/>
        </p:nvSpPr>
        <p:spPr>
          <a:xfrm>
            <a:off x="6164426" y="4035071"/>
            <a:ext cx="919596" cy="1663099"/>
          </a:xfrm>
          <a:custGeom>
            <a:avLst/>
            <a:gdLst>
              <a:gd name="connsiteX0" fmla="*/ 484876 w 895350"/>
              <a:gd name="connsiteY0" fmla="*/ 817917 h 1619250"/>
              <a:gd name="connsiteX1" fmla="*/ 74348 w 895350"/>
              <a:gd name="connsiteY1" fmla="*/ 47345 h 1619250"/>
              <a:gd name="connsiteX2" fmla="*/ 43868 w 895350"/>
              <a:gd name="connsiteY2" fmla="*/ 672 h 1619250"/>
              <a:gd name="connsiteX3" fmla="*/ 129593 w 895350"/>
              <a:gd name="connsiteY3" fmla="*/ 16865 h 1619250"/>
              <a:gd name="connsiteX4" fmla="*/ 885878 w 895350"/>
              <a:gd name="connsiteY4" fmla="*/ 888402 h 1619250"/>
              <a:gd name="connsiteX5" fmla="*/ 864923 w 895350"/>
              <a:gd name="connsiteY5" fmla="*/ 1598967 h 1619250"/>
              <a:gd name="connsiteX6" fmla="*/ 823966 w 895350"/>
              <a:gd name="connsiteY6" fmla="*/ 1624685 h 1619250"/>
              <a:gd name="connsiteX7" fmla="*/ 131498 w 895350"/>
              <a:gd name="connsiteY7" fmla="*/ 1051280 h 1619250"/>
              <a:gd name="connsiteX8" fmla="*/ 10531 w 895350"/>
              <a:gd name="connsiteY8" fmla="*/ 23532 h 1619250"/>
              <a:gd name="connsiteX9" fmla="*/ 476303 w 895350"/>
              <a:gd name="connsiteY9" fmla="*/ 826490 h 1619250"/>
              <a:gd name="connsiteX10" fmla="*/ 542026 w 895350"/>
              <a:gd name="connsiteY10" fmla="*/ 968412 h 1619250"/>
              <a:gd name="connsiteX11" fmla="*/ 484876 w 895350"/>
              <a:gd name="connsiteY11" fmla="*/ 817917 h 1619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5350" h="1619250">
                <a:moveTo>
                  <a:pt x="484876" y="817917"/>
                </a:moveTo>
                <a:cubicBezTo>
                  <a:pt x="375338" y="546455"/>
                  <a:pt x="235321" y="292137"/>
                  <a:pt x="74348" y="47345"/>
                </a:cubicBezTo>
                <a:cubicBezTo>
                  <a:pt x="64823" y="33057"/>
                  <a:pt x="55298" y="18770"/>
                  <a:pt x="43868" y="672"/>
                </a:cubicBezTo>
                <a:cubicBezTo>
                  <a:pt x="77206" y="-3138"/>
                  <a:pt x="102923" y="10197"/>
                  <a:pt x="129593" y="16865"/>
                </a:cubicBezTo>
                <a:cubicBezTo>
                  <a:pt x="564886" y="135927"/>
                  <a:pt x="826823" y="440727"/>
                  <a:pt x="885878" y="888402"/>
                </a:cubicBezTo>
                <a:cubicBezTo>
                  <a:pt x="917311" y="1127480"/>
                  <a:pt x="899213" y="1362747"/>
                  <a:pt x="864923" y="1598967"/>
                </a:cubicBezTo>
                <a:cubicBezTo>
                  <a:pt x="861113" y="1626590"/>
                  <a:pt x="850636" y="1630400"/>
                  <a:pt x="823966" y="1624685"/>
                </a:cubicBezTo>
                <a:cubicBezTo>
                  <a:pt x="496306" y="1549437"/>
                  <a:pt x="262943" y="1361795"/>
                  <a:pt x="131498" y="1051280"/>
                </a:cubicBezTo>
                <a:cubicBezTo>
                  <a:pt x="-8519" y="720762"/>
                  <a:pt x="-12329" y="374052"/>
                  <a:pt x="10531" y="23532"/>
                </a:cubicBezTo>
                <a:cubicBezTo>
                  <a:pt x="191506" y="276897"/>
                  <a:pt x="348668" y="543597"/>
                  <a:pt x="476303" y="826490"/>
                </a:cubicBezTo>
                <a:cubicBezTo>
                  <a:pt x="509641" y="872210"/>
                  <a:pt x="523928" y="925550"/>
                  <a:pt x="542026" y="968412"/>
                </a:cubicBezTo>
                <a:cubicBezTo>
                  <a:pt x="531548" y="921740"/>
                  <a:pt x="495353" y="874115"/>
                  <a:pt x="484876" y="817917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5" name="Freeform: Shape 1014">
            <a:extLst>
              <a:ext uri="{FF2B5EF4-FFF2-40B4-BE49-F238E27FC236}">
                <a16:creationId xmlns:a16="http://schemas.microsoft.com/office/drawing/2014/main" id="{BCB378BB-E29F-40E6-A71C-C940FEFEDCA0}"/>
              </a:ext>
            </a:extLst>
          </p:cNvPr>
          <p:cNvSpPr/>
          <p:nvPr/>
        </p:nvSpPr>
        <p:spPr>
          <a:xfrm>
            <a:off x="6653628" y="4875138"/>
            <a:ext cx="68481" cy="166310"/>
          </a:xfrm>
          <a:custGeom>
            <a:avLst/>
            <a:gdLst>
              <a:gd name="connsiteX0" fmla="*/ 8572 w 66675"/>
              <a:gd name="connsiteY0" fmla="*/ 0 h 161925"/>
              <a:gd name="connsiteX1" fmla="*/ 66675 w 66675"/>
              <a:gd name="connsiteY1" fmla="*/ 165735 h 161925"/>
              <a:gd name="connsiteX2" fmla="*/ 0 w 66675"/>
              <a:gd name="connsiteY2" fmla="*/ 8572 h 161925"/>
              <a:gd name="connsiteX3" fmla="*/ 8572 w 66675"/>
              <a:gd name="connsiteY3" fmla="*/ 0 h 161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75" h="161925">
                <a:moveTo>
                  <a:pt x="8572" y="0"/>
                </a:moveTo>
                <a:cubicBezTo>
                  <a:pt x="38100" y="51435"/>
                  <a:pt x="56197" y="107632"/>
                  <a:pt x="66675" y="165735"/>
                </a:cubicBezTo>
                <a:cubicBezTo>
                  <a:pt x="44768" y="113347"/>
                  <a:pt x="21907" y="60960"/>
                  <a:pt x="0" y="8572"/>
                </a:cubicBezTo>
                <a:cubicBezTo>
                  <a:pt x="1905" y="5715"/>
                  <a:pt x="4763" y="2857"/>
                  <a:pt x="8572" y="0"/>
                </a:cubicBezTo>
                <a:close/>
              </a:path>
            </a:pathLst>
          </a:custGeom>
          <a:solidFill>
            <a:srgbClr val="C6C6C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6" name="Group 1015">
            <a:extLst>
              <a:ext uri="{FF2B5EF4-FFF2-40B4-BE49-F238E27FC236}">
                <a16:creationId xmlns:a16="http://schemas.microsoft.com/office/drawing/2014/main" id="{6A0CEEDC-8C98-4837-B051-5B8151E9012C}"/>
              </a:ext>
            </a:extLst>
          </p:cNvPr>
          <p:cNvGrpSpPr/>
          <p:nvPr/>
        </p:nvGrpSpPr>
        <p:grpSpPr>
          <a:xfrm>
            <a:off x="8252599" y="1777844"/>
            <a:ext cx="3096000" cy="1037971"/>
            <a:chOff x="910640" y="3014284"/>
            <a:chExt cx="1527408" cy="2596135"/>
          </a:xfrm>
        </p:grpSpPr>
        <p:sp>
          <p:nvSpPr>
            <p:cNvPr id="1017" name="TextBox 1016">
              <a:extLst>
                <a:ext uri="{FF2B5EF4-FFF2-40B4-BE49-F238E27FC236}">
                  <a16:creationId xmlns:a16="http://schemas.microsoft.com/office/drawing/2014/main" id="{C486F155-171A-4920-9612-261C73AB4B21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8" name="TextBox 1017">
              <a:extLst>
                <a:ext uri="{FF2B5EF4-FFF2-40B4-BE49-F238E27FC236}">
                  <a16:creationId xmlns:a16="http://schemas.microsoft.com/office/drawing/2014/main" id="{0C64F806-498A-4FF9-A8C0-69AE426BBFEC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19" name="Group 1018">
            <a:extLst>
              <a:ext uri="{FF2B5EF4-FFF2-40B4-BE49-F238E27FC236}">
                <a16:creationId xmlns:a16="http://schemas.microsoft.com/office/drawing/2014/main" id="{E5EC1D75-573C-40D6-9ADC-DFD0ACB75973}"/>
              </a:ext>
            </a:extLst>
          </p:cNvPr>
          <p:cNvGrpSpPr/>
          <p:nvPr/>
        </p:nvGrpSpPr>
        <p:grpSpPr>
          <a:xfrm>
            <a:off x="8252599" y="3432578"/>
            <a:ext cx="3096000" cy="1037971"/>
            <a:chOff x="910640" y="3014284"/>
            <a:chExt cx="1527408" cy="2596135"/>
          </a:xfrm>
        </p:grpSpPr>
        <p:sp>
          <p:nvSpPr>
            <p:cNvPr id="1020" name="TextBox 1019">
              <a:extLst>
                <a:ext uri="{FF2B5EF4-FFF2-40B4-BE49-F238E27FC236}">
                  <a16:creationId xmlns:a16="http://schemas.microsoft.com/office/drawing/2014/main" id="{C4D30FEC-4309-466F-A6BF-A9EF678BEA1B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1" name="TextBox 1020">
              <a:extLst>
                <a:ext uri="{FF2B5EF4-FFF2-40B4-BE49-F238E27FC236}">
                  <a16:creationId xmlns:a16="http://schemas.microsoft.com/office/drawing/2014/main" id="{A5E1BCA4-F214-4ADF-8C6B-603652AB674B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2" name="Group 1021">
            <a:extLst>
              <a:ext uri="{FF2B5EF4-FFF2-40B4-BE49-F238E27FC236}">
                <a16:creationId xmlns:a16="http://schemas.microsoft.com/office/drawing/2014/main" id="{E72550BC-D44A-4D03-8387-932110495F98}"/>
              </a:ext>
            </a:extLst>
          </p:cNvPr>
          <p:cNvGrpSpPr/>
          <p:nvPr/>
        </p:nvGrpSpPr>
        <p:grpSpPr>
          <a:xfrm>
            <a:off x="8252599" y="5102703"/>
            <a:ext cx="3096000" cy="1037971"/>
            <a:chOff x="910640" y="3014284"/>
            <a:chExt cx="1527408" cy="2596137"/>
          </a:xfrm>
        </p:grpSpPr>
        <p:sp>
          <p:nvSpPr>
            <p:cNvPr id="1023" name="TextBox 1022">
              <a:extLst>
                <a:ext uri="{FF2B5EF4-FFF2-40B4-BE49-F238E27FC236}">
                  <a16:creationId xmlns:a16="http://schemas.microsoft.com/office/drawing/2014/main" id="{586BA28A-A80D-4B45-B35C-62BCCC6C7BDE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4" name="TextBox 1023">
              <a:extLst>
                <a:ext uri="{FF2B5EF4-FFF2-40B4-BE49-F238E27FC236}">
                  <a16:creationId xmlns:a16="http://schemas.microsoft.com/office/drawing/2014/main" id="{46EB951A-D1E3-4EE8-8731-FE9EFF4C3147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5" name="Group 1024">
            <a:extLst>
              <a:ext uri="{FF2B5EF4-FFF2-40B4-BE49-F238E27FC236}">
                <a16:creationId xmlns:a16="http://schemas.microsoft.com/office/drawing/2014/main" id="{BA8EE801-81DB-4301-AD8F-BC8211507541}"/>
              </a:ext>
            </a:extLst>
          </p:cNvPr>
          <p:cNvGrpSpPr/>
          <p:nvPr/>
        </p:nvGrpSpPr>
        <p:grpSpPr>
          <a:xfrm>
            <a:off x="817892" y="1777844"/>
            <a:ext cx="3096000" cy="1037971"/>
            <a:chOff x="910640" y="3014284"/>
            <a:chExt cx="1527408" cy="2596135"/>
          </a:xfrm>
        </p:grpSpPr>
        <p:sp>
          <p:nvSpPr>
            <p:cNvPr id="1026" name="TextBox 1025">
              <a:extLst>
                <a:ext uri="{FF2B5EF4-FFF2-40B4-BE49-F238E27FC236}">
                  <a16:creationId xmlns:a16="http://schemas.microsoft.com/office/drawing/2014/main" id="{B8E66BDA-7134-4F55-BA43-46EA09DB431D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27" name="TextBox 1026">
              <a:extLst>
                <a:ext uri="{FF2B5EF4-FFF2-40B4-BE49-F238E27FC236}">
                  <a16:creationId xmlns:a16="http://schemas.microsoft.com/office/drawing/2014/main" id="{93221678-2E34-4E42-B930-82BFF71EB4D2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23EA32E4-10C4-4706-9374-AA8DD1635849}"/>
              </a:ext>
            </a:extLst>
          </p:cNvPr>
          <p:cNvGrpSpPr/>
          <p:nvPr/>
        </p:nvGrpSpPr>
        <p:grpSpPr>
          <a:xfrm>
            <a:off x="817892" y="3440274"/>
            <a:ext cx="3096000" cy="1037971"/>
            <a:chOff x="910640" y="3014284"/>
            <a:chExt cx="1527408" cy="2596135"/>
          </a:xfrm>
        </p:grpSpPr>
        <p:sp>
          <p:nvSpPr>
            <p:cNvPr id="1029" name="TextBox 1028">
              <a:extLst>
                <a:ext uri="{FF2B5EF4-FFF2-40B4-BE49-F238E27FC236}">
                  <a16:creationId xmlns:a16="http://schemas.microsoft.com/office/drawing/2014/main" id="{51DBDEC7-9490-42AB-9DA0-750863058DA9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0" name="TextBox 1029">
              <a:extLst>
                <a:ext uri="{FF2B5EF4-FFF2-40B4-BE49-F238E27FC236}">
                  <a16:creationId xmlns:a16="http://schemas.microsoft.com/office/drawing/2014/main" id="{EB5771D6-2EBF-4A2D-941B-FD22E18C5E7F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AA14B6D1-EAF5-411A-A60A-8DFB1F72677D}"/>
              </a:ext>
            </a:extLst>
          </p:cNvPr>
          <p:cNvGrpSpPr/>
          <p:nvPr/>
        </p:nvGrpSpPr>
        <p:grpSpPr>
          <a:xfrm>
            <a:off x="817892" y="5102702"/>
            <a:ext cx="3096000" cy="1037971"/>
            <a:chOff x="910640" y="3014284"/>
            <a:chExt cx="1527408" cy="2596135"/>
          </a:xfrm>
        </p:grpSpPr>
        <p:sp>
          <p:nvSpPr>
            <p:cNvPr id="1032" name="TextBox 1031">
              <a:extLst>
                <a:ext uri="{FF2B5EF4-FFF2-40B4-BE49-F238E27FC236}">
                  <a16:creationId xmlns:a16="http://schemas.microsoft.com/office/drawing/2014/main" id="{FD13C323-A341-491F-8D86-EB661E6BF2FC}"/>
                </a:ext>
              </a:extLst>
            </p:cNvPr>
            <p:cNvSpPr txBox="1"/>
            <p:nvPr/>
          </p:nvSpPr>
          <p:spPr>
            <a:xfrm>
              <a:off x="910640" y="3014284"/>
              <a:ext cx="1527408" cy="6928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33" name="TextBox 1032">
              <a:extLst>
                <a:ext uri="{FF2B5EF4-FFF2-40B4-BE49-F238E27FC236}">
                  <a16:creationId xmlns:a16="http://schemas.microsoft.com/office/drawing/2014/main" id="{1224CDA9-27B0-4C99-9329-CE7A9B8EAEF5}"/>
                </a:ext>
              </a:extLst>
            </p:cNvPr>
            <p:cNvSpPr txBox="1"/>
            <p:nvPr/>
          </p:nvSpPr>
          <p:spPr>
            <a:xfrm>
              <a:off x="910640" y="3531960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194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29</cp:revision>
  <dcterms:created xsi:type="dcterms:W3CDTF">2018-02-18T19:39:47Z</dcterms:created>
  <dcterms:modified xsi:type="dcterms:W3CDTF">2019-04-25T02:42:31Z</dcterms:modified>
</cp:coreProperties>
</file>