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2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300" y="288"/>
      </p:cViewPr>
      <p:guideLst>
        <p:guide orient="horz" pos="252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524" name="Oval 5">
            <a:extLst>
              <a:ext uri="{FF2B5EF4-FFF2-40B4-BE49-F238E27FC236}">
                <a16:creationId xmlns:a16="http://schemas.microsoft.com/office/drawing/2014/main" id="{CDC6C095-29DB-45C3-BB5B-3D22D1702022}"/>
              </a:ext>
            </a:extLst>
          </p:cNvPr>
          <p:cNvSpPr/>
          <p:nvPr/>
        </p:nvSpPr>
        <p:spPr>
          <a:xfrm>
            <a:off x="7276329" y="1977373"/>
            <a:ext cx="704533" cy="704533"/>
          </a:xfrm>
          <a:prstGeom prst="ellipse">
            <a:avLst/>
          </a:prstGeom>
          <a:solidFill>
            <a:schemeClr val="accent2"/>
          </a:solidFill>
          <a:ln w="12700">
            <a:noFill/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25" name="TextBox 2524">
            <a:extLst>
              <a:ext uri="{FF2B5EF4-FFF2-40B4-BE49-F238E27FC236}">
                <a16:creationId xmlns:a16="http://schemas.microsoft.com/office/drawing/2014/main" id="{4E35B9BF-794A-4E6C-A2C5-0FB9928018C7}"/>
              </a:ext>
            </a:extLst>
          </p:cNvPr>
          <p:cNvSpPr txBox="1"/>
          <p:nvPr/>
        </p:nvSpPr>
        <p:spPr>
          <a:xfrm>
            <a:off x="8137173" y="2000063"/>
            <a:ext cx="3629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 Easy to change colors, photos.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</a:p>
        </p:txBody>
      </p:sp>
      <p:sp>
        <p:nvSpPr>
          <p:cNvPr id="2526" name="Oval 8">
            <a:extLst>
              <a:ext uri="{FF2B5EF4-FFF2-40B4-BE49-F238E27FC236}">
                <a16:creationId xmlns:a16="http://schemas.microsoft.com/office/drawing/2014/main" id="{740EE21E-BD5D-415E-887F-3538F2808627}"/>
              </a:ext>
            </a:extLst>
          </p:cNvPr>
          <p:cNvSpPr/>
          <p:nvPr/>
        </p:nvSpPr>
        <p:spPr>
          <a:xfrm>
            <a:off x="7276329" y="3072554"/>
            <a:ext cx="704533" cy="704533"/>
          </a:xfrm>
          <a:prstGeom prst="ellipse">
            <a:avLst/>
          </a:prstGeom>
          <a:solidFill>
            <a:schemeClr val="accent3"/>
          </a:solidFill>
          <a:ln w="12700">
            <a:noFill/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27" name="TextBox 2526">
            <a:extLst>
              <a:ext uri="{FF2B5EF4-FFF2-40B4-BE49-F238E27FC236}">
                <a16:creationId xmlns:a16="http://schemas.microsoft.com/office/drawing/2014/main" id="{00FC2D87-03EA-49DE-8D68-F49D3B116F38}"/>
              </a:ext>
            </a:extLst>
          </p:cNvPr>
          <p:cNvSpPr txBox="1"/>
          <p:nvPr/>
        </p:nvSpPr>
        <p:spPr>
          <a:xfrm>
            <a:off x="8137173" y="3095244"/>
            <a:ext cx="3629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 Easy to change colors, photos.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</a:p>
        </p:txBody>
      </p:sp>
      <p:sp>
        <p:nvSpPr>
          <p:cNvPr id="2528" name="Oval 11">
            <a:extLst>
              <a:ext uri="{FF2B5EF4-FFF2-40B4-BE49-F238E27FC236}">
                <a16:creationId xmlns:a16="http://schemas.microsoft.com/office/drawing/2014/main" id="{474C1A72-8435-461A-A895-103A4D1CD721}"/>
              </a:ext>
            </a:extLst>
          </p:cNvPr>
          <p:cNvSpPr/>
          <p:nvPr/>
        </p:nvSpPr>
        <p:spPr>
          <a:xfrm>
            <a:off x="7276329" y="4167735"/>
            <a:ext cx="704533" cy="704533"/>
          </a:xfrm>
          <a:prstGeom prst="ellipse">
            <a:avLst/>
          </a:prstGeom>
          <a:solidFill>
            <a:schemeClr val="accent4"/>
          </a:solidFill>
          <a:ln w="12700">
            <a:noFill/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29" name="TextBox 2528">
            <a:extLst>
              <a:ext uri="{FF2B5EF4-FFF2-40B4-BE49-F238E27FC236}">
                <a16:creationId xmlns:a16="http://schemas.microsoft.com/office/drawing/2014/main" id="{B017715F-249B-4213-92B3-62BC68138029}"/>
              </a:ext>
            </a:extLst>
          </p:cNvPr>
          <p:cNvSpPr txBox="1"/>
          <p:nvPr/>
        </p:nvSpPr>
        <p:spPr>
          <a:xfrm>
            <a:off x="8137173" y="4190425"/>
            <a:ext cx="3629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 Easy to change colors, photos.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</a:p>
        </p:txBody>
      </p:sp>
      <p:cxnSp>
        <p:nvCxnSpPr>
          <p:cNvPr id="2530" name="Straight Connector 16">
            <a:extLst>
              <a:ext uri="{FF2B5EF4-FFF2-40B4-BE49-F238E27FC236}">
                <a16:creationId xmlns:a16="http://schemas.microsoft.com/office/drawing/2014/main" id="{9AB6AACF-DCE3-4E67-9484-2ADC51B25FDD}"/>
              </a:ext>
            </a:extLst>
          </p:cNvPr>
          <p:cNvCxnSpPr>
            <a:cxnSpLocks/>
            <a:stCxn id="2528" idx="2"/>
            <a:endCxn id="2535" idx="3"/>
          </p:cNvCxnSpPr>
          <p:nvPr/>
        </p:nvCxnSpPr>
        <p:spPr>
          <a:xfrm flipH="1" flipV="1">
            <a:off x="5854391" y="4515287"/>
            <a:ext cx="1421938" cy="4715"/>
          </a:xfrm>
          <a:prstGeom prst="line">
            <a:avLst/>
          </a:prstGeom>
          <a:ln w="190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1" name="Straight Connector 17">
            <a:extLst>
              <a:ext uri="{FF2B5EF4-FFF2-40B4-BE49-F238E27FC236}">
                <a16:creationId xmlns:a16="http://schemas.microsoft.com/office/drawing/2014/main" id="{5DC6DD15-B7CD-47BF-B51F-94D280967DE6}"/>
              </a:ext>
            </a:extLst>
          </p:cNvPr>
          <p:cNvCxnSpPr>
            <a:cxnSpLocks/>
            <a:stCxn id="2526" idx="2"/>
            <a:endCxn id="2534" idx="3"/>
          </p:cNvCxnSpPr>
          <p:nvPr/>
        </p:nvCxnSpPr>
        <p:spPr>
          <a:xfrm flipH="1">
            <a:off x="5854391" y="3424821"/>
            <a:ext cx="1421938" cy="941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2" name="Straight Connector 18">
            <a:extLst>
              <a:ext uri="{FF2B5EF4-FFF2-40B4-BE49-F238E27FC236}">
                <a16:creationId xmlns:a16="http://schemas.microsoft.com/office/drawing/2014/main" id="{E460159D-AD9D-48E2-AE43-8DB32BFAA731}"/>
              </a:ext>
            </a:extLst>
          </p:cNvPr>
          <p:cNvCxnSpPr>
            <a:cxnSpLocks/>
            <a:stCxn id="2524" idx="2"/>
            <a:endCxn id="2533" idx="3"/>
          </p:cNvCxnSpPr>
          <p:nvPr/>
        </p:nvCxnSpPr>
        <p:spPr>
          <a:xfrm flipH="1">
            <a:off x="5854391" y="2329640"/>
            <a:ext cx="1421938" cy="6597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33" name="TextBox 2532">
            <a:extLst>
              <a:ext uri="{FF2B5EF4-FFF2-40B4-BE49-F238E27FC236}">
                <a16:creationId xmlns:a16="http://schemas.microsoft.com/office/drawing/2014/main" id="{2C24409E-041F-41AA-BD2D-B0065B13F6D6}"/>
              </a:ext>
            </a:extLst>
          </p:cNvPr>
          <p:cNvSpPr txBox="1"/>
          <p:nvPr/>
        </p:nvSpPr>
        <p:spPr>
          <a:xfrm>
            <a:off x="4278860" y="2182348"/>
            <a:ext cx="1575531" cy="307777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Contents A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  <p:sp>
        <p:nvSpPr>
          <p:cNvPr id="2534" name="TextBox 2533">
            <a:extLst>
              <a:ext uri="{FF2B5EF4-FFF2-40B4-BE49-F238E27FC236}">
                <a16:creationId xmlns:a16="http://schemas.microsoft.com/office/drawing/2014/main" id="{8E2EF95F-1BC9-4D25-9170-D3E5606D7499}"/>
              </a:ext>
            </a:extLst>
          </p:cNvPr>
          <p:cNvSpPr txBox="1"/>
          <p:nvPr/>
        </p:nvSpPr>
        <p:spPr>
          <a:xfrm>
            <a:off x="4278860" y="3271873"/>
            <a:ext cx="1575531" cy="307777"/>
          </a:xfrm>
          <a:prstGeom prst="rect">
            <a:avLst/>
          </a:prstGeom>
          <a:noFill/>
          <a:ln w="19050"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Contents B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  <p:sp>
        <p:nvSpPr>
          <p:cNvPr id="2535" name="TextBox 2534">
            <a:extLst>
              <a:ext uri="{FF2B5EF4-FFF2-40B4-BE49-F238E27FC236}">
                <a16:creationId xmlns:a16="http://schemas.microsoft.com/office/drawing/2014/main" id="{8CD6FA49-32F7-463C-8EE0-FF1DF02FE605}"/>
              </a:ext>
            </a:extLst>
          </p:cNvPr>
          <p:cNvSpPr txBox="1"/>
          <p:nvPr/>
        </p:nvSpPr>
        <p:spPr>
          <a:xfrm>
            <a:off x="4278860" y="4361398"/>
            <a:ext cx="1575531" cy="307777"/>
          </a:xfrm>
          <a:prstGeom prst="rect">
            <a:avLst/>
          </a:prstGeom>
          <a:noFill/>
          <a:ln w="19050"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Contents C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  <p:cxnSp>
        <p:nvCxnSpPr>
          <p:cNvPr id="2536" name="Straight Connector 24">
            <a:extLst>
              <a:ext uri="{FF2B5EF4-FFF2-40B4-BE49-F238E27FC236}">
                <a16:creationId xmlns:a16="http://schemas.microsoft.com/office/drawing/2014/main" id="{CCCB7ED6-B419-4D30-8DAC-1998736DA38E}"/>
              </a:ext>
            </a:extLst>
          </p:cNvPr>
          <p:cNvCxnSpPr>
            <a:cxnSpLocks/>
            <a:stCxn id="2535" idx="1"/>
            <a:endCxn id="2544" idx="109"/>
          </p:cNvCxnSpPr>
          <p:nvPr/>
        </p:nvCxnSpPr>
        <p:spPr>
          <a:xfrm flipH="1" flipV="1">
            <a:off x="2889969" y="2608910"/>
            <a:ext cx="1388891" cy="1906377"/>
          </a:xfrm>
          <a:prstGeom prst="line">
            <a:avLst/>
          </a:prstGeom>
          <a:ln w="190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7" name="Straight Connector 25">
            <a:extLst>
              <a:ext uri="{FF2B5EF4-FFF2-40B4-BE49-F238E27FC236}">
                <a16:creationId xmlns:a16="http://schemas.microsoft.com/office/drawing/2014/main" id="{F20A2B4C-E0B3-4373-BC37-DC3C06A658D2}"/>
              </a:ext>
            </a:extLst>
          </p:cNvPr>
          <p:cNvCxnSpPr>
            <a:cxnSpLocks/>
            <a:stCxn id="2534" idx="1"/>
            <a:endCxn id="2544" idx="109"/>
          </p:cNvCxnSpPr>
          <p:nvPr/>
        </p:nvCxnSpPr>
        <p:spPr>
          <a:xfrm flipH="1" flipV="1">
            <a:off x="2889969" y="2608910"/>
            <a:ext cx="1388891" cy="816852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8" name="Straight Connector 26">
            <a:extLst>
              <a:ext uri="{FF2B5EF4-FFF2-40B4-BE49-F238E27FC236}">
                <a16:creationId xmlns:a16="http://schemas.microsoft.com/office/drawing/2014/main" id="{A38FC3CD-AFEA-4FD6-B823-E078B1D26195}"/>
              </a:ext>
            </a:extLst>
          </p:cNvPr>
          <p:cNvCxnSpPr>
            <a:cxnSpLocks/>
            <a:stCxn id="2533" idx="1"/>
            <a:endCxn id="2544" idx="109"/>
          </p:cNvCxnSpPr>
          <p:nvPr/>
        </p:nvCxnSpPr>
        <p:spPr>
          <a:xfrm flipH="1">
            <a:off x="2889969" y="2336237"/>
            <a:ext cx="1388891" cy="272673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39" name="Oval 11">
            <a:extLst>
              <a:ext uri="{FF2B5EF4-FFF2-40B4-BE49-F238E27FC236}">
                <a16:creationId xmlns:a16="http://schemas.microsoft.com/office/drawing/2014/main" id="{D58C5881-5FB0-48CF-A2E5-FFF7E1F15D8E}"/>
              </a:ext>
            </a:extLst>
          </p:cNvPr>
          <p:cNvSpPr/>
          <p:nvPr/>
        </p:nvSpPr>
        <p:spPr>
          <a:xfrm>
            <a:off x="7276329" y="5262917"/>
            <a:ext cx="704533" cy="704533"/>
          </a:xfrm>
          <a:prstGeom prst="ellipse">
            <a:avLst/>
          </a:prstGeom>
          <a:solidFill>
            <a:schemeClr val="accent1"/>
          </a:solidFill>
          <a:ln w="12700">
            <a:noFill/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40" name="TextBox 2539">
            <a:extLst>
              <a:ext uri="{FF2B5EF4-FFF2-40B4-BE49-F238E27FC236}">
                <a16:creationId xmlns:a16="http://schemas.microsoft.com/office/drawing/2014/main" id="{0068CE7C-A139-4EA7-8949-C5638EA4EEC3}"/>
              </a:ext>
            </a:extLst>
          </p:cNvPr>
          <p:cNvSpPr txBox="1"/>
          <p:nvPr/>
        </p:nvSpPr>
        <p:spPr>
          <a:xfrm>
            <a:off x="8137173" y="5285607"/>
            <a:ext cx="3629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 Easy to change colors, photos.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</a:p>
        </p:txBody>
      </p:sp>
      <p:cxnSp>
        <p:nvCxnSpPr>
          <p:cNvPr id="2541" name="Straight Connector 16">
            <a:extLst>
              <a:ext uri="{FF2B5EF4-FFF2-40B4-BE49-F238E27FC236}">
                <a16:creationId xmlns:a16="http://schemas.microsoft.com/office/drawing/2014/main" id="{26FD3236-9563-49C7-97DA-95E9380EEB58}"/>
              </a:ext>
            </a:extLst>
          </p:cNvPr>
          <p:cNvCxnSpPr>
            <a:cxnSpLocks/>
            <a:stCxn id="2539" idx="2"/>
            <a:endCxn id="2542" idx="3"/>
          </p:cNvCxnSpPr>
          <p:nvPr/>
        </p:nvCxnSpPr>
        <p:spPr>
          <a:xfrm flipH="1" flipV="1">
            <a:off x="5854391" y="5604813"/>
            <a:ext cx="1421938" cy="10371"/>
          </a:xfrm>
          <a:prstGeom prst="line">
            <a:avLst/>
          </a:prstGeom>
          <a:ln w="190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42" name="TextBox 2541">
            <a:extLst>
              <a:ext uri="{FF2B5EF4-FFF2-40B4-BE49-F238E27FC236}">
                <a16:creationId xmlns:a16="http://schemas.microsoft.com/office/drawing/2014/main" id="{CAB71FDC-9099-43C7-BA3E-34123676EB3F}"/>
              </a:ext>
            </a:extLst>
          </p:cNvPr>
          <p:cNvSpPr txBox="1"/>
          <p:nvPr/>
        </p:nvSpPr>
        <p:spPr>
          <a:xfrm>
            <a:off x="4278860" y="5450924"/>
            <a:ext cx="1575531" cy="307777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Contents D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  <p:cxnSp>
        <p:nvCxnSpPr>
          <p:cNvPr id="2543" name="Straight Connector 24">
            <a:extLst>
              <a:ext uri="{FF2B5EF4-FFF2-40B4-BE49-F238E27FC236}">
                <a16:creationId xmlns:a16="http://schemas.microsoft.com/office/drawing/2014/main" id="{C00102AC-39BA-4C9E-9FA9-4FE79FCAAB2C}"/>
              </a:ext>
            </a:extLst>
          </p:cNvPr>
          <p:cNvCxnSpPr>
            <a:cxnSpLocks/>
            <a:stCxn id="2542" idx="1"/>
            <a:endCxn id="2544" idx="109"/>
          </p:cNvCxnSpPr>
          <p:nvPr/>
        </p:nvCxnSpPr>
        <p:spPr>
          <a:xfrm flipH="1" flipV="1">
            <a:off x="2889969" y="2608910"/>
            <a:ext cx="1388891" cy="2995903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44" name="Freeform: Shape 2543">
            <a:extLst>
              <a:ext uri="{FF2B5EF4-FFF2-40B4-BE49-F238E27FC236}">
                <a16:creationId xmlns:a16="http://schemas.microsoft.com/office/drawing/2014/main" id="{434EA0B8-BD24-4551-8077-FE43D3FB55BD}"/>
              </a:ext>
            </a:extLst>
          </p:cNvPr>
          <p:cNvSpPr/>
          <p:nvPr/>
        </p:nvSpPr>
        <p:spPr>
          <a:xfrm flipH="1">
            <a:off x="441714" y="1823090"/>
            <a:ext cx="2495922" cy="4473068"/>
          </a:xfrm>
          <a:custGeom>
            <a:avLst/>
            <a:gdLst>
              <a:gd name="connsiteX0" fmla="*/ 1146336 w 2188369"/>
              <a:gd name="connsiteY0" fmla="*/ 149 h 3921886"/>
              <a:gd name="connsiteX1" fmla="*/ 1237381 w 2188369"/>
              <a:gd name="connsiteY1" fmla="*/ 39232 h 3921886"/>
              <a:gd name="connsiteX2" fmla="*/ 1334201 w 2188369"/>
              <a:gd name="connsiteY2" fmla="*/ 104519 h 3921886"/>
              <a:gd name="connsiteX3" fmla="*/ 1514960 w 2188369"/>
              <a:gd name="connsiteY3" fmla="*/ 246639 h 3921886"/>
              <a:gd name="connsiteX4" fmla="*/ 1558040 w 2188369"/>
              <a:gd name="connsiteY4" fmla="*/ 361668 h 3921886"/>
              <a:gd name="connsiteX5" fmla="*/ 1514516 w 2188369"/>
              <a:gd name="connsiteY5" fmla="*/ 396754 h 3921886"/>
              <a:gd name="connsiteX6" fmla="*/ 1518069 w 2188369"/>
              <a:gd name="connsiteY6" fmla="*/ 561968 h 3921886"/>
              <a:gd name="connsiteX7" fmla="*/ 1718370 w 2188369"/>
              <a:gd name="connsiteY7" fmla="*/ 646353 h 3921886"/>
              <a:gd name="connsiteX8" fmla="*/ 1838284 w 2188369"/>
              <a:gd name="connsiteY8" fmla="*/ 720966 h 3921886"/>
              <a:gd name="connsiteX9" fmla="*/ 1866708 w 2188369"/>
              <a:gd name="connsiteY9" fmla="*/ 748502 h 3921886"/>
              <a:gd name="connsiteX10" fmla="*/ 1926666 w 2188369"/>
              <a:gd name="connsiteY10" fmla="*/ 830665 h 3921886"/>
              <a:gd name="connsiteX11" fmla="*/ 2055906 w 2188369"/>
              <a:gd name="connsiteY11" fmla="*/ 1007427 h 3921886"/>
              <a:gd name="connsiteX12" fmla="*/ 2092768 w 2188369"/>
              <a:gd name="connsiteY12" fmla="*/ 1096252 h 3921886"/>
              <a:gd name="connsiteX13" fmla="*/ 2160720 w 2188369"/>
              <a:gd name="connsiteY13" fmla="*/ 1188187 h 3921886"/>
              <a:gd name="connsiteX14" fmla="*/ 2188256 w 2188369"/>
              <a:gd name="connsiteY14" fmla="*/ 1295221 h 3921886"/>
              <a:gd name="connsiteX15" fmla="*/ 2178485 w 2188369"/>
              <a:gd name="connsiteY15" fmla="*/ 1327198 h 3921886"/>
              <a:gd name="connsiteX16" fmla="*/ 2067898 w 2188369"/>
              <a:gd name="connsiteY16" fmla="*/ 1460880 h 3921886"/>
              <a:gd name="connsiteX17" fmla="*/ 1938657 w 2188369"/>
              <a:gd name="connsiteY17" fmla="*/ 1570135 h 3921886"/>
              <a:gd name="connsiteX18" fmla="*/ 1891580 w 2188369"/>
              <a:gd name="connsiteY18" fmla="*/ 1638086 h 3921886"/>
              <a:gd name="connsiteX19" fmla="*/ 1831622 w 2188369"/>
              <a:gd name="connsiteY19" fmla="*/ 1695823 h 3921886"/>
              <a:gd name="connsiteX20" fmla="*/ 1851164 w 2188369"/>
              <a:gd name="connsiteY20" fmla="*/ 1951195 h 3921886"/>
              <a:gd name="connsiteX21" fmla="*/ 1854717 w 2188369"/>
              <a:gd name="connsiteY21" fmla="*/ 2088430 h 3921886"/>
              <a:gd name="connsiteX22" fmla="*/ 1847638 w 2188369"/>
              <a:gd name="connsiteY22" fmla="*/ 2115855 h 3921886"/>
              <a:gd name="connsiteX23" fmla="*/ 1846817 w 2188369"/>
              <a:gd name="connsiteY23" fmla="*/ 2118444 h 3921886"/>
              <a:gd name="connsiteX24" fmla="*/ 2020821 w 2188369"/>
              <a:gd name="connsiteY24" fmla="*/ 2321151 h 3921886"/>
              <a:gd name="connsiteX25" fmla="*/ 2015936 w 2188369"/>
              <a:gd name="connsiteY25" fmla="*/ 2382885 h 3921886"/>
              <a:gd name="connsiteX26" fmla="*/ 1954202 w 2188369"/>
              <a:gd name="connsiteY26" fmla="*/ 2377999 h 3921886"/>
              <a:gd name="connsiteX27" fmla="*/ 1813079 w 2188369"/>
              <a:gd name="connsiteY27" fmla="*/ 2213597 h 3921886"/>
              <a:gd name="connsiteX28" fmla="*/ 1779215 w 2188369"/>
              <a:gd name="connsiteY28" fmla="*/ 2295837 h 3921886"/>
              <a:gd name="connsiteX29" fmla="*/ 1765004 w 2188369"/>
              <a:gd name="connsiteY29" fmla="*/ 2346023 h 3921886"/>
              <a:gd name="connsiteX30" fmla="*/ 1751236 w 2188369"/>
              <a:gd name="connsiteY30" fmla="*/ 2389992 h 3921886"/>
              <a:gd name="connsiteX31" fmla="*/ 1732138 w 2188369"/>
              <a:gd name="connsiteY31" fmla="*/ 2474376 h 3921886"/>
              <a:gd name="connsiteX32" fmla="*/ 1707267 w 2188369"/>
              <a:gd name="connsiteY32" fmla="*/ 2760393 h 3921886"/>
              <a:gd name="connsiteX33" fmla="*/ 1720147 w 2188369"/>
              <a:gd name="connsiteY33" fmla="*/ 2779935 h 3921886"/>
              <a:gd name="connsiteX34" fmla="*/ 1744129 w 2188369"/>
              <a:gd name="connsiteY34" fmla="*/ 2789706 h 3921886"/>
              <a:gd name="connsiteX35" fmla="*/ 1765004 w 2188369"/>
              <a:gd name="connsiteY35" fmla="*/ 2841224 h 3921886"/>
              <a:gd name="connsiteX36" fmla="*/ 1766336 w 2188369"/>
              <a:gd name="connsiteY36" fmla="*/ 2899849 h 3921886"/>
              <a:gd name="connsiteX37" fmla="*/ 1771221 w 2188369"/>
              <a:gd name="connsiteY37" fmla="*/ 2923832 h 3921886"/>
              <a:gd name="connsiteX38" fmla="*/ 1825848 w 2188369"/>
              <a:gd name="connsiteY38" fmla="*/ 2992671 h 3921886"/>
              <a:gd name="connsiteX39" fmla="*/ 1869817 w 2188369"/>
              <a:gd name="connsiteY39" fmla="*/ 3090823 h 3921886"/>
              <a:gd name="connsiteX40" fmla="*/ 1917339 w 2188369"/>
              <a:gd name="connsiteY40" fmla="*/ 3218287 h 3921886"/>
              <a:gd name="connsiteX41" fmla="*/ 1962195 w 2188369"/>
              <a:gd name="connsiteY41" fmla="*/ 3335981 h 3921886"/>
              <a:gd name="connsiteX42" fmla="*/ 2000390 w 2188369"/>
              <a:gd name="connsiteY42" fmla="*/ 3454562 h 3921886"/>
              <a:gd name="connsiteX43" fmla="*/ 2017267 w 2188369"/>
              <a:gd name="connsiteY43" fmla="*/ 3480766 h 3921886"/>
              <a:gd name="connsiteX44" fmla="*/ 2055462 w 2188369"/>
              <a:gd name="connsiteY44" fmla="*/ 3541611 h 3921886"/>
              <a:gd name="connsiteX45" fmla="*/ 2093657 w 2188369"/>
              <a:gd name="connsiteY45" fmla="*/ 3687728 h 3921886"/>
              <a:gd name="connsiteX46" fmla="*/ 2096322 w 2188369"/>
              <a:gd name="connsiteY46" fmla="*/ 3803202 h 3921886"/>
              <a:gd name="connsiteX47" fmla="*/ 2004387 w 2188369"/>
              <a:gd name="connsiteY47" fmla="*/ 3838731 h 3921886"/>
              <a:gd name="connsiteX48" fmla="*/ 1972854 w 2188369"/>
              <a:gd name="connsiteY48" fmla="*/ 3850278 h 3921886"/>
              <a:gd name="connsiteX49" fmla="*/ 1733470 w 2188369"/>
              <a:gd name="connsiteY49" fmla="*/ 3919118 h 3921886"/>
              <a:gd name="connsiteX50" fmla="*/ 1593571 w 2188369"/>
              <a:gd name="connsiteY50" fmla="*/ 3884476 h 3921886"/>
              <a:gd name="connsiteX51" fmla="*/ 1653972 w 2188369"/>
              <a:gd name="connsiteY51" fmla="*/ 3808087 h 3921886"/>
              <a:gd name="connsiteX52" fmla="*/ 1719259 w 2188369"/>
              <a:gd name="connsiteY52" fmla="*/ 3763674 h 3921886"/>
              <a:gd name="connsiteX53" fmla="*/ 1745462 w 2188369"/>
              <a:gd name="connsiteY53" fmla="*/ 3734806 h 3921886"/>
              <a:gd name="connsiteX54" fmla="*/ 1769001 w 2188369"/>
              <a:gd name="connsiteY54" fmla="*/ 3684619 h 3921886"/>
              <a:gd name="connsiteX55" fmla="*/ 1758342 w 2188369"/>
              <a:gd name="connsiteY55" fmla="*/ 3632213 h 3921886"/>
              <a:gd name="connsiteX56" fmla="*/ 1693499 w 2188369"/>
              <a:gd name="connsiteY56" fmla="*/ 3559376 h 3921886"/>
              <a:gd name="connsiteX57" fmla="*/ 1612224 w 2188369"/>
              <a:gd name="connsiteY57" fmla="*/ 3397714 h 3921886"/>
              <a:gd name="connsiteX58" fmla="*/ 1410147 w 2188369"/>
              <a:gd name="connsiteY58" fmla="*/ 2819462 h 3921886"/>
              <a:gd name="connsiteX59" fmla="*/ 1384387 w 2188369"/>
              <a:gd name="connsiteY59" fmla="*/ 2720866 h 3921886"/>
              <a:gd name="connsiteX60" fmla="*/ 1387052 w 2188369"/>
              <a:gd name="connsiteY60" fmla="*/ 2624047 h 3921886"/>
              <a:gd name="connsiteX61" fmla="*/ 1365734 w 2188369"/>
              <a:gd name="connsiteY61" fmla="*/ 2686224 h 3921886"/>
              <a:gd name="connsiteX62" fmla="*/ 1331092 w 2188369"/>
              <a:gd name="connsiteY62" fmla="*/ 2782155 h 3921886"/>
              <a:gd name="connsiteX63" fmla="*/ 1319989 w 2188369"/>
              <a:gd name="connsiteY63" fmla="*/ 2831453 h 3921886"/>
              <a:gd name="connsiteX64" fmla="*/ 1301779 w 2188369"/>
              <a:gd name="connsiteY64" fmla="*/ 2874533 h 3921886"/>
              <a:gd name="connsiteX65" fmla="*/ 1298227 w 2188369"/>
              <a:gd name="connsiteY65" fmla="*/ 2927829 h 3921886"/>
              <a:gd name="connsiteX66" fmla="*/ 1286235 w 2188369"/>
              <a:gd name="connsiteY66" fmla="*/ 3109476 h 3921886"/>
              <a:gd name="connsiteX67" fmla="*/ 1276464 w 2188369"/>
              <a:gd name="connsiteY67" fmla="*/ 3272026 h 3921886"/>
              <a:gd name="connsiteX68" fmla="*/ 1290677 w 2188369"/>
              <a:gd name="connsiteY68" fmla="*/ 3296453 h 3921886"/>
              <a:gd name="connsiteX69" fmla="*/ 1311995 w 2188369"/>
              <a:gd name="connsiteY69" fmla="*/ 3395049 h 3921886"/>
              <a:gd name="connsiteX70" fmla="*/ 1290677 w 2188369"/>
              <a:gd name="connsiteY70" fmla="*/ 3439462 h 3921886"/>
              <a:gd name="connsiteX71" fmla="*/ 1305333 w 2188369"/>
              <a:gd name="connsiteY71" fmla="*/ 3514075 h 3921886"/>
              <a:gd name="connsiteX72" fmla="*/ 1334201 w 2188369"/>
              <a:gd name="connsiteY72" fmla="*/ 3619777 h 3921886"/>
              <a:gd name="connsiteX73" fmla="*/ 1280462 w 2188369"/>
              <a:gd name="connsiteY73" fmla="*/ 3664190 h 3921886"/>
              <a:gd name="connsiteX74" fmla="*/ 1202740 w 2188369"/>
              <a:gd name="connsiteY74" fmla="*/ 3668187 h 3921886"/>
              <a:gd name="connsiteX75" fmla="*/ 1141894 w 2188369"/>
              <a:gd name="connsiteY75" fmla="*/ 3650866 h 3921886"/>
              <a:gd name="connsiteX76" fmla="*/ 1055289 w 2188369"/>
              <a:gd name="connsiteY76" fmla="*/ 3680179 h 3921886"/>
              <a:gd name="connsiteX77" fmla="*/ 767052 w 2188369"/>
              <a:gd name="connsiteY77" fmla="*/ 3671296 h 3921886"/>
              <a:gd name="connsiteX78" fmla="*/ 776378 w 2188369"/>
              <a:gd name="connsiteY78" fmla="*/ 3605121 h 3921886"/>
              <a:gd name="connsiteX79" fmla="*/ 852768 w 2188369"/>
              <a:gd name="connsiteY79" fmla="*/ 3582915 h 3921886"/>
              <a:gd name="connsiteX80" fmla="*/ 969573 w 2188369"/>
              <a:gd name="connsiteY80" fmla="*/ 3546496 h 3921886"/>
              <a:gd name="connsiteX81" fmla="*/ 1011765 w 2188369"/>
              <a:gd name="connsiteY81" fmla="*/ 3467442 h 3921886"/>
              <a:gd name="connsiteX82" fmla="*/ 988227 w 2188369"/>
              <a:gd name="connsiteY82" fmla="*/ 3375508 h 3921886"/>
              <a:gd name="connsiteX83" fmla="*/ 961579 w 2188369"/>
              <a:gd name="connsiteY83" fmla="*/ 3296897 h 3921886"/>
              <a:gd name="connsiteX84" fmla="*/ 960691 w 2188369"/>
              <a:gd name="connsiteY84" fmla="*/ 2883860 h 3921886"/>
              <a:gd name="connsiteX85" fmla="*/ 1093484 w 2188369"/>
              <a:gd name="connsiteY85" fmla="*/ 2241654 h 3921886"/>
              <a:gd name="connsiteX86" fmla="*/ 1126350 w 2188369"/>
              <a:gd name="connsiteY86" fmla="*/ 2140837 h 3921886"/>
              <a:gd name="connsiteX87" fmla="*/ 1196078 w 2188369"/>
              <a:gd name="connsiteY87" fmla="*/ 1841940 h 3921886"/>
              <a:gd name="connsiteX88" fmla="*/ 1212954 w 2188369"/>
              <a:gd name="connsiteY88" fmla="*/ 1825508 h 3921886"/>
              <a:gd name="connsiteX89" fmla="*/ 1212511 w 2188369"/>
              <a:gd name="connsiteY89" fmla="*/ 1749118 h 3921886"/>
              <a:gd name="connsiteX90" fmla="*/ 1188084 w 2188369"/>
              <a:gd name="connsiteY90" fmla="*/ 1682943 h 3921886"/>
              <a:gd name="connsiteX91" fmla="*/ 1172983 w 2188369"/>
              <a:gd name="connsiteY91" fmla="*/ 1607886 h 3921886"/>
              <a:gd name="connsiteX92" fmla="*/ 1169874 w 2188369"/>
              <a:gd name="connsiteY92" fmla="*/ 1507513 h 3921886"/>
              <a:gd name="connsiteX93" fmla="*/ 1167038 w 2188369"/>
              <a:gd name="connsiteY93" fmla="*/ 1485199 h 3921886"/>
              <a:gd name="connsiteX94" fmla="*/ 1163716 w 2188369"/>
              <a:gd name="connsiteY94" fmla="*/ 1457121 h 3921886"/>
              <a:gd name="connsiteX95" fmla="*/ 1046851 w 2188369"/>
              <a:gd name="connsiteY95" fmla="*/ 1320979 h 3921886"/>
              <a:gd name="connsiteX96" fmla="*/ 1051737 w 2188369"/>
              <a:gd name="connsiteY96" fmla="*/ 1259246 h 3921886"/>
              <a:gd name="connsiteX97" fmla="*/ 1113471 w 2188369"/>
              <a:gd name="connsiteY97" fmla="*/ 1264131 h 3921886"/>
              <a:gd name="connsiteX98" fmla="*/ 1145922 w 2188369"/>
              <a:gd name="connsiteY98" fmla="*/ 1301936 h 3921886"/>
              <a:gd name="connsiteX99" fmla="*/ 1140520 w 2188369"/>
              <a:gd name="connsiteY99" fmla="*/ 1254445 h 3921886"/>
              <a:gd name="connsiteX100" fmla="*/ 1135232 w 2188369"/>
              <a:gd name="connsiteY100" fmla="*/ 1209505 h 3921886"/>
              <a:gd name="connsiteX101" fmla="*/ 1132568 w 2188369"/>
              <a:gd name="connsiteY101" fmla="*/ 1097140 h 3921886"/>
              <a:gd name="connsiteX102" fmla="*/ 993556 w 2188369"/>
              <a:gd name="connsiteY102" fmla="*/ 1080708 h 3921886"/>
              <a:gd name="connsiteX103" fmla="*/ 712424 w 2188369"/>
              <a:gd name="connsiteY103" fmla="*/ 1026080 h 3921886"/>
              <a:gd name="connsiteX104" fmla="*/ 463713 w 2188369"/>
              <a:gd name="connsiteY104" fmla="*/ 985221 h 3921886"/>
              <a:gd name="connsiteX105" fmla="*/ 350461 w 2188369"/>
              <a:gd name="connsiteY105" fmla="*/ 931926 h 3921886"/>
              <a:gd name="connsiteX106" fmla="*/ 199902 w 2188369"/>
              <a:gd name="connsiteY106" fmla="*/ 885292 h 3921886"/>
              <a:gd name="connsiteX107" fmla="*/ 203900 w 2188369"/>
              <a:gd name="connsiteY107" fmla="*/ 852871 h 3921886"/>
              <a:gd name="connsiteX108" fmla="*/ 132839 w 2188369"/>
              <a:gd name="connsiteY108" fmla="*/ 823559 h 3921886"/>
              <a:gd name="connsiteX109" fmla="*/ 41793 w 2188369"/>
              <a:gd name="connsiteY109" fmla="*/ 688989 h 3921886"/>
              <a:gd name="connsiteX110" fmla="*/ 13813 w 2188369"/>
              <a:gd name="connsiteY110" fmla="*/ 605493 h 3921886"/>
              <a:gd name="connsiteX111" fmla="*/ 86206 w 2188369"/>
              <a:gd name="connsiteY111" fmla="*/ 663229 h 3921886"/>
              <a:gd name="connsiteX112" fmla="*/ 66220 w 2188369"/>
              <a:gd name="connsiteY112" fmla="*/ 608158 h 3921886"/>
              <a:gd name="connsiteX113" fmla="*/ 55118 w 2188369"/>
              <a:gd name="connsiteY113" fmla="*/ 561525 h 3921886"/>
              <a:gd name="connsiteX114" fmla="*/ 24029 w 2188369"/>
              <a:gd name="connsiteY114" fmla="*/ 472699 h 3921886"/>
              <a:gd name="connsiteX115" fmla="*/ 23140 w 2188369"/>
              <a:gd name="connsiteY115" fmla="*/ 468258 h 3921886"/>
              <a:gd name="connsiteX116" fmla="*/ 29358 w 2188369"/>
              <a:gd name="connsiteY116" fmla="*/ 444275 h 3921886"/>
              <a:gd name="connsiteX117" fmla="*/ 44014 w 2188369"/>
              <a:gd name="connsiteY117" fmla="*/ 460264 h 3921886"/>
              <a:gd name="connsiteX118" fmla="*/ 113742 w 2188369"/>
              <a:gd name="connsiteY118" fmla="*/ 565522 h 3921886"/>
              <a:gd name="connsiteX119" fmla="*/ 212338 w 2188369"/>
              <a:gd name="connsiteY119" fmla="*/ 754275 h 3921886"/>
              <a:gd name="connsiteX120" fmla="*/ 230103 w 2188369"/>
              <a:gd name="connsiteY120" fmla="*/ 751611 h 3921886"/>
              <a:gd name="connsiteX121" fmla="*/ 255863 w 2188369"/>
              <a:gd name="connsiteY121" fmla="*/ 746281 h 3921886"/>
              <a:gd name="connsiteX122" fmla="*/ 348241 w 2188369"/>
              <a:gd name="connsiteY122" fmla="*/ 773372 h 3921886"/>
              <a:gd name="connsiteX123" fmla="*/ 479702 w 2188369"/>
              <a:gd name="connsiteY123" fmla="*/ 768487 h 3921886"/>
              <a:gd name="connsiteX124" fmla="*/ 701765 w 2188369"/>
              <a:gd name="connsiteY124" fmla="*/ 789361 h 3921886"/>
              <a:gd name="connsiteX125" fmla="*/ 803914 w 2188369"/>
              <a:gd name="connsiteY125" fmla="*/ 796467 h 3921886"/>
              <a:gd name="connsiteX126" fmla="*/ 845662 w 2188369"/>
              <a:gd name="connsiteY126" fmla="*/ 792914 h 3921886"/>
              <a:gd name="connsiteX127" fmla="*/ 941593 w 2188369"/>
              <a:gd name="connsiteY127" fmla="*/ 804461 h 3921886"/>
              <a:gd name="connsiteX128" fmla="*/ 1079273 w 2188369"/>
              <a:gd name="connsiteY128" fmla="*/ 774261 h 3921886"/>
              <a:gd name="connsiteX129" fmla="*/ 1187639 w 2188369"/>
              <a:gd name="connsiteY129" fmla="*/ 731624 h 3921886"/>
              <a:gd name="connsiteX130" fmla="*/ 1274688 w 2188369"/>
              <a:gd name="connsiteY130" fmla="*/ 700092 h 3921886"/>
              <a:gd name="connsiteX131" fmla="*/ 1152109 w 2188369"/>
              <a:gd name="connsiteY131" fmla="*/ 690321 h 3921886"/>
              <a:gd name="connsiteX132" fmla="*/ 1121464 w 2188369"/>
              <a:gd name="connsiteY132" fmla="*/ 672112 h 3921886"/>
              <a:gd name="connsiteX133" fmla="*/ 1114359 w 2188369"/>
              <a:gd name="connsiteY133" fmla="*/ 623702 h 3921886"/>
              <a:gd name="connsiteX134" fmla="*/ 1121464 w 2188369"/>
              <a:gd name="connsiteY134" fmla="*/ 586395 h 3921886"/>
              <a:gd name="connsiteX135" fmla="*/ 1072167 w 2188369"/>
              <a:gd name="connsiteY135" fmla="*/ 518444 h 3921886"/>
              <a:gd name="connsiteX136" fmla="*/ 1038413 w 2188369"/>
              <a:gd name="connsiteY136" fmla="*/ 491353 h 3921886"/>
              <a:gd name="connsiteX137" fmla="*/ 1034416 w 2188369"/>
              <a:gd name="connsiteY137" fmla="*/ 447828 h 3921886"/>
              <a:gd name="connsiteX138" fmla="*/ 1050404 w 2188369"/>
              <a:gd name="connsiteY138" fmla="*/ 346123 h 3921886"/>
              <a:gd name="connsiteX139" fmla="*/ 977568 w 2188369"/>
              <a:gd name="connsiteY139" fmla="*/ 345679 h 3921886"/>
              <a:gd name="connsiteX140" fmla="*/ 973126 w 2188369"/>
              <a:gd name="connsiteY140" fmla="*/ 342570 h 3921886"/>
              <a:gd name="connsiteX141" fmla="*/ 985117 w 2188369"/>
              <a:gd name="connsiteY141" fmla="*/ 331911 h 3921886"/>
              <a:gd name="connsiteX142" fmla="*/ 1100591 w 2188369"/>
              <a:gd name="connsiteY142" fmla="*/ 225765 h 3921886"/>
              <a:gd name="connsiteX143" fmla="*/ 1112582 w 2188369"/>
              <a:gd name="connsiteY143" fmla="*/ 166696 h 3921886"/>
              <a:gd name="connsiteX144" fmla="*/ 1117023 w 2188369"/>
              <a:gd name="connsiteY144" fmla="*/ 141825 h 3921886"/>
              <a:gd name="connsiteX145" fmla="*/ 1113470 w 2188369"/>
              <a:gd name="connsiteY145" fmla="*/ 34790 h 3921886"/>
              <a:gd name="connsiteX146" fmla="*/ 1146336 w 2188369"/>
              <a:gd name="connsiteY146" fmla="*/ 149 h 3921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</a:cxnLst>
            <a:rect l="l" t="t" r="r" b="b"/>
            <a:pathLst>
              <a:path w="2188369" h="3921886">
                <a:moveTo>
                  <a:pt x="1146336" y="149"/>
                </a:moveTo>
                <a:cubicBezTo>
                  <a:pt x="1181865" y="-2072"/>
                  <a:pt x="1208957" y="21023"/>
                  <a:pt x="1237381" y="39232"/>
                </a:cubicBezTo>
                <a:cubicBezTo>
                  <a:pt x="1270247" y="60106"/>
                  <a:pt x="1302224" y="81868"/>
                  <a:pt x="1334201" y="104519"/>
                </a:cubicBezTo>
                <a:cubicBezTo>
                  <a:pt x="1396823" y="148931"/>
                  <a:pt x="1456780" y="196452"/>
                  <a:pt x="1514960" y="246639"/>
                </a:cubicBezTo>
                <a:cubicBezTo>
                  <a:pt x="1534946" y="263960"/>
                  <a:pt x="1630877" y="339905"/>
                  <a:pt x="1558040" y="361668"/>
                </a:cubicBezTo>
                <a:cubicBezTo>
                  <a:pt x="1542052" y="366553"/>
                  <a:pt x="1510519" y="375879"/>
                  <a:pt x="1514516" y="396754"/>
                </a:cubicBezTo>
                <a:cubicBezTo>
                  <a:pt x="1524287" y="447828"/>
                  <a:pt x="1492310" y="514891"/>
                  <a:pt x="1518069" y="561968"/>
                </a:cubicBezTo>
                <a:cubicBezTo>
                  <a:pt x="1549602" y="619705"/>
                  <a:pt x="1639760" y="624146"/>
                  <a:pt x="1718370" y="646353"/>
                </a:cubicBezTo>
                <a:cubicBezTo>
                  <a:pt x="1763227" y="658788"/>
                  <a:pt x="1808528" y="683215"/>
                  <a:pt x="1838284" y="720966"/>
                </a:cubicBezTo>
                <a:cubicBezTo>
                  <a:pt x="1846278" y="731181"/>
                  <a:pt x="1855605" y="741395"/>
                  <a:pt x="1866708" y="748502"/>
                </a:cubicBezTo>
                <a:cubicBezTo>
                  <a:pt x="1897797" y="769375"/>
                  <a:pt x="1906680" y="801796"/>
                  <a:pt x="1926666" y="830665"/>
                </a:cubicBezTo>
                <a:cubicBezTo>
                  <a:pt x="1972854" y="896840"/>
                  <a:pt x="2011049" y="940364"/>
                  <a:pt x="2055906" y="1007427"/>
                </a:cubicBezTo>
                <a:cubicBezTo>
                  <a:pt x="2068786" y="1026525"/>
                  <a:pt x="2079001" y="1077599"/>
                  <a:pt x="2092768" y="1096252"/>
                </a:cubicBezTo>
                <a:cubicBezTo>
                  <a:pt x="2115863" y="1126897"/>
                  <a:pt x="2147396" y="1152212"/>
                  <a:pt x="2160720" y="1188187"/>
                </a:cubicBezTo>
                <a:cubicBezTo>
                  <a:pt x="2173156" y="1220608"/>
                  <a:pt x="2185147" y="1260579"/>
                  <a:pt x="2188256" y="1295221"/>
                </a:cubicBezTo>
                <a:cubicBezTo>
                  <a:pt x="2189144" y="1305436"/>
                  <a:pt x="2184703" y="1318760"/>
                  <a:pt x="2178485" y="1327198"/>
                </a:cubicBezTo>
                <a:cubicBezTo>
                  <a:pt x="2142511" y="1372499"/>
                  <a:pt x="2109201" y="1420021"/>
                  <a:pt x="2067898" y="1460880"/>
                </a:cubicBezTo>
                <a:cubicBezTo>
                  <a:pt x="2029259" y="1499075"/>
                  <a:pt x="1983513" y="1539935"/>
                  <a:pt x="1938657" y="1570135"/>
                </a:cubicBezTo>
                <a:cubicBezTo>
                  <a:pt x="1913342" y="1587456"/>
                  <a:pt x="1894688" y="1606109"/>
                  <a:pt x="1891580" y="1638086"/>
                </a:cubicBezTo>
                <a:cubicBezTo>
                  <a:pt x="1888026" y="1672284"/>
                  <a:pt x="1838284" y="1659849"/>
                  <a:pt x="1831622" y="1695823"/>
                </a:cubicBezTo>
                <a:cubicBezTo>
                  <a:pt x="1815634" y="1780206"/>
                  <a:pt x="1848943" y="1866367"/>
                  <a:pt x="1851164" y="1951195"/>
                </a:cubicBezTo>
                <a:cubicBezTo>
                  <a:pt x="1852940" y="2011152"/>
                  <a:pt x="1866264" y="2029361"/>
                  <a:pt x="1854717" y="2088430"/>
                </a:cubicBezTo>
                <a:cubicBezTo>
                  <a:pt x="1853384" y="2095314"/>
                  <a:pt x="1850858" y="2104918"/>
                  <a:pt x="1847638" y="2115855"/>
                </a:cubicBezTo>
                <a:lnTo>
                  <a:pt x="1846817" y="2118444"/>
                </a:lnTo>
                <a:lnTo>
                  <a:pt x="2020821" y="2321151"/>
                </a:lnTo>
                <a:cubicBezTo>
                  <a:pt x="2036810" y="2339360"/>
                  <a:pt x="2034589" y="2367340"/>
                  <a:pt x="2015936" y="2382885"/>
                </a:cubicBezTo>
                <a:cubicBezTo>
                  <a:pt x="1997727" y="2398873"/>
                  <a:pt x="1969747" y="2396653"/>
                  <a:pt x="1954202" y="2377999"/>
                </a:cubicBezTo>
                <a:lnTo>
                  <a:pt x="1813079" y="2213597"/>
                </a:lnTo>
                <a:lnTo>
                  <a:pt x="1779215" y="2295837"/>
                </a:lnTo>
                <a:cubicBezTo>
                  <a:pt x="1773886" y="2312714"/>
                  <a:pt x="1772110" y="2330479"/>
                  <a:pt x="1765004" y="2346023"/>
                </a:cubicBezTo>
                <a:cubicBezTo>
                  <a:pt x="1757453" y="2363344"/>
                  <a:pt x="1762339" y="2374891"/>
                  <a:pt x="1751236" y="2389992"/>
                </a:cubicBezTo>
                <a:cubicBezTo>
                  <a:pt x="1765004" y="2410866"/>
                  <a:pt x="1735691" y="2453058"/>
                  <a:pt x="1732138" y="2474376"/>
                </a:cubicBezTo>
                <a:cubicBezTo>
                  <a:pt x="1716150" y="2572527"/>
                  <a:pt x="1714373" y="2660465"/>
                  <a:pt x="1707267" y="2760393"/>
                </a:cubicBezTo>
                <a:cubicBezTo>
                  <a:pt x="1706379" y="2770164"/>
                  <a:pt x="1709932" y="2776826"/>
                  <a:pt x="1720147" y="2779935"/>
                </a:cubicBezTo>
                <a:cubicBezTo>
                  <a:pt x="1728141" y="2782600"/>
                  <a:pt x="1736135" y="2786597"/>
                  <a:pt x="1744129" y="2789706"/>
                </a:cubicBezTo>
                <a:cubicBezTo>
                  <a:pt x="1762783" y="2797256"/>
                  <a:pt x="1761895" y="2823903"/>
                  <a:pt x="1765004" y="2841224"/>
                </a:cubicBezTo>
                <a:cubicBezTo>
                  <a:pt x="1769001" y="2864319"/>
                  <a:pt x="1777439" y="2878087"/>
                  <a:pt x="1766336" y="2899849"/>
                </a:cubicBezTo>
                <a:cubicBezTo>
                  <a:pt x="1761006" y="2910064"/>
                  <a:pt x="1763671" y="2915837"/>
                  <a:pt x="1771221" y="2923832"/>
                </a:cubicBezTo>
                <a:cubicBezTo>
                  <a:pt x="1794316" y="2947371"/>
                  <a:pt x="1811637" y="2962470"/>
                  <a:pt x="1825848" y="2992671"/>
                </a:cubicBezTo>
                <a:cubicBezTo>
                  <a:pt x="1841393" y="3025092"/>
                  <a:pt x="1856049" y="3057514"/>
                  <a:pt x="1869817" y="3090823"/>
                </a:cubicBezTo>
                <a:cubicBezTo>
                  <a:pt x="1887138" y="3132571"/>
                  <a:pt x="1903127" y="3175207"/>
                  <a:pt x="1917339" y="3218287"/>
                </a:cubicBezTo>
                <a:cubicBezTo>
                  <a:pt x="1930663" y="3258259"/>
                  <a:pt x="1938657" y="3300451"/>
                  <a:pt x="1962195" y="3335981"/>
                </a:cubicBezTo>
                <a:cubicBezTo>
                  <a:pt x="1981293" y="3365293"/>
                  <a:pt x="2000390" y="3419033"/>
                  <a:pt x="2000390" y="3454562"/>
                </a:cubicBezTo>
                <a:cubicBezTo>
                  <a:pt x="2000390" y="3467442"/>
                  <a:pt x="2005720" y="3475880"/>
                  <a:pt x="2017267" y="3480766"/>
                </a:cubicBezTo>
                <a:cubicBezTo>
                  <a:pt x="2040362" y="3490981"/>
                  <a:pt x="2047912" y="3519848"/>
                  <a:pt x="2055462" y="3541611"/>
                </a:cubicBezTo>
                <a:cubicBezTo>
                  <a:pt x="2072339" y="3589577"/>
                  <a:pt x="2093657" y="3636654"/>
                  <a:pt x="2093657" y="3687728"/>
                </a:cubicBezTo>
                <a:cubicBezTo>
                  <a:pt x="2098986" y="3729921"/>
                  <a:pt x="2130963" y="3765007"/>
                  <a:pt x="2096322" y="3803202"/>
                </a:cubicBezTo>
                <a:cubicBezTo>
                  <a:pt x="2078112" y="3823187"/>
                  <a:pt x="2031924" y="3852943"/>
                  <a:pt x="2004387" y="3838731"/>
                </a:cubicBezTo>
                <a:cubicBezTo>
                  <a:pt x="1990175" y="3831625"/>
                  <a:pt x="1981293" y="3841396"/>
                  <a:pt x="1972854" y="3850278"/>
                </a:cubicBezTo>
                <a:cubicBezTo>
                  <a:pt x="1914674" y="3910236"/>
                  <a:pt x="1820963" y="3929778"/>
                  <a:pt x="1733470" y="3919118"/>
                </a:cubicBezTo>
                <a:cubicBezTo>
                  <a:pt x="1682840" y="3912901"/>
                  <a:pt x="1617109" y="3921783"/>
                  <a:pt x="1593571" y="3884476"/>
                </a:cubicBezTo>
                <a:cubicBezTo>
                  <a:pt x="1581579" y="3865379"/>
                  <a:pt x="1644201" y="3816525"/>
                  <a:pt x="1653972" y="3808087"/>
                </a:cubicBezTo>
                <a:cubicBezTo>
                  <a:pt x="1683284" y="3783216"/>
                  <a:pt x="1686393" y="3784104"/>
                  <a:pt x="1719259" y="3763674"/>
                </a:cubicBezTo>
                <a:cubicBezTo>
                  <a:pt x="1724588" y="3760565"/>
                  <a:pt x="1741021" y="3738803"/>
                  <a:pt x="1745462" y="3734806"/>
                </a:cubicBezTo>
                <a:cubicBezTo>
                  <a:pt x="1760118" y="3721926"/>
                  <a:pt x="1767224" y="3703717"/>
                  <a:pt x="1769001" y="3684619"/>
                </a:cubicBezTo>
                <a:cubicBezTo>
                  <a:pt x="1770333" y="3672628"/>
                  <a:pt x="1772554" y="3638431"/>
                  <a:pt x="1758342" y="3632213"/>
                </a:cubicBezTo>
                <a:cubicBezTo>
                  <a:pt x="1728141" y="3618445"/>
                  <a:pt x="1710820" y="3586912"/>
                  <a:pt x="1693499" y="3559376"/>
                </a:cubicBezTo>
                <a:cubicBezTo>
                  <a:pt x="1661522" y="3508301"/>
                  <a:pt x="1637539" y="3452342"/>
                  <a:pt x="1612224" y="3397714"/>
                </a:cubicBezTo>
                <a:cubicBezTo>
                  <a:pt x="1526952" y="3212514"/>
                  <a:pt x="1462998" y="3016654"/>
                  <a:pt x="1410147" y="2819462"/>
                </a:cubicBezTo>
                <a:cubicBezTo>
                  <a:pt x="1399932" y="2781712"/>
                  <a:pt x="1394602" y="2758617"/>
                  <a:pt x="1384387" y="2720866"/>
                </a:cubicBezTo>
                <a:cubicBezTo>
                  <a:pt x="1382167" y="2713316"/>
                  <a:pt x="1390605" y="2631152"/>
                  <a:pt x="1387052" y="2624047"/>
                </a:cubicBezTo>
                <a:cubicBezTo>
                  <a:pt x="1385720" y="2624490"/>
                  <a:pt x="1375949" y="2656912"/>
                  <a:pt x="1365734" y="2686224"/>
                </a:cubicBezTo>
                <a:cubicBezTo>
                  <a:pt x="1360849" y="2699992"/>
                  <a:pt x="1335533" y="2768832"/>
                  <a:pt x="1331092" y="2782155"/>
                </a:cubicBezTo>
                <a:cubicBezTo>
                  <a:pt x="1325763" y="2798144"/>
                  <a:pt x="1323986" y="2815021"/>
                  <a:pt x="1319989" y="2831453"/>
                </a:cubicBezTo>
                <a:cubicBezTo>
                  <a:pt x="1315992" y="2846998"/>
                  <a:pt x="1307998" y="2859433"/>
                  <a:pt x="1301779" y="2874533"/>
                </a:cubicBezTo>
                <a:cubicBezTo>
                  <a:pt x="1295562" y="2890522"/>
                  <a:pt x="1295118" y="2910952"/>
                  <a:pt x="1298227" y="2927829"/>
                </a:cubicBezTo>
                <a:cubicBezTo>
                  <a:pt x="1309774" y="2988674"/>
                  <a:pt x="1293785" y="3049519"/>
                  <a:pt x="1286235" y="3109476"/>
                </a:cubicBezTo>
                <a:cubicBezTo>
                  <a:pt x="1278685" y="3168989"/>
                  <a:pt x="1284903" y="3212069"/>
                  <a:pt x="1276464" y="3272026"/>
                </a:cubicBezTo>
                <a:cubicBezTo>
                  <a:pt x="1274688" y="3284462"/>
                  <a:pt x="1277797" y="3291568"/>
                  <a:pt x="1290677" y="3296453"/>
                </a:cubicBezTo>
                <a:cubicBezTo>
                  <a:pt x="1330204" y="3310221"/>
                  <a:pt x="1326651" y="3363072"/>
                  <a:pt x="1311995" y="3395049"/>
                </a:cubicBezTo>
                <a:cubicBezTo>
                  <a:pt x="1305333" y="3409705"/>
                  <a:pt x="1293785" y="3423029"/>
                  <a:pt x="1290677" y="3439462"/>
                </a:cubicBezTo>
                <a:cubicBezTo>
                  <a:pt x="1286680" y="3463001"/>
                  <a:pt x="1297782" y="3492313"/>
                  <a:pt x="1305333" y="3514075"/>
                </a:cubicBezTo>
                <a:cubicBezTo>
                  <a:pt x="1317769" y="3549605"/>
                  <a:pt x="1329760" y="3582026"/>
                  <a:pt x="1334201" y="3619777"/>
                </a:cubicBezTo>
                <a:cubicBezTo>
                  <a:pt x="1337754" y="3648645"/>
                  <a:pt x="1303112" y="3660193"/>
                  <a:pt x="1280462" y="3664190"/>
                </a:cubicBezTo>
                <a:cubicBezTo>
                  <a:pt x="1255146" y="3669075"/>
                  <a:pt x="1228943" y="3670408"/>
                  <a:pt x="1202740" y="3668187"/>
                </a:cubicBezTo>
                <a:cubicBezTo>
                  <a:pt x="1180977" y="3666411"/>
                  <a:pt x="1163212" y="3651310"/>
                  <a:pt x="1141894" y="3650866"/>
                </a:cubicBezTo>
                <a:cubicBezTo>
                  <a:pt x="1112582" y="3649978"/>
                  <a:pt x="1082826" y="3670851"/>
                  <a:pt x="1055289" y="3680179"/>
                </a:cubicBezTo>
                <a:cubicBezTo>
                  <a:pt x="964244" y="3710379"/>
                  <a:pt x="853656" y="3718373"/>
                  <a:pt x="767052" y="3671296"/>
                </a:cubicBezTo>
                <a:cubicBezTo>
                  <a:pt x="739072" y="3656195"/>
                  <a:pt x="759502" y="3621110"/>
                  <a:pt x="776378" y="3605121"/>
                </a:cubicBezTo>
                <a:cubicBezTo>
                  <a:pt x="796364" y="3586468"/>
                  <a:pt x="827453" y="3588244"/>
                  <a:pt x="852768" y="3582915"/>
                </a:cubicBezTo>
                <a:cubicBezTo>
                  <a:pt x="888742" y="3575364"/>
                  <a:pt x="938929" y="3567370"/>
                  <a:pt x="969573" y="3546496"/>
                </a:cubicBezTo>
                <a:cubicBezTo>
                  <a:pt x="995333" y="3529176"/>
                  <a:pt x="1009101" y="3497198"/>
                  <a:pt x="1011765" y="3467442"/>
                </a:cubicBezTo>
                <a:cubicBezTo>
                  <a:pt x="1014874" y="3435021"/>
                  <a:pt x="1002883" y="3403488"/>
                  <a:pt x="988227" y="3375508"/>
                </a:cubicBezTo>
                <a:cubicBezTo>
                  <a:pt x="975791" y="3351525"/>
                  <a:pt x="961579" y="3323989"/>
                  <a:pt x="961579" y="3296897"/>
                </a:cubicBezTo>
                <a:cubicBezTo>
                  <a:pt x="961135" y="3158774"/>
                  <a:pt x="950476" y="3021540"/>
                  <a:pt x="960691" y="2883860"/>
                </a:cubicBezTo>
                <a:cubicBezTo>
                  <a:pt x="978900" y="2646697"/>
                  <a:pt x="1043298" y="2473044"/>
                  <a:pt x="1093484" y="2241654"/>
                </a:cubicBezTo>
                <a:cubicBezTo>
                  <a:pt x="1095705" y="2231439"/>
                  <a:pt x="1124129" y="2151052"/>
                  <a:pt x="1126350" y="2140837"/>
                </a:cubicBezTo>
                <a:cubicBezTo>
                  <a:pt x="1152553" y="2031138"/>
                  <a:pt x="1178313" y="1977843"/>
                  <a:pt x="1196078" y="1841940"/>
                </a:cubicBezTo>
                <a:cubicBezTo>
                  <a:pt x="1196522" y="1838387"/>
                  <a:pt x="1210734" y="1828172"/>
                  <a:pt x="1212954" y="1825508"/>
                </a:cubicBezTo>
                <a:cubicBezTo>
                  <a:pt x="1228499" y="1804189"/>
                  <a:pt x="1218728" y="1772212"/>
                  <a:pt x="1212511" y="1749118"/>
                </a:cubicBezTo>
                <a:cubicBezTo>
                  <a:pt x="1206737" y="1727800"/>
                  <a:pt x="1206292" y="1697599"/>
                  <a:pt x="1188084" y="1682943"/>
                </a:cubicBezTo>
                <a:cubicBezTo>
                  <a:pt x="1160547" y="1660737"/>
                  <a:pt x="1170318" y="1638974"/>
                  <a:pt x="1172983" y="1607886"/>
                </a:cubicBezTo>
                <a:cubicBezTo>
                  <a:pt x="1175648" y="1574576"/>
                  <a:pt x="1174760" y="1540823"/>
                  <a:pt x="1169874" y="1507513"/>
                </a:cubicBezTo>
                <a:cubicBezTo>
                  <a:pt x="1169264" y="1503239"/>
                  <a:pt x="1168285" y="1495494"/>
                  <a:pt x="1167038" y="1485199"/>
                </a:cubicBezTo>
                <a:lnTo>
                  <a:pt x="1163716" y="1457121"/>
                </a:lnTo>
                <a:lnTo>
                  <a:pt x="1046851" y="1320979"/>
                </a:lnTo>
                <a:cubicBezTo>
                  <a:pt x="1030863" y="1302770"/>
                  <a:pt x="1033084" y="1274790"/>
                  <a:pt x="1051737" y="1259246"/>
                </a:cubicBezTo>
                <a:cubicBezTo>
                  <a:pt x="1069946" y="1243257"/>
                  <a:pt x="1097926" y="1245478"/>
                  <a:pt x="1113471" y="1264131"/>
                </a:cubicBezTo>
                <a:lnTo>
                  <a:pt x="1145922" y="1301936"/>
                </a:lnTo>
                <a:lnTo>
                  <a:pt x="1140520" y="1254445"/>
                </a:lnTo>
                <a:cubicBezTo>
                  <a:pt x="1137592" y="1228824"/>
                  <a:pt x="1135565" y="1211392"/>
                  <a:pt x="1135232" y="1209505"/>
                </a:cubicBezTo>
                <a:cubicBezTo>
                  <a:pt x="1132568" y="1189963"/>
                  <a:pt x="1150333" y="1109576"/>
                  <a:pt x="1132568" y="1097140"/>
                </a:cubicBezTo>
                <a:cubicBezTo>
                  <a:pt x="1094817" y="1071381"/>
                  <a:pt x="1036193" y="1082040"/>
                  <a:pt x="993556" y="1080708"/>
                </a:cubicBezTo>
                <a:cubicBezTo>
                  <a:pt x="901622" y="1078487"/>
                  <a:pt x="801694" y="1045178"/>
                  <a:pt x="712424" y="1026080"/>
                </a:cubicBezTo>
                <a:cubicBezTo>
                  <a:pt x="623599" y="1006983"/>
                  <a:pt x="548098" y="1017642"/>
                  <a:pt x="463713" y="985221"/>
                </a:cubicBezTo>
                <a:cubicBezTo>
                  <a:pt x="424630" y="970120"/>
                  <a:pt x="389100" y="948359"/>
                  <a:pt x="350461" y="931926"/>
                </a:cubicBezTo>
                <a:cubicBezTo>
                  <a:pt x="338914" y="927040"/>
                  <a:pt x="200347" y="881739"/>
                  <a:pt x="199902" y="885292"/>
                </a:cubicBezTo>
                <a:cubicBezTo>
                  <a:pt x="201235" y="875078"/>
                  <a:pt x="202567" y="864419"/>
                  <a:pt x="203900" y="852871"/>
                </a:cubicBezTo>
                <a:cubicBezTo>
                  <a:pt x="180805" y="843101"/>
                  <a:pt x="157710" y="830665"/>
                  <a:pt x="132839" y="823559"/>
                </a:cubicBezTo>
                <a:cubicBezTo>
                  <a:pt x="52453" y="800908"/>
                  <a:pt x="101306" y="757828"/>
                  <a:pt x="41793" y="688989"/>
                </a:cubicBezTo>
                <a:cubicBezTo>
                  <a:pt x="28470" y="673444"/>
                  <a:pt x="-24826" y="599275"/>
                  <a:pt x="13813" y="605493"/>
                </a:cubicBezTo>
                <a:cubicBezTo>
                  <a:pt x="18699" y="606381"/>
                  <a:pt x="79988" y="659232"/>
                  <a:pt x="86206" y="663229"/>
                </a:cubicBezTo>
                <a:cubicBezTo>
                  <a:pt x="85318" y="662785"/>
                  <a:pt x="67109" y="612599"/>
                  <a:pt x="66220" y="608158"/>
                </a:cubicBezTo>
                <a:cubicBezTo>
                  <a:pt x="64000" y="592169"/>
                  <a:pt x="59558" y="577069"/>
                  <a:pt x="55118" y="561525"/>
                </a:cubicBezTo>
                <a:cubicBezTo>
                  <a:pt x="46235" y="531324"/>
                  <a:pt x="34688" y="502012"/>
                  <a:pt x="24029" y="472699"/>
                </a:cubicBezTo>
                <a:cubicBezTo>
                  <a:pt x="23584" y="471366"/>
                  <a:pt x="22696" y="469590"/>
                  <a:pt x="23140" y="468258"/>
                </a:cubicBezTo>
                <a:cubicBezTo>
                  <a:pt x="24917" y="459819"/>
                  <a:pt x="24917" y="446051"/>
                  <a:pt x="29358" y="444275"/>
                </a:cubicBezTo>
                <a:cubicBezTo>
                  <a:pt x="40905" y="439834"/>
                  <a:pt x="40017" y="454046"/>
                  <a:pt x="44014" y="460264"/>
                </a:cubicBezTo>
                <a:cubicBezTo>
                  <a:pt x="64444" y="492241"/>
                  <a:pt x="99974" y="529103"/>
                  <a:pt x="113742" y="565522"/>
                </a:cubicBezTo>
                <a:cubicBezTo>
                  <a:pt x="139946" y="636137"/>
                  <a:pt x="167481" y="694762"/>
                  <a:pt x="212338" y="754275"/>
                </a:cubicBezTo>
                <a:cubicBezTo>
                  <a:pt x="216780" y="760493"/>
                  <a:pt x="223885" y="759605"/>
                  <a:pt x="230103" y="751611"/>
                </a:cubicBezTo>
                <a:cubicBezTo>
                  <a:pt x="233212" y="747613"/>
                  <a:pt x="250089" y="745393"/>
                  <a:pt x="255863" y="746281"/>
                </a:cubicBezTo>
                <a:cubicBezTo>
                  <a:pt x="288728" y="751611"/>
                  <a:pt x="314931" y="770708"/>
                  <a:pt x="348241" y="773372"/>
                </a:cubicBezTo>
                <a:cubicBezTo>
                  <a:pt x="380218" y="775593"/>
                  <a:pt x="448169" y="773817"/>
                  <a:pt x="479702" y="768487"/>
                </a:cubicBezTo>
                <a:cubicBezTo>
                  <a:pt x="560089" y="755163"/>
                  <a:pt x="628484" y="763158"/>
                  <a:pt x="701765" y="789361"/>
                </a:cubicBezTo>
                <a:cubicBezTo>
                  <a:pt x="733298" y="800464"/>
                  <a:pt x="772825" y="824003"/>
                  <a:pt x="803914" y="796467"/>
                </a:cubicBezTo>
                <a:cubicBezTo>
                  <a:pt x="821679" y="780923"/>
                  <a:pt x="825232" y="780923"/>
                  <a:pt x="845662" y="792914"/>
                </a:cubicBezTo>
                <a:cubicBezTo>
                  <a:pt x="874531" y="810679"/>
                  <a:pt x="909616" y="803129"/>
                  <a:pt x="941593" y="804461"/>
                </a:cubicBezTo>
                <a:cubicBezTo>
                  <a:pt x="978012" y="805794"/>
                  <a:pt x="1046851" y="790694"/>
                  <a:pt x="1079273" y="774261"/>
                </a:cubicBezTo>
                <a:cubicBezTo>
                  <a:pt x="1133012" y="746725"/>
                  <a:pt x="1133012" y="756940"/>
                  <a:pt x="1187639" y="731624"/>
                </a:cubicBezTo>
                <a:cubicBezTo>
                  <a:pt x="1191192" y="729848"/>
                  <a:pt x="1273356" y="703645"/>
                  <a:pt x="1274688" y="700092"/>
                </a:cubicBezTo>
                <a:cubicBezTo>
                  <a:pt x="1272912" y="704089"/>
                  <a:pt x="1156995" y="691653"/>
                  <a:pt x="1152109" y="690321"/>
                </a:cubicBezTo>
                <a:cubicBezTo>
                  <a:pt x="1141894" y="687212"/>
                  <a:pt x="1126350" y="682771"/>
                  <a:pt x="1121464" y="672112"/>
                </a:cubicBezTo>
                <a:cubicBezTo>
                  <a:pt x="1113914" y="655235"/>
                  <a:pt x="1130791" y="641023"/>
                  <a:pt x="1114359" y="623702"/>
                </a:cubicBezTo>
                <a:cubicBezTo>
                  <a:pt x="1105032" y="613931"/>
                  <a:pt x="1110805" y="592613"/>
                  <a:pt x="1121464" y="586395"/>
                </a:cubicBezTo>
                <a:cubicBezTo>
                  <a:pt x="1187639" y="549089"/>
                  <a:pt x="1072167" y="562413"/>
                  <a:pt x="1072167" y="518444"/>
                </a:cubicBezTo>
                <a:cubicBezTo>
                  <a:pt x="1072167" y="496682"/>
                  <a:pt x="1054846" y="504232"/>
                  <a:pt x="1038413" y="491353"/>
                </a:cubicBezTo>
                <a:cubicBezTo>
                  <a:pt x="1019760" y="476697"/>
                  <a:pt x="1021092" y="466926"/>
                  <a:pt x="1034416" y="447828"/>
                </a:cubicBezTo>
                <a:cubicBezTo>
                  <a:pt x="1044187" y="434060"/>
                  <a:pt x="1099258" y="347900"/>
                  <a:pt x="1050404" y="346123"/>
                </a:cubicBezTo>
                <a:cubicBezTo>
                  <a:pt x="1032195" y="345679"/>
                  <a:pt x="995776" y="345679"/>
                  <a:pt x="977568" y="345679"/>
                </a:cubicBezTo>
                <a:cubicBezTo>
                  <a:pt x="976679" y="345679"/>
                  <a:pt x="975791" y="344791"/>
                  <a:pt x="973126" y="342570"/>
                </a:cubicBezTo>
                <a:cubicBezTo>
                  <a:pt x="977123" y="338573"/>
                  <a:pt x="980677" y="335020"/>
                  <a:pt x="985117" y="331911"/>
                </a:cubicBezTo>
                <a:cubicBezTo>
                  <a:pt x="1025977" y="302599"/>
                  <a:pt x="1089932" y="279949"/>
                  <a:pt x="1100591" y="225765"/>
                </a:cubicBezTo>
                <a:cubicBezTo>
                  <a:pt x="1104588" y="206223"/>
                  <a:pt x="1098370" y="183129"/>
                  <a:pt x="1112582" y="166696"/>
                </a:cubicBezTo>
                <a:cubicBezTo>
                  <a:pt x="1117467" y="161367"/>
                  <a:pt x="1117467" y="150264"/>
                  <a:pt x="1117023" y="141825"/>
                </a:cubicBezTo>
                <a:cubicBezTo>
                  <a:pt x="1116135" y="106295"/>
                  <a:pt x="1114802" y="70321"/>
                  <a:pt x="1113470" y="34790"/>
                </a:cubicBezTo>
                <a:cubicBezTo>
                  <a:pt x="1113026" y="17470"/>
                  <a:pt x="1129015" y="1037"/>
                  <a:pt x="1146336" y="149"/>
                </a:cubicBezTo>
                <a:close/>
              </a:path>
            </a:pathLst>
          </a:custGeom>
          <a:solidFill>
            <a:schemeClr val="accent2"/>
          </a:solidFill>
          <a:ln w="774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45" name="Isosceles Triangle 51">
            <a:extLst>
              <a:ext uri="{FF2B5EF4-FFF2-40B4-BE49-F238E27FC236}">
                <a16:creationId xmlns:a16="http://schemas.microsoft.com/office/drawing/2014/main" id="{198F689E-9B06-4F01-98DE-C0F802B74166}"/>
              </a:ext>
            </a:extLst>
          </p:cNvPr>
          <p:cNvSpPr/>
          <p:nvPr/>
        </p:nvSpPr>
        <p:spPr>
          <a:xfrm>
            <a:off x="7496397" y="4415227"/>
            <a:ext cx="272902" cy="200120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546" name="Rectangle 16">
            <a:extLst>
              <a:ext uri="{FF2B5EF4-FFF2-40B4-BE49-F238E27FC236}">
                <a16:creationId xmlns:a16="http://schemas.microsoft.com/office/drawing/2014/main" id="{A3BF47CA-86F3-49D8-BBD1-F8C7DAECE783}"/>
              </a:ext>
            </a:extLst>
          </p:cNvPr>
          <p:cNvSpPr/>
          <p:nvPr/>
        </p:nvSpPr>
        <p:spPr>
          <a:xfrm rot="2700000">
            <a:off x="7533787" y="5409484"/>
            <a:ext cx="217901" cy="39065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547" name="Rounded Rectangle 5">
            <a:extLst>
              <a:ext uri="{FF2B5EF4-FFF2-40B4-BE49-F238E27FC236}">
                <a16:creationId xmlns:a16="http://schemas.microsoft.com/office/drawing/2014/main" id="{C3606AF5-7F6B-4BCC-AF8D-542C35598761}"/>
              </a:ext>
            </a:extLst>
          </p:cNvPr>
          <p:cNvSpPr/>
          <p:nvPr/>
        </p:nvSpPr>
        <p:spPr>
          <a:xfrm flipH="1">
            <a:off x="7474723" y="3292438"/>
            <a:ext cx="320952" cy="264766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548" name="Oval 21">
            <a:extLst>
              <a:ext uri="{FF2B5EF4-FFF2-40B4-BE49-F238E27FC236}">
                <a16:creationId xmlns:a16="http://schemas.microsoft.com/office/drawing/2014/main" id="{9B30E666-B6F0-4042-87A9-03CCACC1F84A}"/>
              </a:ext>
            </a:extLst>
          </p:cNvPr>
          <p:cNvSpPr>
            <a:spLocks noChangeAspect="1"/>
          </p:cNvSpPr>
          <p:nvPr/>
        </p:nvSpPr>
        <p:spPr>
          <a:xfrm>
            <a:off x="7490164" y="2162519"/>
            <a:ext cx="324893" cy="327606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11273</TotalTime>
  <Words>124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72</cp:revision>
  <dcterms:created xsi:type="dcterms:W3CDTF">2018-02-18T19:39:47Z</dcterms:created>
  <dcterms:modified xsi:type="dcterms:W3CDTF">2019-04-24T07:52:40Z</dcterms:modified>
</cp:coreProperties>
</file>