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6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8" name="Rectangle 6">
            <a:extLst>
              <a:ext uri="{FF2B5EF4-FFF2-40B4-BE49-F238E27FC236}">
                <a16:creationId xmlns:a16="http://schemas.microsoft.com/office/drawing/2014/main" id="{ADBDE621-A139-4F7D-94CD-6CA4277D9B7B}"/>
              </a:ext>
            </a:extLst>
          </p:cNvPr>
          <p:cNvSpPr/>
          <p:nvPr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200177"/>
            <a:ext cx="12191999" cy="775778"/>
          </a:xfrm>
        </p:spPr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1999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1778" name="Graphic 3">
            <a:extLst>
              <a:ext uri="{FF2B5EF4-FFF2-40B4-BE49-F238E27FC236}">
                <a16:creationId xmlns:a16="http://schemas.microsoft.com/office/drawing/2014/main" id="{76D3CF0F-FB80-4C9C-8EB4-C8AD9939CA34}"/>
              </a:ext>
            </a:extLst>
          </p:cNvPr>
          <p:cNvSpPr/>
          <p:nvPr/>
        </p:nvSpPr>
        <p:spPr>
          <a:xfrm>
            <a:off x="3721136" y="1738188"/>
            <a:ext cx="1939509" cy="1939509"/>
          </a:xfrm>
          <a:custGeom>
            <a:avLst/>
            <a:gdLst>
              <a:gd name="connsiteX0" fmla="*/ 2278380 w 4629150"/>
              <a:gd name="connsiteY0" fmla="*/ 4629150 h 4629150"/>
              <a:gd name="connsiteX1" fmla="*/ 0 w 4629150"/>
              <a:gd name="connsiteY1" fmla="*/ 4629150 h 4629150"/>
              <a:gd name="connsiteX2" fmla="*/ 0 w 4629150"/>
              <a:gd name="connsiteY2" fmla="*/ 2349818 h 4629150"/>
              <a:gd name="connsiteX3" fmla="*/ 2349818 w 4629150"/>
              <a:gd name="connsiteY3" fmla="*/ 0 h 4629150"/>
              <a:gd name="connsiteX4" fmla="*/ 4629150 w 4629150"/>
              <a:gd name="connsiteY4" fmla="*/ 0 h 4629150"/>
              <a:gd name="connsiteX5" fmla="*/ 4629150 w 4629150"/>
              <a:gd name="connsiteY5" fmla="*/ 2278380 h 4629150"/>
              <a:gd name="connsiteX6" fmla="*/ 2278380 w 4629150"/>
              <a:gd name="connsiteY6" fmla="*/ 4629150 h 4629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629150" h="4629150">
                <a:moveTo>
                  <a:pt x="2278380" y="4629150"/>
                </a:moveTo>
                <a:lnTo>
                  <a:pt x="0" y="4629150"/>
                </a:lnTo>
                <a:lnTo>
                  <a:pt x="0" y="2349818"/>
                </a:lnTo>
                <a:cubicBezTo>
                  <a:pt x="0" y="1052513"/>
                  <a:pt x="1052513" y="0"/>
                  <a:pt x="2349818" y="0"/>
                </a:cubicBezTo>
                <a:lnTo>
                  <a:pt x="4629150" y="0"/>
                </a:lnTo>
                <a:lnTo>
                  <a:pt x="4629150" y="2278380"/>
                </a:lnTo>
                <a:cubicBezTo>
                  <a:pt x="4629150" y="3576638"/>
                  <a:pt x="3576638" y="4629150"/>
                  <a:pt x="2278380" y="4629150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779" name="Graphic 3">
            <a:extLst>
              <a:ext uri="{FF2B5EF4-FFF2-40B4-BE49-F238E27FC236}">
                <a16:creationId xmlns:a16="http://schemas.microsoft.com/office/drawing/2014/main" id="{1581BBEE-7712-4FA2-8FE3-5642F46673BC}"/>
              </a:ext>
            </a:extLst>
          </p:cNvPr>
          <p:cNvSpPr/>
          <p:nvPr/>
        </p:nvSpPr>
        <p:spPr>
          <a:xfrm>
            <a:off x="786074" y="3401087"/>
            <a:ext cx="2791140" cy="2791140"/>
          </a:xfrm>
          <a:custGeom>
            <a:avLst/>
            <a:gdLst>
              <a:gd name="connsiteX0" fmla="*/ 2278380 w 4629150"/>
              <a:gd name="connsiteY0" fmla="*/ 4629150 h 4629150"/>
              <a:gd name="connsiteX1" fmla="*/ 0 w 4629150"/>
              <a:gd name="connsiteY1" fmla="*/ 4629150 h 4629150"/>
              <a:gd name="connsiteX2" fmla="*/ 0 w 4629150"/>
              <a:gd name="connsiteY2" fmla="*/ 2349818 h 4629150"/>
              <a:gd name="connsiteX3" fmla="*/ 2349818 w 4629150"/>
              <a:gd name="connsiteY3" fmla="*/ 0 h 4629150"/>
              <a:gd name="connsiteX4" fmla="*/ 4629150 w 4629150"/>
              <a:gd name="connsiteY4" fmla="*/ 0 h 4629150"/>
              <a:gd name="connsiteX5" fmla="*/ 4629150 w 4629150"/>
              <a:gd name="connsiteY5" fmla="*/ 2278380 h 4629150"/>
              <a:gd name="connsiteX6" fmla="*/ 2278380 w 4629150"/>
              <a:gd name="connsiteY6" fmla="*/ 4629150 h 4629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629150" h="4629150">
                <a:moveTo>
                  <a:pt x="2278380" y="4629150"/>
                </a:moveTo>
                <a:lnTo>
                  <a:pt x="0" y="4629150"/>
                </a:lnTo>
                <a:lnTo>
                  <a:pt x="0" y="2349818"/>
                </a:lnTo>
                <a:cubicBezTo>
                  <a:pt x="0" y="1052513"/>
                  <a:pt x="1052513" y="0"/>
                  <a:pt x="2349818" y="0"/>
                </a:cubicBezTo>
                <a:lnTo>
                  <a:pt x="4629150" y="0"/>
                </a:lnTo>
                <a:lnTo>
                  <a:pt x="4629150" y="2278380"/>
                </a:lnTo>
                <a:cubicBezTo>
                  <a:pt x="4629150" y="3576638"/>
                  <a:pt x="3576638" y="4629150"/>
                  <a:pt x="2278380" y="4629150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780" name="Graphic 3">
            <a:extLst>
              <a:ext uri="{FF2B5EF4-FFF2-40B4-BE49-F238E27FC236}">
                <a16:creationId xmlns:a16="http://schemas.microsoft.com/office/drawing/2014/main" id="{AA5632BC-4F51-4546-AFD2-9A36F20B3FA7}"/>
              </a:ext>
            </a:extLst>
          </p:cNvPr>
          <p:cNvSpPr/>
          <p:nvPr/>
        </p:nvSpPr>
        <p:spPr>
          <a:xfrm rot="5400000">
            <a:off x="3721136" y="3826902"/>
            <a:ext cx="1939509" cy="1939509"/>
          </a:xfrm>
          <a:custGeom>
            <a:avLst/>
            <a:gdLst>
              <a:gd name="connsiteX0" fmla="*/ 2278380 w 4629150"/>
              <a:gd name="connsiteY0" fmla="*/ 4629150 h 4629150"/>
              <a:gd name="connsiteX1" fmla="*/ 0 w 4629150"/>
              <a:gd name="connsiteY1" fmla="*/ 4629150 h 4629150"/>
              <a:gd name="connsiteX2" fmla="*/ 0 w 4629150"/>
              <a:gd name="connsiteY2" fmla="*/ 2349818 h 4629150"/>
              <a:gd name="connsiteX3" fmla="*/ 2349818 w 4629150"/>
              <a:gd name="connsiteY3" fmla="*/ 0 h 4629150"/>
              <a:gd name="connsiteX4" fmla="*/ 4629150 w 4629150"/>
              <a:gd name="connsiteY4" fmla="*/ 0 h 4629150"/>
              <a:gd name="connsiteX5" fmla="*/ 4629150 w 4629150"/>
              <a:gd name="connsiteY5" fmla="*/ 2278380 h 4629150"/>
              <a:gd name="connsiteX6" fmla="*/ 2278380 w 4629150"/>
              <a:gd name="connsiteY6" fmla="*/ 4629150 h 4629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629150" h="4629150">
                <a:moveTo>
                  <a:pt x="2278380" y="4629150"/>
                </a:moveTo>
                <a:lnTo>
                  <a:pt x="0" y="4629150"/>
                </a:lnTo>
                <a:lnTo>
                  <a:pt x="0" y="2349818"/>
                </a:lnTo>
                <a:cubicBezTo>
                  <a:pt x="0" y="1052513"/>
                  <a:pt x="1052513" y="0"/>
                  <a:pt x="2349818" y="0"/>
                </a:cubicBezTo>
                <a:lnTo>
                  <a:pt x="4629150" y="0"/>
                </a:lnTo>
                <a:lnTo>
                  <a:pt x="4629150" y="2278380"/>
                </a:lnTo>
                <a:cubicBezTo>
                  <a:pt x="4629150" y="3576638"/>
                  <a:pt x="3576638" y="4629150"/>
                  <a:pt x="2278380" y="4629150"/>
                </a:cubicBezTo>
                <a:close/>
              </a:path>
            </a:pathLst>
          </a:custGeom>
          <a:solidFill>
            <a:schemeClr val="accent2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781" name="Graphic 3">
            <a:extLst>
              <a:ext uri="{FF2B5EF4-FFF2-40B4-BE49-F238E27FC236}">
                <a16:creationId xmlns:a16="http://schemas.microsoft.com/office/drawing/2014/main" id="{681DFF46-E970-498A-A940-17BEB66F1168}"/>
              </a:ext>
            </a:extLst>
          </p:cNvPr>
          <p:cNvSpPr/>
          <p:nvPr/>
        </p:nvSpPr>
        <p:spPr>
          <a:xfrm rot="16200000">
            <a:off x="1969478" y="1594439"/>
            <a:ext cx="1607736" cy="1607736"/>
          </a:xfrm>
          <a:custGeom>
            <a:avLst/>
            <a:gdLst>
              <a:gd name="connsiteX0" fmla="*/ 2278380 w 4629150"/>
              <a:gd name="connsiteY0" fmla="*/ 4629150 h 4629150"/>
              <a:gd name="connsiteX1" fmla="*/ 0 w 4629150"/>
              <a:gd name="connsiteY1" fmla="*/ 4629150 h 4629150"/>
              <a:gd name="connsiteX2" fmla="*/ 0 w 4629150"/>
              <a:gd name="connsiteY2" fmla="*/ 2349818 h 4629150"/>
              <a:gd name="connsiteX3" fmla="*/ 2349818 w 4629150"/>
              <a:gd name="connsiteY3" fmla="*/ 0 h 4629150"/>
              <a:gd name="connsiteX4" fmla="*/ 4629150 w 4629150"/>
              <a:gd name="connsiteY4" fmla="*/ 0 h 4629150"/>
              <a:gd name="connsiteX5" fmla="*/ 4629150 w 4629150"/>
              <a:gd name="connsiteY5" fmla="*/ 2278380 h 4629150"/>
              <a:gd name="connsiteX6" fmla="*/ 2278380 w 4629150"/>
              <a:gd name="connsiteY6" fmla="*/ 4629150 h 4629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629150" h="4629150">
                <a:moveTo>
                  <a:pt x="2278380" y="4629150"/>
                </a:moveTo>
                <a:lnTo>
                  <a:pt x="0" y="4629150"/>
                </a:lnTo>
                <a:lnTo>
                  <a:pt x="0" y="2349818"/>
                </a:lnTo>
                <a:cubicBezTo>
                  <a:pt x="0" y="1052513"/>
                  <a:pt x="1052513" y="0"/>
                  <a:pt x="2349818" y="0"/>
                </a:cubicBezTo>
                <a:lnTo>
                  <a:pt x="4629150" y="0"/>
                </a:lnTo>
                <a:lnTo>
                  <a:pt x="4629150" y="2278380"/>
                </a:lnTo>
                <a:cubicBezTo>
                  <a:pt x="4629150" y="3576638"/>
                  <a:pt x="3576638" y="4629150"/>
                  <a:pt x="2278380" y="4629150"/>
                </a:cubicBezTo>
                <a:close/>
              </a:path>
            </a:pathLst>
          </a:custGeom>
          <a:solidFill>
            <a:schemeClr val="accent2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grpSp>
        <p:nvGrpSpPr>
          <p:cNvPr id="1782" name="그룹 108">
            <a:extLst>
              <a:ext uri="{FF2B5EF4-FFF2-40B4-BE49-F238E27FC236}">
                <a16:creationId xmlns:a16="http://schemas.microsoft.com/office/drawing/2014/main" id="{4F93A0C4-DB22-46A4-9E05-6C5B015E748D}"/>
              </a:ext>
            </a:extLst>
          </p:cNvPr>
          <p:cNvGrpSpPr/>
          <p:nvPr/>
        </p:nvGrpSpPr>
        <p:grpSpPr>
          <a:xfrm>
            <a:off x="3000910" y="3595360"/>
            <a:ext cx="432177" cy="493370"/>
            <a:chOff x="7322818" y="1544656"/>
            <a:chExt cx="2434437" cy="2779133"/>
          </a:xfrm>
          <a:solidFill>
            <a:schemeClr val="bg1"/>
          </a:solidFill>
        </p:grpSpPr>
        <p:sp>
          <p:nvSpPr>
            <p:cNvPr id="1783" name="타원 109">
              <a:extLst>
                <a:ext uri="{FF2B5EF4-FFF2-40B4-BE49-F238E27FC236}">
                  <a16:creationId xmlns:a16="http://schemas.microsoft.com/office/drawing/2014/main" id="{071C71B0-0B19-4194-B606-94B488536D39}"/>
                </a:ext>
              </a:extLst>
            </p:cNvPr>
            <p:cNvSpPr/>
            <p:nvPr/>
          </p:nvSpPr>
          <p:spPr>
            <a:xfrm rot="1023001">
              <a:off x="7882224" y="2424122"/>
              <a:ext cx="876262" cy="720655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784" name="타원 110">
              <a:extLst>
                <a:ext uri="{FF2B5EF4-FFF2-40B4-BE49-F238E27FC236}">
                  <a16:creationId xmlns:a16="http://schemas.microsoft.com/office/drawing/2014/main" id="{83B09DC3-5C7B-4B76-BCB4-E218C78A6DE5}"/>
                </a:ext>
              </a:extLst>
            </p:cNvPr>
            <p:cNvSpPr/>
            <p:nvPr/>
          </p:nvSpPr>
          <p:spPr>
            <a:xfrm rot="1023001">
              <a:off x="8340738" y="2465286"/>
              <a:ext cx="876262" cy="720655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785" name="자유형: 도형 111">
              <a:extLst>
                <a:ext uri="{FF2B5EF4-FFF2-40B4-BE49-F238E27FC236}">
                  <a16:creationId xmlns:a16="http://schemas.microsoft.com/office/drawing/2014/main" id="{2464C2AD-5801-4916-9AC1-E7557ED3B7FB}"/>
                </a:ext>
              </a:extLst>
            </p:cNvPr>
            <p:cNvSpPr/>
            <p:nvPr/>
          </p:nvSpPr>
          <p:spPr>
            <a:xfrm>
              <a:off x="7870936" y="2805575"/>
              <a:ext cx="1345565" cy="1518214"/>
            </a:xfrm>
            <a:custGeom>
              <a:avLst/>
              <a:gdLst>
                <a:gd name="connsiteX0" fmla="*/ 854110 w 1396721"/>
                <a:gd name="connsiteY0" fmla="*/ 70339 h 1487156"/>
                <a:gd name="connsiteX1" fmla="*/ 854110 w 1396721"/>
                <a:gd name="connsiteY1" fmla="*/ 0 h 1487156"/>
                <a:gd name="connsiteX2" fmla="*/ 864158 w 1396721"/>
                <a:gd name="connsiteY2" fmla="*/ 472273 h 1487156"/>
                <a:gd name="connsiteX3" fmla="*/ 1165609 w 1396721"/>
                <a:gd name="connsiteY3" fmla="*/ 291403 h 1487156"/>
                <a:gd name="connsiteX4" fmla="*/ 1396721 w 1396721"/>
                <a:gd name="connsiteY4" fmla="*/ 462225 h 1487156"/>
                <a:gd name="connsiteX5" fmla="*/ 954593 w 1396721"/>
                <a:gd name="connsiteY5" fmla="*/ 693337 h 1487156"/>
                <a:gd name="connsiteX6" fmla="*/ 1034980 w 1396721"/>
                <a:gd name="connsiteY6" fmla="*/ 844062 h 1487156"/>
                <a:gd name="connsiteX7" fmla="*/ 813916 w 1396721"/>
                <a:gd name="connsiteY7" fmla="*/ 844062 h 1487156"/>
                <a:gd name="connsiteX8" fmla="*/ 793820 w 1396721"/>
                <a:gd name="connsiteY8" fmla="*/ 1165609 h 1487156"/>
                <a:gd name="connsiteX9" fmla="*/ 884255 w 1396721"/>
                <a:gd name="connsiteY9" fmla="*/ 1195754 h 1487156"/>
                <a:gd name="connsiteX10" fmla="*/ 763674 w 1396721"/>
                <a:gd name="connsiteY10" fmla="*/ 1487156 h 1487156"/>
                <a:gd name="connsiteX11" fmla="*/ 90435 w 1396721"/>
                <a:gd name="connsiteY11" fmla="*/ 1416818 h 1487156"/>
                <a:gd name="connsiteX12" fmla="*/ 60290 w 1396721"/>
                <a:gd name="connsiteY12" fmla="*/ 924449 h 1487156"/>
                <a:gd name="connsiteX13" fmla="*/ 180870 w 1396721"/>
                <a:gd name="connsiteY13" fmla="*/ 1024932 h 1487156"/>
                <a:gd name="connsiteX14" fmla="*/ 271305 w 1396721"/>
                <a:gd name="connsiteY14" fmla="*/ 703385 h 1487156"/>
                <a:gd name="connsiteX15" fmla="*/ 0 w 1396721"/>
                <a:gd name="connsiteY15" fmla="*/ 241161 h 1487156"/>
                <a:gd name="connsiteX16" fmla="*/ 301450 w 1396721"/>
                <a:gd name="connsiteY16" fmla="*/ 110532 h 1487156"/>
                <a:gd name="connsiteX17" fmla="*/ 452176 w 1396721"/>
                <a:gd name="connsiteY17" fmla="*/ 361741 h 1487156"/>
                <a:gd name="connsiteX18" fmla="*/ 522514 w 1396721"/>
                <a:gd name="connsiteY18" fmla="*/ 20097 h 1487156"/>
                <a:gd name="connsiteX19" fmla="*/ 823965 w 1396721"/>
                <a:gd name="connsiteY19" fmla="*/ 20097 h 1487156"/>
                <a:gd name="connsiteX0" fmla="*/ 854110 w 1396721"/>
                <a:gd name="connsiteY0" fmla="*/ 50242 h 1467059"/>
                <a:gd name="connsiteX1" fmla="*/ 864158 w 1396721"/>
                <a:gd name="connsiteY1" fmla="*/ 452176 h 1467059"/>
                <a:gd name="connsiteX2" fmla="*/ 1165609 w 1396721"/>
                <a:gd name="connsiteY2" fmla="*/ 271306 h 1467059"/>
                <a:gd name="connsiteX3" fmla="*/ 1396721 w 1396721"/>
                <a:gd name="connsiteY3" fmla="*/ 442128 h 1467059"/>
                <a:gd name="connsiteX4" fmla="*/ 954593 w 1396721"/>
                <a:gd name="connsiteY4" fmla="*/ 673240 h 1467059"/>
                <a:gd name="connsiteX5" fmla="*/ 1034980 w 1396721"/>
                <a:gd name="connsiteY5" fmla="*/ 823965 h 1467059"/>
                <a:gd name="connsiteX6" fmla="*/ 813916 w 1396721"/>
                <a:gd name="connsiteY6" fmla="*/ 823965 h 1467059"/>
                <a:gd name="connsiteX7" fmla="*/ 793820 w 1396721"/>
                <a:gd name="connsiteY7" fmla="*/ 1145512 h 1467059"/>
                <a:gd name="connsiteX8" fmla="*/ 884255 w 1396721"/>
                <a:gd name="connsiteY8" fmla="*/ 1175657 h 1467059"/>
                <a:gd name="connsiteX9" fmla="*/ 763674 w 1396721"/>
                <a:gd name="connsiteY9" fmla="*/ 1467059 h 1467059"/>
                <a:gd name="connsiteX10" fmla="*/ 90435 w 1396721"/>
                <a:gd name="connsiteY10" fmla="*/ 1396721 h 1467059"/>
                <a:gd name="connsiteX11" fmla="*/ 60290 w 1396721"/>
                <a:gd name="connsiteY11" fmla="*/ 904352 h 1467059"/>
                <a:gd name="connsiteX12" fmla="*/ 180870 w 1396721"/>
                <a:gd name="connsiteY12" fmla="*/ 1004835 h 1467059"/>
                <a:gd name="connsiteX13" fmla="*/ 271305 w 1396721"/>
                <a:gd name="connsiteY13" fmla="*/ 683288 h 1467059"/>
                <a:gd name="connsiteX14" fmla="*/ 0 w 1396721"/>
                <a:gd name="connsiteY14" fmla="*/ 221064 h 1467059"/>
                <a:gd name="connsiteX15" fmla="*/ 301450 w 1396721"/>
                <a:gd name="connsiteY15" fmla="*/ 90435 h 1467059"/>
                <a:gd name="connsiteX16" fmla="*/ 452176 w 1396721"/>
                <a:gd name="connsiteY16" fmla="*/ 341644 h 1467059"/>
                <a:gd name="connsiteX17" fmla="*/ 522514 w 1396721"/>
                <a:gd name="connsiteY17" fmla="*/ 0 h 1467059"/>
                <a:gd name="connsiteX18" fmla="*/ 823965 w 1396721"/>
                <a:gd name="connsiteY18" fmla="*/ 0 h 1467059"/>
                <a:gd name="connsiteX0" fmla="*/ 854110 w 1396721"/>
                <a:gd name="connsiteY0" fmla="*/ 50242 h 1467059"/>
                <a:gd name="connsiteX1" fmla="*/ 864158 w 1396721"/>
                <a:gd name="connsiteY1" fmla="*/ 452176 h 1467059"/>
                <a:gd name="connsiteX2" fmla="*/ 1165609 w 1396721"/>
                <a:gd name="connsiteY2" fmla="*/ 271306 h 1467059"/>
                <a:gd name="connsiteX3" fmla="*/ 1396721 w 1396721"/>
                <a:gd name="connsiteY3" fmla="*/ 442128 h 1467059"/>
                <a:gd name="connsiteX4" fmla="*/ 954593 w 1396721"/>
                <a:gd name="connsiteY4" fmla="*/ 673240 h 1467059"/>
                <a:gd name="connsiteX5" fmla="*/ 1034980 w 1396721"/>
                <a:gd name="connsiteY5" fmla="*/ 823965 h 1467059"/>
                <a:gd name="connsiteX6" fmla="*/ 813916 w 1396721"/>
                <a:gd name="connsiteY6" fmla="*/ 823965 h 1467059"/>
                <a:gd name="connsiteX7" fmla="*/ 793820 w 1396721"/>
                <a:gd name="connsiteY7" fmla="*/ 1145512 h 1467059"/>
                <a:gd name="connsiteX8" fmla="*/ 884255 w 1396721"/>
                <a:gd name="connsiteY8" fmla="*/ 1175657 h 1467059"/>
                <a:gd name="connsiteX9" fmla="*/ 763674 w 1396721"/>
                <a:gd name="connsiteY9" fmla="*/ 1467059 h 1467059"/>
                <a:gd name="connsiteX10" fmla="*/ 90435 w 1396721"/>
                <a:gd name="connsiteY10" fmla="*/ 1396721 h 1467059"/>
                <a:gd name="connsiteX11" fmla="*/ 60290 w 1396721"/>
                <a:gd name="connsiteY11" fmla="*/ 904352 h 1467059"/>
                <a:gd name="connsiteX12" fmla="*/ 180870 w 1396721"/>
                <a:gd name="connsiteY12" fmla="*/ 1004835 h 1467059"/>
                <a:gd name="connsiteX13" fmla="*/ 271305 w 1396721"/>
                <a:gd name="connsiteY13" fmla="*/ 683288 h 1467059"/>
                <a:gd name="connsiteX14" fmla="*/ 0 w 1396721"/>
                <a:gd name="connsiteY14" fmla="*/ 221064 h 1467059"/>
                <a:gd name="connsiteX15" fmla="*/ 301450 w 1396721"/>
                <a:gd name="connsiteY15" fmla="*/ 90435 h 1467059"/>
                <a:gd name="connsiteX16" fmla="*/ 452176 w 1396721"/>
                <a:gd name="connsiteY16" fmla="*/ 341644 h 1467059"/>
                <a:gd name="connsiteX17" fmla="*/ 522514 w 1396721"/>
                <a:gd name="connsiteY17" fmla="*/ 0 h 1467059"/>
                <a:gd name="connsiteX0" fmla="*/ 847716 w 1396721"/>
                <a:gd name="connsiteY0" fmla="*/ 0 h 1490352"/>
                <a:gd name="connsiteX1" fmla="*/ 864158 w 1396721"/>
                <a:gd name="connsiteY1" fmla="*/ 475469 h 1490352"/>
                <a:gd name="connsiteX2" fmla="*/ 1165609 w 1396721"/>
                <a:gd name="connsiteY2" fmla="*/ 294599 h 1490352"/>
                <a:gd name="connsiteX3" fmla="*/ 1396721 w 1396721"/>
                <a:gd name="connsiteY3" fmla="*/ 465421 h 1490352"/>
                <a:gd name="connsiteX4" fmla="*/ 954593 w 1396721"/>
                <a:gd name="connsiteY4" fmla="*/ 696533 h 1490352"/>
                <a:gd name="connsiteX5" fmla="*/ 1034980 w 1396721"/>
                <a:gd name="connsiteY5" fmla="*/ 847258 h 1490352"/>
                <a:gd name="connsiteX6" fmla="*/ 813916 w 1396721"/>
                <a:gd name="connsiteY6" fmla="*/ 847258 h 1490352"/>
                <a:gd name="connsiteX7" fmla="*/ 793820 w 1396721"/>
                <a:gd name="connsiteY7" fmla="*/ 1168805 h 1490352"/>
                <a:gd name="connsiteX8" fmla="*/ 884255 w 1396721"/>
                <a:gd name="connsiteY8" fmla="*/ 1198950 h 1490352"/>
                <a:gd name="connsiteX9" fmla="*/ 763674 w 1396721"/>
                <a:gd name="connsiteY9" fmla="*/ 1490352 h 1490352"/>
                <a:gd name="connsiteX10" fmla="*/ 90435 w 1396721"/>
                <a:gd name="connsiteY10" fmla="*/ 1420014 h 1490352"/>
                <a:gd name="connsiteX11" fmla="*/ 60290 w 1396721"/>
                <a:gd name="connsiteY11" fmla="*/ 927645 h 1490352"/>
                <a:gd name="connsiteX12" fmla="*/ 180870 w 1396721"/>
                <a:gd name="connsiteY12" fmla="*/ 1028128 h 1490352"/>
                <a:gd name="connsiteX13" fmla="*/ 271305 w 1396721"/>
                <a:gd name="connsiteY13" fmla="*/ 706581 h 1490352"/>
                <a:gd name="connsiteX14" fmla="*/ 0 w 1396721"/>
                <a:gd name="connsiteY14" fmla="*/ 244357 h 1490352"/>
                <a:gd name="connsiteX15" fmla="*/ 301450 w 1396721"/>
                <a:gd name="connsiteY15" fmla="*/ 113728 h 1490352"/>
                <a:gd name="connsiteX16" fmla="*/ 452176 w 1396721"/>
                <a:gd name="connsiteY16" fmla="*/ 364937 h 1490352"/>
                <a:gd name="connsiteX17" fmla="*/ 522514 w 1396721"/>
                <a:gd name="connsiteY17" fmla="*/ 23293 h 1490352"/>
                <a:gd name="connsiteX0" fmla="*/ 847716 w 1396721"/>
                <a:gd name="connsiteY0" fmla="*/ 40651 h 1531003"/>
                <a:gd name="connsiteX1" fmla="*/ 864158 w 1396721"/>
                <a:gd name="connsiteY1" fmla="*/ 516120 h 1531003"/>
                <a:gd name="connsiteX2" fmla="*/ 1165609 w 1396721"/>
                <a:gd name="connsiteY2" fmla="*/ 335250 h 1531003"/>
                <a:gd name="connsiteX3" fmla="*/ 1396721 w 1396721"/>
                <a:gd name="connsiteY3" fmla="*/ 506072 h 1531003"/>
                <a:gd name="connsiteX4" fmla="*/ 954593 w 1396721"/>
                <a:gd name="connsiteY4" fmla="*/ 737184 h 1531003"/>
                <a:gd name="connsiteX5" fmla="*/ 1034980 w 1396721"/>
                <a:gd name="connsiteY5" fmla="*/ 887909 h 1531003"/>
                <a:gd name="connsiteX6" fmla="*/ 813916 w 1396721"/>
                <a:gd name="connsiteY6" fmla="*/ 887909 h 1531003"/>
                <a:gd name="connsiteX7" fmla="*/ 793820 w 1396721"/>
                <a:gd name="connsiteY7" fmla="*/ 1209456 h 1531003"/>
                <a:gd name="connsiteX8" fmla="*/ 884255 w 1396721"/>
                <a:gd name="connsiteY8" fmla="*/ 1239601 h 1531003"/>
                <a:gd name="connsiteX9" fmla="*/ 763674 w 1396721"/>
                <a:gd name="connsiteY9" fmla="*/ 1531003 h 1531003"/>
                <a:gd name="connsiteX10" fmla="*/ 90435 w 1396721"/>
                <a:gd name="connsiteY10" fmla="*/ 1460665 h 1531003"/>
                <a:gd name="connsiteX11" fmla="*/ 60290 w 1396721"/>
                <a:gd name="connsiteY11" fmla="*/ 968296 h 1531003"/>
                <a:gd name="connsiteX12" fmla="*/ 180870 w 1396721"/>
                <a:gd name="connsiteY12" fmla="*/ 1068779 h 1531003"/>
                <a:gd name="connsiteX13" fmla="*/ 271305 w 1396721"/>
                <a:gd name="connsiteY13" fmla="*/ 747232 h 1531003"/>
                <a:gd name="connsiteX14" fmla="*/ 0 w 1396721"/>
                <a:gd name="connsiteY14" fmla="*/ 285008 h 1531003"/>
                <a:gd name="connsiteX15" fmla="*/ 301450 w 1396721"/>
                <a:gd name="connsiteY15" fmla="*/ 154379 h 1531003"/>
                <a:gd name="connsiteX16" fmla="*/ 452176 w 1396721"/>
                <a:gd name="connsiteY16" fmla="*/ 405588 h 1531003"/>
                <a:gd name="connsiteX17" fmla="*/ 557683 w 1396721"/>
                <a:gd name="connsiteY17" fmla="*/ 0 h 1531003"/>
                <a:gd name="connsiteX0" fmla="*/ 847716 w 1396721"/>
                <a:gd name="connsiteY0" fmla="*/ 40651 h 1531003"/>
                <a:gd name="connsiteX1" fmla="*/ 864158 w 1396721"/>
                <a:gd name="connsiteY1" fmla="*/ 516120 h 1531003"/>
                <a:gd name="connsiteX2" fmla="*/ 1165609 w 1396721"/>
                <a:gd name="connsiteY2" fmla="*/ 335250 h 1531003"/>
                <a:gd name="connsiteX3" fmla="*/ 1396721 w 1396721"/>
                <a:gd name="connsiteY3" fmla="*/ 506072 h 1531003"/>
                <a:gd name="connsiteX4" fmla="*/ 954593 w 1396721"/>
                <a:gd name="connsiteY4" fmla="*/ 737184 h 1531003"/>
                <a:gd name="connsiteX5" fmla="*/ 1034980 w 1396721"/>
                <a:gd name="connsiteY5" fmla="*/ 887909 h 1531003"/>
                <a:gd name="connsiteX6" fmla="*/ 813916 w 1396721"/>
                <a:gd name="connsiteY6" fmla="*/ 887909 h 1531003"/>
                <a:gd name="connsiteX7" fmla="*/ 793820 w 1396721"/>
                <a:gd name="connsiteY7" fmla="*/ 1209456 h 1531003"/>
                <a:gd name="connsiteX8" fmla="*/ 884255 w 1396721"/>
                <a:gd name="connsiteY8" fmla="*/ 1239601 h 1531003"/>
                <a:gd name="connsiteX9" fmla="*/ 763674 w 1396721"/>
                <a:gd name="connsiteY9" fmla="*/ 1531003 h 1531003"/>
                <a:gd name="connsiteX10" fmla="*/ 90435 w 1396721"/>
                <a:gd name="connsiteY10" fmla="*/ 1460665 h 1531003"/>
                <a:gd name="connsiteX11" fmla="*/ 60290 w 1396721"/>
                <a:gd name="connsiteY11" fmla="*/ 968296 h 1531003"/>
                <a:gd name="connsiteX12" fmla="*/ 180870 w 1396721"/>
                <a:gd name="connsiteY12" fmla="*/ 1068779 h 1531003"/>
                <a:gd name="connsiteX13" fmla="*/ 271305 w 1396721"/>
                <a:gd name="connsiteY13" fmla="*/ 747232 h 1531003"/>
                <a:gd name="connsiteX14" fmla="*/ 0 w 1396721"/>
                <a:gd name="connsiteY14" fmla="*/ 285008 h 1531003"/>
                <a:gd name="connsiteX15" fmla="*/ 301450 w 1396721"/>
                <a:gd name="connsiteY15" fmla="*/ 154379 h 1531003"/>
                <a:gd name="connsiteX16" fmla="*/ 452176 w 1396721"/>
                <a:gd name="connsiteY16" fmla="*/ 405588 h 1531003"/>
                <a:gd name="connsiteX17" fmla="*/ 557683 w 1396721"/>
                <a:gd name="connsiteY17" fmla="*/ 0 h 1531003"/>
                <a:gd name="connsiteX0" fmla="*/ 847716 w 1396721"/>
                <a:gd name="connsiteY0" fmla="*/ 40651 h 1531003"/>
                <a:gd name="connsiteX1" fmla="*/ 864158 w 1396721"/>
                <a:gd name="connsiteY1" fmla="*/ 516120 h 1531003"/>
                <a:gd name="connsiteX2" fmla="*/ 1165609 w 1396721"/>
                <a:gd name="connsiteY2" fmla="*/ 335250 h 1531003"/>
                <a:gd name="connsiteX3" fmla="*/ 1396721 w 1396721"/>
                <a:gd name="connsiteY3" fmla="*/ 506072 h 1531003"/>
                <a:gd name="connsiteX4" fmla="*/ 954593 w 1396721"/>
                <a:gd name="connsiteY4" fmla="*/ 737184 h 1531003"/>
                <a:gd name="connsiteX5" fmla="*/ 1034980 w 1396721"/>
                <a:gd name="connsiteY5" fmla="*/ 887909 h 1531003"/>
                <a:gd name="connsiteX6" fmla="*/ 813916 w 1396721"/>
                <a:gd name="connsiteY6" fmla="*/ 887909 h 1531003"/>
                <a:gd name="connsiteX7" fmla="*/ 793820 w 1396721"/>
                <a:gd name="connsiteY7" fmla="*/ 1209456 h 1531003"/>
                <a:gd name="connsiteX8" fmla="*/ 884255 w 1396721"/>
                <a:gd name="connsiteY8" fmla="*/ 1239601 h 1531003"/>
                <a:gd name="connsiteX9" fmla="*/ 763674 w 1396721"/>
                <a:gd name="connsiteY9" fmla="*/ 1531003 h 1531003"/>
                <a:gd name="connsiteX10" fmla="*/ 90435 w 1396721"/>
                <a:gd name="connsiteY10" fmla="*/ 1460665 h 1531003"/>
                <a:gd name="connsiteX11" fmla="*/ 60290 w 1396721"/>
                <a:gd name="connsiteY11" fmla="*/ 968296 h 1531003"/>
                <a:gd name="connsiteX12" fmla="*/ 180870 w 1396721"/>
                <a:gd name="connsiteY12" fmla="*/ 1068779 h 1531003"/>
                <a:gd name="connsiteX13" fmla="*/ 271305 w 1396721"/>
                <a:gd name="connsiteY13" fmla="*/ 747232 h 1531003"/>
                <a:gd name="connsiteX14" fmla="*/ 0 w 1396721"/>
                <a:gd name="connsiteY14" fmla="*/ 285008 h 1531003"/>
                <a:gd name="connsiteX15" fmla="*/ 301450 w 1396721"/>
                <a:gd name="connsiteY15" fmla="*/ 154379 h 1531003"/>
                <a:gd name="connsiteX16" fmla="*/ 452176 w 1396721"/>
                <a:gd name="connsiteY16" fmla="*/ 405588 h 1531003"/>
                <a:gd name="connsiteX17" fmla="*/ 557683 w 1396721"/>
                <a:gd name="connsiteY17" fmla="*/ 0 h 1531003"/>
                <a:gd name="connsiteX0" fmla="*/ 838124 w 1387129"/>
                <a:gd name="connsiteY0" fmla="*/ 40651 h 1531003"/>
                <a:gd name="connsiteX1" fmla="*/ 854566 w 1387129"/>
                <a:gd name="connsiteY1" fmla="*/ 516120 h 1531003"/>
                <a:gd name="connsiteX2" fmla="*/ 1156017 w 1387129"/>
                <a:gd name="connsiteY2" fmla="*/ 335250 h 1531003"/>
                <a:gd name="connsiteX3" fmla="*/ 1387129 w 1387129"/>
                <a:gd name="connsiteY3" fmla="*/ 506072 h 1531003"/>
                <a:gd name="connsiteX4" fmla="*/ 945001 w 1387129"/>
                <a:gd name="connsiteY4" fmla="*/ 737184 h 1531003"/>
                <a:gd name="connsiteX5" fmla="*/ 1025388 w 1387129"/>
                <a:gd name="connsiteY5" fmla="*/ 887909 h 1531003"/>
                <a:gd name="connsiteX6" fmla="*/ 804324 w 1387129"/>
                <a:gd name="connsiteY6" fmla="*/ 887909 h 1531003"/>
                <a:gd name="connsiteX7" fmla="*/ 784228 w 1387129"/>
                <a:gd name="connsiteY7" fmla="*/ 1209456 h 1531003"/>
                <a:gd name="connsiteX8" fmla="*/ 874663 w 1387129"/>
                <a:gd name="connsiteY8" fmla="*/ 1239601 h 1531003"/>
                <a:gd name="connsiteX9" fmla="*/ 754082 w 1387129"/>
                <a:gd name="connsiteY9" fmla="*/ 1531003 h 1531003"/>
                <a:gd name="connsiteX10" fmla="*/ 80843 w 1387129"/>
                <a:gd name="connsiteY10" fmla="*/ 1460665 h 1531003"/>
                <a:gd name="connsiteX11" fmla="*/ 50698 w 1387129"/>
                <a:gd name="connsiteY11" fmla="*/ 968296 h 1531003"/>
                <a:gd name="connsiteX12" fmla="*/ 171278 w 1387129"/>
                <a:gd name="connsiteY12" fmla="*/ 1068779 h 1531003"/>
                <a:gd name="connsiteX13" fmla="*/ 261713 w 1387129"/>
                <a:gd name="connsiteY13" fmla="*/ 747232 h 1531003"/>
                <a:gd name="connsiteX14" fmla="*/ 0 w 1387129"/>
                <a:gd name="connsiteY14" fmla="*/ 278613 h 1531003"/>
                <a:gd name="connsiteX15" fmla="*/ 291858 w 1387129"/>
                <a:gd name="connsiteY15" fmla="*/ 154379 h 1531003"/>
                <a:gd name="connsiteX16" fmla="*/ 442584 w 1387129"/>
                <a:gd name="connsiteY16" fmla="*/ 405588 h 1531003"/>
                <a:gd name="connsiteX17" fmla="*/ 548091 w 1387129"/>
                <a:gd name="connsiteY17" fmla="*/ 0 h 1531003"/>
                <a:gd name="connsiteX0" fmla="*/ 838124 w 1387129"/>
                <a:gd name="connsiteY0" fmla="*/ 40651 h 1531003"/>
                <a:gd name="connsiteX1" fmla="*/ 854566 w 1387129"/>
                <a:gd name="connsiteY1" fmla="*/ 516120 h 1531003"/>
                <a:gd name="connsiteX2" fmla="*/ 1156017 w 1387129"/>
                <a:gd name="connsiteY2" fmla="*/ 335250 h 1531003"/>
                <a:gd name="connsiteX3" fmla="*/ 1387129 w 1387129"/>
                <a:gd name="connsiteY3" fmla="*/ 506072 h 1531003"/>
                <a:gd name="connsiteX4" fmla="*/ 945001 w 1387129"/>
                <a:gd name="connsiteY4" fmla="*/ 737184 h 1531003"/>
                <a:gd name="connsiteX5" fmla="*/ 1025388 w 1387129"/>
                <a:gd name="connsiteY5" fmla="*/ 887909 h 1531003"/>
                <a:gd name="connsiteX6" fmla="*/ 804324 w 1387129"/>
                <a:gd name="connsiteY6" fmla="*/ 887909 h 1531003"/>
                <a:gd name="connsiteX7" fmla="*/ 784228 w 1387129"/>
                <a:gd name="connsiteY7" fmla="*/ 1209456 h 1531003"/>
                <a:gd name="connsiteX8" fmla="*/ 874663 w 1387129"/>
                <a:gd name="connsiteY8" fmla="*/ 1239601 h 1531003"/>
                <a:gd name="connsiteX9" fmla="*/ 754082 w 1387129"/>
                <a:gd name="connsiteY9" fmla="*/ 1531003 h 1531003"/>
                <a:gd name="connsiteX10" fmla="*/ 80843 w 1387129"/>
                <a:gd name="connsiteY10" fmla="*/ 1460665 h 1531003"/>
                <a:gd name="connsiteX11" fmla="*/ 50698 w 1387129"/>
                <a:gd name="connsiteY11" fmla="*/ 968296 h 1531003"/>
                <a:gd name="connsiteX12" fmla="*/ 171278 w 1387129"/>
                <a:gd name="connsiteY12" fmla="*/ 1068779 h 1531003"/>
                <a:gd name="connsiteX13" fmla="*/ 261713 w 1387129"/>
                <a:gd name="connsiteY13" fmla="*/ 747232 h 1531003"/>
                <a:gd name="connsiteX14" fmla="*/ 0 w 1387129"/>
                <a:gd name="connsiteY14" fmla="*/ 278613 h 1531003"/>
                <a:gd name="connsiteX15" fmla="*/ 291858 w 1387129"/>
                <a:gd name="connsiteY15" fmla="*/ 154379 h 1531003"/>
                <a:gd name="connsiteX16" fmla="*/ 442584 w 1387129"/>
                <a:gd name="connsiteY16" fmla="*/ 405588 h 1531003"/>
                <a:gd name="connsiteX17" fmla="*/ 548091 w 1387129"/>
                <a:gd name="connsiteY17" fmla="*/ 0 h 1531003"/>
                <a:gd name="connsiteX0" fmla="*/ 838124 w 1387129"/>
                <a:gd name="connsiteY0" fmla="*/ 40651 h 1531003"/>
                <a:gd name="connsiteX1" fmla="*/ 854566 w 1387129"/>
                <a:gd name="connsiteY1" fmla="*/ 516120 h 1531003"/>
                <a:gd name="connsiteX2" fmla="*/ 1156017 w 1387129"/>
                <a:gd name="connsiteY2" fmla="*/ 335250 h 1531003"/>
                <a:gd name="connsiteX3" fmla="*/ 1387129 w 1387129"/>
                <a:gd name="connsiteY3" fmla="*/ 506072 h 1531003"/>
                <a:gd name="connsiteX4" fmla="*/ 945001 w 1387129"/>
                <a:gd name="connsiteY4" fmla="*/ 737184 h 1531003"/>
                <a:gd name="connsiteX5" fmla="*/ 1025388 w 1387129"/>
                <a:gd name="connsiteY5" fmla="*/ 887909 h 1531003"/>
                <a:gd name="connsiteX6" fmla="*/ 804324 w 1387129"/>
                <a:gd name="connsiteY6" fmla="*/ 887909 h 1531003"/>
                <a:gd name="connsiteX7" fmla="*/ 784228 w 1387129"/>
                <a:gd name="connsiteY7" fmla="*/ 1209456 h 1531003"/>
                <a:gd name="connsiteX8" fmla="*/ 874663 w 1387129"/>
                <a:gd name="connsiteY8" fmla="*/ 1239601 h 1531003"/>
                <a:gd name="connsiteX9" fmla="*/ 754082 w 1387129"/>
                <a:gd name="connsiteY9" fmla="*/ 1531003 h 1531003"/>
                <a:gd name="connsiteX10" fmla="*/ 80843 w 1387129"/>
                <a:gd name="connsiteY10" fmla="*/ 1460665 h 1531003"/>
                <a:gd name="connsiteX11" fmla="*/ 50698 w 1387129"/>
                <a:gd name="connsiteY11" fmla="*/ 968296 h 1531003"/>
                <a:gd name="connsiteX12" fmla="*/ 171278 w 1387129"/>
                <a:gd name="connsiteY12" fmla="*/ 1068779 h 1531003"/>
                <a:gd name="connsiteX13" fmla="*/ 261713 w 1387129"/>
                <a:gd name="connsiteY13" fmla="*/ 747232 h 1531003"/>
                <a:gd name="connsiteX14" fmla="*/ 0 w 1387129"/>
                <a:gd name="connsiteY14" fmla="*/ 278613 h 1531003"/>
                <a:gd name="connsiteX15" fmla="*/ 291858 w 1387129"/>
                <a:gd name="connsiteY15" fmla="*/ 154379 h 1531003"/>
                <a:gd name="connsiteX16" fmla="*/ 442584 w 1387129"/>
                <a:gd name="connsiteY16" fmla="*/ 405588 h 1531003"/>
                <a:gd name="connsiteX17" fmla="*/ 548091 w 1387129"/>
                <a:gd name="connsiteY17" fmla="*/ 0 h 1531003"/>
                <a:gd name="connsiteX0" fmla="*/ 838124 w 1387129"/>
                <a:gd name="connsiteY0" fmla="*/ 40651 h 1531003"/>
                <a:gd name="connsiteX1" fmla="*/ 854566 w 1387129"/>
                <a:gd name="connsiteY1" fmla="*/ 516120 h 1531003"/>
                <a:gd name="connsiteX2" fmla="*/ 1156017 w 1387129"/>
                <a:gd name="connsiteY2" fmla="*/ 335250 h 1531003"/>
                <a:gd name="connsiteX3" fmla="*/ 1387129 w 1387129"/>
                <a:gd name="connsiteY3" fmla="*/ 506072 h 1531003"/>
                <a:gd name="connsiteX4" fmla="*/ 945001 w 1387129"/>
                <a:gd name="connsiteY4" fmla="*/ 737184 h 1531003"/>
                <a:gd name="connsiteX5" fmla="*/ 1025388 w 1387129"/>
                <a:gd name="connsiteY5" fmla="*/ 887909 h 1531003"/>
                <a:gd name="connsiteX6" fmla="*/ 804324 w 1387129"/>
                <a:gd name="connsiteY6" fmla="*/ 887909 h 1531003"/>
                <a:gd name="connsiteX7" fmla="*/ 784228 w 1387129"/>
                <a:gd name="connsiteY7" fmla="*/ 1209456 h 1531003"/>
                <a:gd name="connsiteX8" fmla="*/ 874663 w 1387129"/>
                <a:gd name="connsiteY8" fmla="*/ 1239601 h 1531003"/>
                <a:gd name="connsiteX9" fmla="*/ 754082 w 1387129"/>
                <a:gd name="connsiteY9" fmla="*/ 1531003 h 1531003"/>
                <a:gd name="connsiteX10" fmla="*/ 80843 w 1387129"/>
                <a:gd name="connsiteY10" fmla="*/ 1460665 h 1531003"/>
                <a:gd name="connsiteX11" fmla="*/ 50698 w 1387129"/>
                <a:gd name="connsiteY11" fmla="*/ 968296 h 1531003"/>
                <a:gd name="connsiteX12" fmla="*/ 171278 w 1387129"/>
                <a:gd name="connsiteY12" fmla="*/ 1068779 h 1531003"/>
                <a:gd name="connsiteX13" fmla="*/ 261713 w 1387129"/>
                <a:gd name="connsiteY13" fmla="*/ 747232 h 1531003"/>
                <a:gd name="connsiteX14" fmla="*/ 0 w 1387129"/>
                <a:gd name="connsiteY14" fmla="*/ 278613 h 1531003"/>
                <a:gd name="connsiteX15" fmla="*/ 291858 w 1387129"/>
                <a:gd name="connsiteY15" fmla="*/ 154379 h 1531003"/>
                <a:gd name="connsiteX16" fmla="*/ 442584 w 1387129"/>
                <a:gd name="connsiteY16" fmla="*/ 405588 h 1531003"/>
                <a:gd name="connsiteX17" fmla="*/ 548091 w 1387129"/>
                <a:gd name="connsiteY17" fmla="*/ 0 h 1531003"/>
                <a:gd name="connsiteX0" fmla="*/ 838124 w 1387129"/>
                <a:gd name="connsiteY0" fmla="*/ 40651 h 1531003"/>
                <a:gd name="connsiteX1" fmla="*/ 854566 w 1387129"/>
                <a:gd name="connsiteY1" fmla="*/ 516120 h 1531003"/>
                <a:gd name="connsiteX2" fmla="*/ 1156017 w 1387129"/>
                <a:gd name="connsiteY2" fmla="*/ 335250 h 1531003"/>
                <a:gd name="connsiteX3" fmla="*/ 1387129 w 1387129"/>
                <a:gd name="connsiteY3" fmla="*/ 506072 h 1531003"/>
                <a:gd name="connsiteX4" fmla="*/ 945001 w 1387129"/>
                <a:gd name="connsiteY4" fmla="*/ 737184 h 1531003"/>
                <a:gd name="connsiteX5" fmla="*/ 1025388 w 1387129"/>
                <a:gd name="connsiteY5" fmla="*/ 887909 h 1531003"/>
                <a:gd name="connsiteX6" fmla="*/ 804324 w 1387129"/>
                <a:gd name="connsiteY6" fmla="*/ 887909 h 1531003"/>
                <a:gd name="connsiteX7" fmla="*/ 784228 w 1387129"/>
                <a:gd name="connsiteY7" fmla="*/ 1209456 h 1531003"/>
                <a:gd name="connsiteX8" fmla="*/ 874663 w 1387129"/>
                <a:gd name="connsiteY8" fmla="*/ 1239601 h 1531003"/>
                <a:gd name="connsiteX9" fmla="*/ 754082 w 1387129"/>
                <a:gd name="connsiteY9" fmla="*/ 1531003 h 1531003"/>
                <a:gd name="connsiteX10" fmla="*/ 80843 w 1387129"/>
                <a:gd name="connsiteY10" fmla="*/ 1460665 h 1531003"/>
                <a:gd name="connsiteX11" fmla="*/ 50698 w 1387129"/>
                <a:gd name="connsiteY11" fmla="*/ 968296 h 1531003"/>
                <a:gd name="connsiteX12" fmla="*/ 171278 w 1387129"/>
                <a:gd name="connsiteY12" fmla="*/ 1068779 h 1531003"/>
                <a:gd name="connsiteX13" fmla="*/ 261713 w 1387129"/>
                <a:gd name="connsiteY13" fmla="*/ 747232 h 1531003"/>
                <a:gd name="connsiteX14" fmla="*/ 0 w 1387129"/>
                <a:gd name="connsiteY14" fmla="*/ 278613 h 1531003"/>
                <a:gd name="connsiteX15" fmla="*/ 291858 w 1387129"/>
                <a:gd name="connsiteY15" fmla="*/ 154379 h 1531003"/>
                <a:gd name="connsiteX16" fmla="*/ 442584 w 1387129"/>
                <a:gd name="connsiteY16" fmla="*/ 405588 h 1531003"/>
                <a:gd name="connsiteX17" fmla="*/ 548091 w 1387129"/>
                <a:gd name="connsiteY17" fmla="*/ 0 h 1531003"/>
                <a:gd name="connsiteX0" fmla="*/ 838124 w 1387129"/>
                <a:gd name="connsiteY0" fmla="*/ 40651 h 1531003"/>
                <a:gd name="connsiteX1" fmla="*/ 854566 w 1387129"/>
                <a:gd name="connsiteY1" fmla="*/ 516120 h 1531003"/>
                <a:gd name="connsiteX2" fmla="*/ 1156017 w 1387129"/>
                <a:gd name="connsiteY2" fmla="*/ 335250 h 1531003"/>
                <a:gd name="connsiteX3" fmla="*/ 1387129 w 1387129"/>
                <a:gd name="connsiteY3" fmla="*/ 506072 h 1531003"/>
                <a:gd name="connsiteX4" fmla="*/ 945001 w 1387129"/>
                <a:gd name="connsiteY4" fmla="*/ 737184 h 1531003"/>
                <a:gd name="connsiteX5" fmla="*/ 1025388 w 1387129"/>
                <a:gd name="connsiteY5" fmla="*/ 887909 h 1531003"/>
                <a:gd name="connsiteX6" fmla="*/ 804324 w 1387129"/>
                <a:gd name="connsiteY6" fmla="*/ 887909 h 1531003"/>
                <a:gd name="connsiteX7" fmla="*/ 784228 w 1387129"/>
                <a:gd name="connsiteY7" fmla="*/ 1209456 h 1531003"/>
                <a:gd name="connsiteX8" fmla="*/ 874663 w 1387129"/>
                <a:gd name="connsiteY8" fmla="*/ 1239601 h 1531003"/>
                <a:gd name="connsiteX9" fmla="*/ 754082 w 1387129"/>
                <a:gd name="connsiteY9" fmla="*/ 1531003 h 1531003"/>
                <a:gd name="connsiteX10" fmla="*/ 80843 w 1387129"/>
                <a:gd name="connsiteY10" fmla="*/ 1460665 h 1531003"/>
                <a:gd name="connsiteX11" fmla="*/ 82670 w 1387129"/>
                <a:gd name="connsiteY11" fmla="*/ 984282 h 1531003"/>
                <a:gd name="connsiteX12" fmla="*/ 171278 w 1387129"/>
                <a:gd name="connsiteY12" fmla="*/ 1068779 h 1531003"/>
                <a:gd name="connsiteX13" fmla="*/ 261713 w 1387129"/>
                <a:gd name="connsiteY13" fmla="*/ 747232 h 1531003"/>
                <a:gd name="connsiteX14" fmla="*/ 0 w 1387129"/>
                <a:gd name="connsiteY14" fmla="*/ 278613 h 1531003"/>
                <a:gd name="connsiteX15" fmla="*/ 291858 w 1387129"/>
                <a:gd name="connsiteY15" fmla="*/ 154379 h 1531003"/>
                <a:gd name="connsiteX16" fmla="*/ 442584 w 1387129"/>
                <a:gd name="connsiteY16" fmla="*/ 405588 h 1531003"/>
                <a:gd name="connsiteX17" fmla="*/ 548091 w 1387129"/>
                <a:gd name="connsiteY17" fmla="*/ 0 h 1531003"/>
                <a:gd name="connsiteX0" fmla="*/ 838124 w 1387129"/>
                <a:gd name="connsiteY0" fmla="*/ 40651 h 1531003"/>
                <a:gd name="connsiteX1" fmla="*/ 854566 w 1387129"/>
                <a:gd name="connsiteY1" fmla="*/ 516120 h 1531003"/>
                <a:gd name="connsiteX2" fmla="*/ 1156017 w 1387129"/>
                <a:gd name="connsiteY2" fmla="*/ 335250 h 1531003"/>
                <a:gd name="connsiteX3" fmla="*/ 1387129 w 1387129"/>
                <a:gd name="connsiteY3" fmla="*/ 506072 h 1531003"/>
                <a:gd name="connsiteX4" fmla="*/ 945001 w 1387129"/>
                <a:gd name="connsiteY4" fmla="*/ 737184 h 1531003"/>
                <a:gd name="connsiteX5" fmla="*/ 1025388 w 1387129"/>
                <a:gd name="connsiteY5" fmla="*/ 887909 h 1531003"/>
                <a:gd name="connsiteX6" fmla="*/ 804324 w 1387129"/>
                <a:gd name="connsiteY6" fmla="*/ 887909 h 1531003"/>
                <a:gd name="connsiteX7" fmla="*/ 784228 w 1387129"/>
                <a:gd name="connsiteY7" fmla="*/ 1209456 h 1531003"/>
                <a:gd name="connsiteX8" fmla="*/ 874663 w 1387129"/>
                <a:gd name="connsiteY8" fmla="*/ 1239601 h 1531003"/>
                <a:gd name="connsiteX9" fmla="*/ 754082 w 1387129"/>
                <a:gd name="connsiteY9" fmla="*/ 1531003 h 1531003"/>
                <a:gd name="connsiteX10" fmla="*/ 80843 w 1387129"/>
                <a:gd name="connsiteY10" fmla="*/ 1460665 h 1531003"/>
                <a:gd name="connsiteX11" fmla="*/ 82670 w 1387129"/>
                <a:gd name="connsiteY11" fmla="*/ 984282 h 1531003"/>
                <a:gd name="connsiteX12" fmla="*/ 171278 w 1387129"/>
                <a:gd name="connsiteY12" fmla="*/ 1068779 h 1531003"/>
                <a:gd name="connsiteX13" fmla="*/ 261713 w 1387129"/>
                <a:gd name="connsiteY13" fmla="*/ 747232 h 1531003"/>
                <a:gd name="connsiteX14" fmla="*/ 0 w 1387129"/>
                <a:gd name="connsiteY14" fmla="*/ 278613 h 1531003"/>
                <a:gd name="connsiteX15" fmla="*/ 291858 w 1387129"/>
                <a:gd name="connsiteY15" fmla="*/ 154379 h 1531003"/>
                <a:gd name="connsiteX16" fmla="*/ 442584 w 1387129"/>
                <a:gd name="connsiteY16" fmla="*/ 405588 h 1531003"/>
                <a:gd name="connsiteX17" fmla="*/ 548091 w 1387129"/>
                <a:gd name="connsiteY17" fmla="*/ 0 h 1531003"/>
                <a:gd name="connsiteX0" fmla="*/ 838124 w 1387129"/>
                <a:gd name="connsiteY0" fmla="*/ 40651 h 1531003"/>
                <a:gd name="connsiteX1" fmla="*/ 854566 w 1387129"/>
                <a:gd name="connsiteY1" fmla="*/ 516120 h 1531003"/>
                <a:gd name="connsiteX2" fmla="*/ 1156017 w 1387129"/>
                <a:gd name="connsiteY2" fmla="*/ 335250 h 1531003"/>
                <a:gd name="connsiteX3" fmla="*/ 1387129 w 1387129"/>
                <a:gd name="connsiteY3" fmla="*/ 506072 h 1531003"/>
                <a:gd name="connsiteX4" fmla="*/ 945001 w 1387129"/>
                <a:gd name="connsiteY4" fmla="*/ 737184 h 1531003"/>
                <a:gd name="connsiteX5" fmla="*/ 1025388 w 1387129"/>
                <a:gd name="connsiteY5" fmla="*/ 887909 h 1531003"/>
                <a:gd name="connsiteX6" fmla="*/ 804324 w 1387129"/>
                <a:gd name="connsiteY6" fmla="*/ 887909 h 1531003"/>
                <a:gd name="connsiteX7" fmla="*/ 784228 w 1387129"/>
                <a:gd name="connsiteY7" fmla="*/ 1209456 h 1531003"/>
                <a:gd name="connsiteX8" fmla="*/ 874663 w 1387129"/>
                <a:gd name="connsiteY8" fmla="*/ 1239601 h 1531003"/>
                <a:gd name="connsiteX9" fmla="*/ 754082 w 1387129"/>
                <a:gd name="connsiteY9" fmla="*/ 1531003 h 1531003"/>
                <a:gd name="connsiteX10" fmla="*/ 80843 w 1387129"/>
                <a:gd name="connsiteY10" fmla="*/ 1460665 h 1531003"/>
                <a:gd name="connsiteX11" fmla="*/ 82670 w 1387129"/>
                <a:gd name="connsiteY11" fmla="*/ 984282 h 1531003"/>
                <a:gd name="connsiteX12" fmla="*/ 171278 w 1387129"/>
                <a:gd name="connsiteY12" fmla="*/ 1068779 h 1531003"/>
                <a:gd name="connsiteX13" fmla="*/ 261713 w 1387129"/>
                <a:gd name="connsiteY13" fmla="*/ 747232 h 1531003"/>
                <a:gd name="connsiteX14" fmla="*/ 0 w 1387129"/>
                <a:gd name="connsiteY14" fmla="*/ 278613 h 1531003"/>
                <a:gd name="connsiteX15" fmla="*/ 291858 w 1387129"/>
                <a:gd name="connsiteY15" fmla="*/ 154379 h 1531003"/>
                <a:gd name="connsiteX16" fmla="*/ 442584 w 1387129"/>
                <a:gd name="connsiteY16" fmla="*/ 405588 h 1531003"/>
                <a:gd name="connsiteX17" fmla="*/ 548091 w 1387129"/>
                <a:gd name="connsiteY17" fmla="*/ 0 h 1531003"/>
                <a:gd name="connsiteX0" fmla="*/ 838124 w 1387129"/>
                <a:gd name="connsiteY0" fmla="*/ 40651 h 1531003"/>
                <a:gd name="connsiteX1" fmla="*/ 854566 w 1387129"/>
                <a:gd name="connsiteY1" fmla="*/ 516120 h 1531003"/>
                <a:gd name="connsiteX2" fmla="*/ 1156017 w 1387129"/>
                <a:gd name="connsiteY2" fmla="*/ 335250 h 1531003"/>
                <a:gd name="connsiteX3" fmla="*/ 1387129 w 1387129"/>
                <a:gd name="connsiteY3" fmla="*/ 506072 h 1531003"/>
                <a:gd name="connsiteX4" fmla="*/ 945001 w 1387129"/>
                <a:gd name="connsiteY4" fmla="*/ 737184 h 1531003"/>
                <a:gd name="connsiteX5" fmla="*/ 1025388 w 1387129"/>
                <a:gd name="connsiteY5" fmla="*/ 887909 h 1531003"/>
                <a:gd name="connsiteX6" fmla="*/ 804324 w 1387129"/>
                <a:gd name="connsiteY6" fmla="*/ 887909 h 1531003"/>
                <a:gd name="connsiteX7" fmla="*/ 784228 w 1387129"/>
                <a:gd name="connsiteY7" fmla="*/ 1209456 h 1531003"/>
                <a:gd name="connsiteX8" fmla="*/ 874663 w 1387129"/>
                <a:gd name="connsiteY8" fmla="*/ 1239601 h 1531003"/>
                <a:gd name="connsiteX9" fmla="*/ 754082 w 1387129"/>
                <a:gd name="connsiteY9" fmla="*/ 1531003 h 1531003"/>
                <a:gd name="connsiteX10" fmla="*/ 96829 w 1387129"/>
                <a:gd name="connsiteY10" fmla="*/ 1435087 h 1531003"/>
                <a:gd name="connsiteX11" fmla="*/ 82670 w 1387129"/>
                <a:gd name="connsiteY11" fmla="*/ 984282 h 1531003"/>
                <a:gd name="connsiteX12" fmla="*/ 171278 w 1387129"/>
                <a:gd name="connsiteY12" fmla="*/ 1068779 h 1531003"/>
                <a:gd name="connsiteX13" fmla="*/ 261713 w 1387129"/>
                <a:gd name="connsiteY13" fmla="*/ 747232 h 1531003"/>
                <a:gd name="connsiteX14" fmla="*/ 0 w 1387129"/>
                <a:gd name="connsiteY14" fmla="*/ 278613 h 1531003"/>
                <a:gd name="connsiteX15" fmla="*/ 291858 w 1387129"/>
                <a:gd name="connsiteY15" fmla="*/ 154379 h 1531003"/>
                <a:gd name="connsiteX16" fmla="*/ 442584 w 1387129"/>
                <a:gd name="connsiteY16" fmla="*/ 405588 h 1531003"/>
                <a:gd name="connsiteX17" fmla="*/ 548091 w 1387129"/>
                <a:gd name="connsiteY17" fmla="*/ 0 h 1531003"/>
                <a:gd name="connsiteX0" fmla="*/ 838124 w 1387129"/>
                <a:gd name="connsiteY0" fmla="*/ 40651 h 1531003"/>
                <a:gd name="connsiteX1" fmla="*/ 854566 w 1387129"/>
                <a:gd name="connsiteY1" fmla="*/ 516120 h 1531003"/>
                <a:gd name="connsiteX2" fmla="*/ 1156017 w 1387129"/>
                <a:gd name="connsiteY2" fmla="*/ 335250 h 1531003"/>
                <a:gd name="connsiteX3" fmla="*/ 1387129 w 1387129"/>
                <a:gd name="connsiteY3" fmla="*/ 506072 h 1531003"/>
                <a:gd name="connsiteX4" fmla="*/ 945001 w 1387129"/>
                <a:gd name="connsiteY4" fmla="*/ 737184 h 1531003"/>
                <a:gd name="connsiteX5" fmla="*/ 1025388 w 1387129"/>
                <a:gd name="connsiteY5" fmla="*/ 887909 h 1531003"/>
                <a:gd name="connsiteX6" fmla="*/ 804324 w 1387129"/>
                <a:gd name="connsiteY6" fmla="*/ 887909 h 1531003"/>
                <a:gd name="connsiteX7" fmla="*/ 784228 w 1387129"/>
                <a:gd name="connsiteY7" fmla="*/ 1209456 h 1531003"/>
                <a:gd name="connsiteX8" fmla="*/ 874663 w 1387129"/>
                <a:gd name="connsiteY8" fmla="*/ 1239601 h 1531003"/>
                <a:gd name="connsiteX9" fmla="*/ 754082 w 1387129"/>
                <a:gd name="connsiteY9" fmla="*/ 1531003 h 1531003"/>
                <a:gd name="connsiteX10" fmla="*/ 122407 w 1387129"/>
                <a:gd name="connsiteY10" fmla="*/ 1521411 h 1531003"/>
                <a:gd name="connsiteX11" fmla="*/ 82670 w 1387129"/>
                <a:gd name="connsiteY11" fmla="*/ 984282 h 1531003"/>
                <a:gd name="connsiteX12" fmla="*/ 171278 w 1387129"/>
                <a:gd name="connsiteY12" fmla="*/ 1068779 h 1531003"/>
                <a:gd name="connsiteX13" fmla="*/ 261713 w 1387129"/>
                <a:gd name="connsiteY13" fmla="*/ 747232 h 1531003"/>
                <a:gd name="connsiteX14" fmla="*/ 0 w 1387129"/>
                <a:gd name="connsiteY14" fmla="*/ 278613 h 1531003"/>
                <a:gd name="connsiteX15" fmla="*/ 291858 w 1387129"/>
                <a:gd name="connsiteY15" fmla="*/ 154379 h 1531003"/>
                <a:gd name="connsiteX16" fmla="*/ 442584 w 1387129"/>
                <a:gd name="connsiteY16" fmla="*/ 405588 h 1531003"/>
                <a:gd name="connsiteX17" fmla="*/ 548091 w 1387129"/>
                <a:gd name="connsiteY17" fmla="*/ 0 h 1531003"/>
                <a:gd name="connsiteX0" fmla="*/ 838124 w 1387129"/>
                <a:gd name="connsiteY0" fmla="*/ 40651 h 1531003"/>
                <a:gd name="connsiteX1" fmla="*/ 854566 w 1387129"/>
                <a:gd name="connsiteY1" fmla="*/ 516120 h 1531003"/>
                <a:gd name="connsiteX2" fmla="*/ 1156017 w 1387129"/>
                <a:gd name="connsiteY2" fmla="*/ 335250 h 1531003"/>
                <a:gd name="connsiteX3" fmla="*/ 1387129 w 1387129"/>
                <a:gd name="connsiteY3" fmla="*/ 506072 h 1531003"/>
                <a:gd name="connsiteX4" fmla="*/ 945001 w 1387129"/>
                <a:gd name="connsiteY4" fmla="*/ 737184 h 1531003"/>
                <a:gd name="connsiteX5" fmla="*/ 1025388 w 1387129"/>
                <a:gd name="connsiteY5" fmla="*/ 887909 h 1531003"/>
                <a:gd name="connsiteX6" fmla="*/ 804324 w 1387129"/>
                <a:gd name="connsiteY6" fmla="*/ 887909 h 1531003"/>
                <a:gd name="connsiteX7" fmla="*/ 784228 w 1387129"/>
                <a:gd name="connsiteY7" fmla="*/ 1209456 h 1531003"/>
                <a:gd name="connsiteX8" fmla="*/ 874663 w 1387129"/>
                <a:gd name="connsiteY8" fmla="*/ 1239601 h 1531003"/>
                <a:gd name="connsiteX9" fmla="*/ 754082 w 1387129"/>
                <a:gd name="connsiteY9" fmla="*/ 1531003 h 1531003"/>
                <a:gd name="connsiteX10" fmla="*/ 122407 w 1387129"/>
                <a:gd name="connsiteY10" fmla="*/ 1521411 h 1531003"/>
                <a:gd name="connsiteX11" fmla="*/ 92261 w 1387129"/>
                <a:gd name="connsiteY11" fmla="*/ 1086592 h 1531003"/>
                <a:gd name="connsiteX12" fmla="*/ 171278 w 1387129"/>
                <a:gd name="connsiteY12" fmla="*/ 1068779 h 1531003"/>
                <a:gd name="connsiteX13" fmla="*/ 261713 w 1387129"/>
                <a:gd name="connsiteY13" fmla="*/ 747232 h 1531003"/>
                <a:gd name="connsiteX14" fmla="*/ 0 w 1387129"/>
                <a:gd name="connsiteY14" fmla="*/ 278613 h 1531003"/>
                <a:gd name="connsiteX15" fmla="*/ 291858 w 1387129"/>
                <a:gd name="connsiteY15" fmla="*/ 154379 h 1531003"/>
                <a:gd name="connsiteX16" fmla="*/ 442584 w 1387129"/>
                <a:gd name="connsiteY16" fmla="*/ 405588 h 1531003"/>
                <a:gd name="connsiteX17" fmla="*/ 548091 w 1387129"/>
                <a:gd name="connsiteY17" fmla="*/ 0 h 1531003"/>
                <a:gd name="connsiteX0" fmla="*/ 838124 w 1387129"/>
                <a:gd name="connsiteY0" fmla="*/ 40651 h 1531003"/>
                <a:gd name="connsiteX1" fmla="*/ 854566 w 1387129"/>
                <a:gd name="connsiteY1" fmla="*/ 516120 h 1531003"/>
                <a:gd name="connsiteX2" fmla="*/ 1156017 w 1387129"/>
                <a:gd name="connsiteY2" fmla="*/ 335250 h 1531003"/>
                <a:gd name="connsiteX3" fmla="*/ 1387129 w 1387129"/>
                <a:gd name="connsiteY3" fmla="*/ 506072 h 1531003"/>
                <a:gd name="connsiteX4" fmla="*/ 945001 w 1387129"/>
                <a:gd name="connsiteY4" fmla="*/ 737184 h 1531003"/>
                <a:gd name="connsiteX5" fmla="*/ 1025388 w 1387129"/>
                <a:gd name="connsiteY5" fmla="*/ 887909 h 1531003"/>
                <a:gd name="connsiteX6" fmla="*/ 804324 w 1387129"/>
                <a:gd name="connsiteY6" fmla="*/ 887909 h 1531003"/>
                <a:gd name="connsiteX7" fmla="*/ 784228 w 1387129"/>
                <a:gd name="connsiteY7" fmla="*/ 1209456 h 1531003"/>
                <a:gd name="connsiteX8" fmla="*/ 874663 w 1387129"/>
                <a:gd name="connsiteY8" fmla="*/ 1239601 h 1531003"/>
                <a:gd name="connsiteX9" fmla="*/ 754082 w 1387129"/>
                <a:gd name="connsiteY9" fmla="*/ 1531003 h 1531003"/>
                <a:gd name="connsiteX10" fmla="*/ 122407 w 1387129"/>
                <a:gd name="connsiteY10" fmla="*/ 1521411 h 1531003"/>
                <a:gd name="connsiteX11" fmla="*/ 92261 w 1387129"/>
                <a:gd name="connsiteY11" fmla="*/ 1086592 h 1531003"/>
                <a:gd name="connsiteX12" fmla="*/ 216039 w 1387129"/>
                <a:gd name="connsiteY12" fmla="*/ 1206258 h 1531003"/>
                <a:gd name="connsiteX13" fmla="*/ 261713 w 1387129"/>
                <a:gd name="connsiteY13" fmla="*/ 747232 h 1531003"/>
                <a:gd name="connsiteX14" fmla="*/ 0 w 1387129"/>
                <a:gd name="connsiteY14" fmla="*/ 278613 h 1531003"/>
                <a:gd name="connsiteX15" fmla="*/ 291858 w 1387129"/>
                <a:gd name="connsiteY15" fmla="*/ 154379 h 1531003"/>
                <a:gd name="connsiteX16" fmla="*/ 442584 w 1387129"/>
                <a:gd name="connsiteY16" fmla="*/ 405588 h 1531003"/>
                <a:gd name="connsiteX17" fmla="*/ 548091 w 1387129"/>
                <a:gd name="connsiteY17" fmla="*/ 0 h 1531003"/>
                <a:gd name="connsiteX0" fmla="*/ 838124 w 1387129"/>
                <a:gd name="connsiteY0" fmla="*/ 40651 h 1531003"/>
                <a:gd name="connsiteX1" fmla="*/ 854566 w 1387129"/>
                <a:gd name="connsiteY1" fmla="*/ 516120 h 1531003"/>
                <a:gd name="connsiteX2" fmla="*/ 1156017 w 1387129"/>
                <a:gd name="connsiteY2" fmla="*/ 335250 h 1531003"/>
                <a:gd name="connsiteX3" fmla="*/ 1387129 w 1387129"/>
                <a:gd name="connsiteY3" fmla="*/ 506072 h 1531003"/>
                <a:gd name="connsiteX4" fmla="*/ 945001 w 1387129"/>
                <a:gd name="connsiteY4" fmla="*/ 737184 h 1531003"/>
                <a:gd name="connsiteX5" fmla="*/ 1025388 w 1387129"/>
                <a:gd name="connsiteY5" fmla="*/ 887909 h 1531003"/>
                <a:gd name="connsiteX6" fmla="*/ 804324 w 1387129"/>
                <a:gd name="connsiteY6" fmla="*/ 887909 h 1531003"/>
                <a:gd name="connsiteX7" fmla="*/ 784228 w 1387129"/>
                <a:gd name="connsiteY7" fmla="*/ 1209456 h 1531003"/>
                <a:gd name="connsiteX8" fmla="*/ 874663 w 1387129"/>
                <a:gd name="connsiteY8" fmla="*/ 1239601 h 1531003"/>
                <a:gd name="connsiteX9" fmla="*/ 754082 w 1387129"/>
                <a:gd name="connsiteY9" fmla="*/ 1531003 h 1531003"/>
                <a:gd name="connsiteX10" fmla="*/ 208731 w 1387129"/>
                <a:gd name="connsiteY10" fmla="*/ 1505425 h 1531003"/>
                <a:gd name="connsiteX11" fmla="*/ 92261 w 1387129"/>
                <a:gd name="connsiteY11" fmla="*/ 1086592 h 1531003"/>
                <a:gd name="connsiteX12" fmla="*/ 216039 w 1387129"/>
                <a:gd name="connsiteY12" fmla="*/ 1206258 h 1531003"/>
                <a:gd name="connsiteX13" fmla="*/ 261713 w 1387129"/>
                <a:gd name="connsiteY13" fmla="*/ 747232 h 1531003"/>
                <a:gd name="connsiteX14" fmla="*/ 0 w 1387129"/>
                <a:gd name="connsiteY14" fmla="*/ 278613 h 1531003"/>
                <a:gd name="connsiteX15" fmla="*/ 291858 w 1387129"/>
                <a:gd name="connsiteY15" fmla="*/ 154379 h 1531003"/>
                <a:gd name="connsiteX16" fmla="*/ 442584 w 1387129"/>
                <a:gd name="connsiteY16" fmla="*/ 405588 h 1531003"/>
                <a:gd name="connsiteX17" fmla="*/ 548091 w 1387129"/>
                <a:gd name="connsiteY17" fmla="*/ 0 h 1531003"/>
                <a:gd name="connsiteX0" fmla="*/ 838124 w 1387129"/>
                <a:gd name="connsiteY0" fmla="*/ 40651 h 1531003"/>
                <a:gd name="connsiteX1" fmla="*/ 854566 w 1387129"/>
                <a:gd name="connsiteY1" fmla="*/ 516120 h 1531003"/>
                <a:gd name="connsiteX2" fmla="*/ 1156017 w 1387129"/>
                <a:gd name="connsiteY2" fmla="*/ 335250 h 1531003"/>
                <a:gd name="connsiteX3" fmla="*/ 1387129 w 1387129"/>
                <a:gd name="connsiteY3" fmla="*/ 506072 h 1531003"/>
                <a:gd name="connsiteX4" fmla="*/ 945001 w 1387129"/>
                <a:gd name="connsiteY4" fmla="*/ 737184 h 1531003"/>
                <a:gd name="connsiteX5" fmla="*/ 1025388 w 1387129"/>
                <a:gd name="connsiteY5" fmla="*/ 887909 h 1531003"/>
                <a:gd name="connsiteX6" fmla="*/ 804324 w 1387129"/>
                <a:gd name="connsiteY6" fmla="*/ 887909 h 1531003"/>
                <a:gd name="connsiteX7" fmla="*/ 784228 w 1387129"/>
                <a:gd name="connsiteY7" fmla="*/ 1209456 h 1531003"/>
                <a:gd name="connsiteX8" fmla="*/ 874663 w 1387129"/>
                <a:gd name="connsiteY8" fmla="*/ 1239601 h 1531003"/>
                <a:gd name="connsiteX9" fmla="*/ 754082 w 1387129"/>
                <a:gd name="connsiteY9" fmla="*/ 1531003 h 1531003"/>
                <a:gd name="connsiteX10" fmla="*/ 208731 w 1387129"/>
                <a:gd name="connsiteY10" fmla="*/ 1505425 h 1531003"/>
                <a:gd name="connsiteX11" fmla="*/ 146613 w 1387129"/>
                <a:gd name="connsiteY11" fmla="*/ 1166522 h 1531003"/>
                <a:gd name="connsiteX12" fmla="*/ 216039 w 1387129"/>
                <a:gd name="connsiteY12" fmla="*/ 1206258 h 1531003"/>
                <a:gd name="connsiteX13" fmla="*/ 261713 w 1387129"/>
                <a:gd name="connsiteY13" fmla="*/ 747232 h 1531003"/>
                <a:gd name="connsiteX14" fmla="*/ 0 w 1387129"/>
                <a:gd name="connsiteY14" fmla="*/ 278613 h 1531003"/>
                <a:gd name="connsiteX15" fmla="*/ 291858 w 1387129"/>
                <a:gd name="connsiteY15" fmla="*/ 154379 h 1531003"/>
                <a:gd name="connsiteX16" fmla="*/ 442584 w 1387129"/>
                <a:gd name="connsiteY16" fmla="*/ 405588 h 1531003"/>
                <a:gd name="connsiteX17" fmla="*/ 548091 w 1387129"/>
                <a:gd name="connsiteY17" fmla="*/ 0 h 1531003"/>
                <a:gd name="connsiteX0" fmla="*/ 838124 w 1387129"/>
                <a:gd name="connsiteY0" fmla="*/ 40651 h 1531003"/>
                <a:gd name="connsiteX1" fmla="*/ 854566 w 1387129"/>
                <a:gd name="connsiteY1" fmla="*/ 516120 h 1531003"/>
                <a:gd name="connsiteX2" fmla="*/ 1156017 w 1387129"/>
                <a:gd name="connsiteY2" fmla="*/ 335250 h 1531003"/>
                <a:gd name="connsiteX3" fmla="*/ 1387129 w 1387129"/>
                <a:gd name="connsiteY3" fmla="*/ 506072 h 1531003"/>
                <a:gd name="connsiteX4" fmla="*/ 945001 w 1387129"/>
                <a:gd name="connsiteY4" fmla="*/ 737184 h 1531003"/>
                <a:gd name="connsiteX5" fmla="*/ 1025388 w 1387129"/>
                <a:gd name="connsiteY5" fmla="*/ 887909 h 1531003"/>
                <a:gd name="connsiteX6" fmla="*/ 804324 w 1387129"/>
                <a:gd name="connsiteY6" fmla="*/ 887909 h 1531003"/>
                <a:gd name="connsiteX7" fmla="*/ 784228 w 1387129"/>
                <a:gd name="connsiteY7" fmla="*/ 1209456 h 1531003"/>
                <a:gd name="connsiteX8" fmla="*/ 874663 w 1387129"/>
                <a:gd name="connsiteY8" fmla="*/ 1239601 h 1531003"/>
                <a:gd name="connsiteX9" fmla="*/ 754082 w 1387129"/>
                <a:gd name="connsiteY9" fmla="*/ 1531003 h 1531003"/>
                <a:gd name="connsiteX10" fmla="*/ 208731 w 1387129"/>
                <a:gd name="connsiteY10" fmla="*/ 1505425 h 1531003"/>
                <a:gd name="connsiteX11" fmla="*/ 146613 w 1387129"/>
                <a:gd name="connsiteY11" fmla="*/ 1166522 h 1531003"/>
                <a:gd name="connsiteX12" fmla="*/ 209645 w 1387129"/>
                <a:gd name="connsiteY12" fmla="*/ 1196667 h 1531003"/>
                <a:gd name="connsiteX13" fmla="*/ 261713 w 1387129"/>
                <a:gd name="connsiteY13" fmla="*/ 747232 h 1531003"/>
                <a:gd name="connsiteX14" fmla="*/ 0 w 1387129"/>
                <a:gd name="connsiteY14" fmla="*/ 278613 h 1531003"/>
                <a:gd name="connsiteX15" fmla="*/ 291858 w 1387129"/>
                <a:gd name="connsiteY15" fmla="*/ 154379 h 1531003"/>
                <a:gd name="connsiteX16" fmla="*/ 442584 w 1387129"/>
                <a:gd name="connsiteY16" fmla="*/ 405588 h 1531003"/>
                <a:gd name="connsiteX17" fmla="*/ 548091 w 1387129"/>
                <a:gd name="connsiteY17" fmla="*/ 0 h 1531003"/>
                <a:gd name="connsiteX0" fmla="*/ 838124 w 1387129"/>
                <a:gd name="connsiteY0" fmla="*/ 40651 h 1531003"/>
                <a:gd name="connsiteX1" fmla="*/ 854566 w 1387129"/>
                <a:gd name="connsiteY1" fmla="*/ 516120 h 1531003"/>
                <a:gd name="connsiteX2" fmla="*/ 1156017 w 1387129"/>
                <a:gd name="connsiteY2" fmla="*/ 335250 h 1531003"/>
                <a:gd name="connsiteX3" fmla="*/ 1387129 w 1387129"/>
                <a:gd name="connsiteY3" fmla="*/ 506072 h 1531003"/>
                <a:gd name="connsiteX4" fmla="*/ 945001 w 1387129"/>
                <a:gd name="connsiteY4" fmla="*/ 737184 h 1531003"/>
                <a:gd name="connsiteX5" fmla="*/ 1025388 w 1387129"/>
                <a:gd name="connsiteY5" fmla="*/ 887909 h 1531003"/>
                <a:gd name="connsiteX6" fmla="*/ 804324 w 1387129"/>
                <a:gd name="connsiteY6" fmla="*/ 887909 h 1531003"/>
                <a:gd name="connsiteX7" fmla="*/ 784228 w 1387129"/>
                <a:gd name="connsiteY7" fmla="*/ 1209456 h 1531003"/>
                <a:gd name="connsiteX8" fmla="*/ 874663 w 1387129"/>
                <a:gd name="connsiteY8" fmla="*/ 1239601 h 1531003"/>
                <a:gd name="connsiteX9" fmla="*/ 754082 w 1387129"/>
                <a:gd name="connsiteY9" fmla="*/ 1531003 h 1531003"/>
                <a:gd name="connsiteX10" fmla="*/ 208731 w 1387129"/>
                <a:gd name="connsiteY10" fmla="*/ 1505425 h 1531003"/>
                <a:gd name="connsiteX11" fmla="*/ 146613 w 1387129"/>
                <a:gd name="connsiteY11" fmla="*/ 1166522 h 1531003"/>
                <a:gd name="connsiteX12" fmla="*/ 209645 w 1387129"/>
                <a:gd name="connsiteY12" fmla="*/ 1196667 h 1531003"/>
                <a:gd name="connsiteX13" fmla="*/ 261713 w 1387129"/>
                <a:gd name="connsiteY13" fmla="*/ 747232 h 1531003"/>
                <a:gd name="connsiteX14" fmla="*/ 0 w 1387129"/>
                <a:gd name="connsiteY14" fmla="*/ 278613 h 1531003"/>
                <a:gd name="connsiteX15" fmla="*/ 291858 w 1387129"/>
                <a:gd name="connsiteY15" fmla="*/ 154379 h 1531003"/>
                <a:gd name="connsiteX16" fmla="*/ 442584 w 1387129"/>
                <a:gd name="connsiteY16" fmla="*/ 405588 h 1531003"/>
                <a:gd name="connsiteX17" fmla="*/ 548091 w 1387129"/>
                <a:gd name="connsiteY17" fmla="*/ 0 h 1531003"/>
                <a:gd name="connsiteX0" fmla="*/ 838124 w 1387129"/>
                <a:gd name="connsiteY0" fmla="*/ 40651 h 1518214"/>
                <a:gd name="connsiteX1" fmla="*/ 854566 w 1387129"/>
                <a:gd name="connsiteY1" fmla="*/ 516120 h 1518214"/>
                <a:gd name="connsiteX2" fmla="*/ 1156017 w 1387129"/>
                <a:gd name="connsiteY2" fmla="*/ 335250 h 1518214"/>
                <a:gd name="connsiteX3" fmla="*/ 1387129 w 1387129"/>
                <a:gd name="connsiteY3" fmla="*/ 506072 h 1518214"/>
                <a:gd name="connsiteX4" fmla="*/ 945001 w 1387129"/>
                <a:gd name="connsiteY4" fmla="*/ 737184 h 1518214"/>
                <a:gd name="connsiteX5" fmla="*/ 1025388 w 1387129"/>
                <a:gd name="connsiteY5" fmla="*/ 887909 h 1518214"/>
                <a:gd name="connsiteX6" fmla="*/ 804324 w 1387129"/>
                <a:gd name="connsiteY6" fmla="*/ 887909 h 1518214"/>
                <a:gd name="connsiteX7" fmla="*/ 784228 w 1387129"/>
                <a:gd name="connsiteY7" fmla="*/ 1209456 h 1518214"/>
                <a:gd name="connsiteX8" fmla="*/ 874663 w 1387129"/>
                <a:gd name="connsiteY8" fmla="*/ 1239601 h 1518214"/>
                <a:gd name="connsiteX9" fmla="*/ 754082 w 1387129"/>
                <a:gd name="connsiteY9" fmla="*/ 1518214 h 1518214"/>
                <a:gd name="connsiteX10" fmla="*/ 208731 w 1387129"/>
                <a:gd name="connsiteY10" fmla="*/ 1505425 h 1518214"/>
                <a:gd name="connsiteX11" fmla="*/ 146613 w 1387129"/>
                <a:gd name="connsiteY11" fmla="*/ 1166522 h 1518214"/>
                <a:gd name="connsiteX12" fmla="*/ 209645 w 1387129"/>
                <a:gd name="connsiteY12" fmla="*/ 1196667 h 1518214"/>
                <a:gd name="connsiteX13" fmla="*/ 261713 w 1387129"/>
                <a:gd name="connsiteY13" fmla="*/ 747232 h 1518214"/>
                <a:gd name="connsiteX14" fmla="*/ 0 w 1387129"/>
                <a:gd name="connsiteY14" fmla="*/ 278613 h 1518214"/>
                <a:gd name="connsiteX15" fmla="*/ 291858 w 1387129"/>
                <a:gd name="connsiteY15" fmla="*/ 154379 h 1518214"/>
                <a:gd name="connsiteX16" fmla="*/ 442584 w 1387129"/>
                <a:gd name="connsiteY16" fmla="*/ 405588 h 1518214"/>
                <a:gd name="connsiteX17" fmla="*/ 548091 w 1387129"/>
                <a:gd name="connsiteY17" fmla="*/ 0 h 1518214"/>
                <a:gd name="connsiteX0" fmla="*/ 838124 w 1387129"/>
                <a:gd name="connsiteY0" fmla="*/ 40651 h 1518214"/>
                <a:gd name="connsiteX1" fmla="*/ 854566 w 1387129"/>
                <a:gd name="connsiteY1" fmla="*/ 516120 h 1518214"/>
                <a:gd name="connsiteX2" fmla="*/ 1156017 w 1387129"/>
                <a:gd name="connsiteY2" fmla="*/ 335250 h 1518214"/>
                <a:gd name="connsiteX3" fmla="*/ 1387129 w 1387129"/>
                <a:gd name="connsiteY3" fmla="*/ 506072 h 1518214"/>
                <a:gd name="connsiteX4" fmla="*/ 945001 w 1387129"/>
                <a:gd name="connsiteY4" fmla="*/ 737184 h 1518214"/>
                <a:gd name="connsiteX5" fmla="*/ 1025388 w 1387129"/>
                <a:gd name="connsiteY5" fmla="*/ 887909 h 1518214"/>
                <a:gd name="connsiteX6" fmla="*/ 804324 w 1387129"/>
                <a:gd name="connsiteY6" fmla="*/ 887909 h 1518214"/>
                <a:gd name="connsiteX7" fmla="*/ 784228 w 1387129"/>
                <a:gd name="connsiteY7" fmla="*/ 1209456 h 1518214"/>
                <a:gd name="connsiteX8" fmla="*/ 874663 w 1387129"/>
                <a:gd name="connsiteY8" fmla="*/ 1239601 h 1518214"/>
                <a:gd name="connsiteX9" fmla="*/ 754082 w 1387129"/>
                <a:gd name="connsiteY9" fmla="*/ 1518214 h 1518214"/>
                <a:gd name="connsiteX10" fmla="*/ 208731 w 1387129"/>
                <a:gd name="connsiteY10" fmla="*/ 1505425 h 1518214"/>
                <a:gd name="connsiteX11" fmla="*/ 146613 w 1387129"/>
                <a:gd name="connsiteY11" fmla="*/ 1166522 h 1518214"/>
                <a:gd name="connsiteX12" fmla="*/ 209645 w 1387129"/>
                <a:gd name="connsiteY12" fmla="*/ 1196667 h 1518214"/>
                <a:gd name="connsiteX13" fmla="*/ 261713 w 1387129"/>
                <a:gd name="connsiteY13" fmla="*/ 747232 h 1518214"/>
                <a:gd name="connsiteX14" fmla="*/ 0 w 1387129"/>
                <a:gd name="connsiteY14" fmla="*/ 278613 h 1518214"/>
                <a:gd name="connsiteX15" fmla="*/ 291858 w 1387129"/>
                <a:gd name="connsiteY15" fmla="*/ 154379 h 1518214"/>
                <a:gd name="connsiteX16" fmla="*/ 442584 w 1387129"/>
                <a:gd name="connsiteY16" fmla="*/ 405588 h 1518214"/>
                <a:gd name="connsiteX17" fmla="*/ 548091 w 1387129"/>
                <a:gd name="connsiteY17" fmla="*/ 0 h 1518214"/>
                <a:gd name="connsiteX0" fmla="*/ 838124 w 1387129"/>
                <a:gd name="connsiteY0" fmla="*/ 40651 h 1518214"/>
                <a:gd name="connsiteX1" fmla="*/ 854566 w 1387129"/>
                <a:gd name="connsiteY1" fmla="*/ 516120 h 1518214"/>
                <a:gd name="connsiteX2" fmla="*/ 1156017 w 1387129"/>
                <a:gd name="connsiteY2" fmla="*/ 335250 h 1518214"/>
                <a:gd name="connsiteX3" fmla="*/ 1387129 w 1387129"/>
                <a:gd name="connsiteY3" fmla="*/ 506072 h 1518214"/>
                <a:gd name="connsiteX4" fmla="*/ 945001 w 1387129"/>
                <a:gd name="connsiteY4" fmla="*/ 737184 h 1518214"/>
                <a:gd name="connsiteX5" fmla="*/ 1025388 w 1387129"/>
                <a:gd name="connsiteY5" fmla="*/ 887909 h 1518214"/>
                <a:gd name="connsiteX6" fmla="*/ 804324 w 1387129"/>
                <a:gd name="connsiteY6" fmla="*/ 887909 h 1518214"/>
                <a:gd name="connsiteX7" fmla="*/ 784228 w 1387129"/>
                <a:gd name="connsiteY7" fmla="*/ 1209456 h 1518214"/>
                <a:gd name="connsiteX8" fmla="*/ 874663 w 1387129"/>
                <a:gd name="connsiteY8" fmla="*/ 1239601 h 1518214"/>
                <a:gd name="connsiteX9" fmla="*/ 741293 w 1387129"/>
                <a:gd name="connsiteY9" fmla="*/ 1518214 h 1518214"/>
                <a:gd name="connsiteX10" fmla="*/ 208731 w 1387129"/>
                <a:gd name="connsiteY10" fmla="*/ 1505425 h 1518214"/>
                <a:gd name="connsiteX11" fmla="*/ 146613 w 1387129"/>
                <a:gd name="connsiteY11" fmla="*/ 1166522 h 1518214"/>
                <a:gd name="connsiteX12" fmla="*/ 209645 w 1387129"/>
                <a:gd name="connsiteY12" fmla="*/ 1196667 h 1518214"/>
                <a:gd name="connsiteX13" fmla="*/ 261713 w 1387129"/>
                <a:gd name="connsiteY13" fmla="*/ 747232 h 1518214"/>
                <a:gd name="connsiteX14" fmla="*/ 0 w 1387129"/>
                <a:gd name="connsiteY14" fmla="*/ 278613 h 1518214"/>
                <a:gd name="connsiteX15" fmla="*/ 291858 w 1387129"/>
                <a:gd name="connsiteY15" fmla="*/ 154379 h 1518214"/>
                <a:gd name="connsiteX16" fmla="*/ 442584 w 1387129"/>
                <a:gd name="connsiteY16" fmla="*/ 405588 h 1518214"/>
                <a:gd name="connsiteX17" fmla="*/ 548091 w 1387129"/>
                <a:gd name="connsiteY17" fmla="*/ 0 h 1518214"/>
                <a:gd name="connsiteX0" fmla="*/ 838124 w 1387129"/>
                <a:gd name="connsiteY0" fmla="*/ 40651 h 1518214"/>
                <a:gd name="connsiteX1" fmla="*/ 854566 w 1387129"/>
                <a:gd name="connsiteY1" fmla="*/ 516120 h 1518214"/>
                <a:gd name="connsiteX2" fmla="*/ 1156017 w 1387129"/>
                <a:gd name="connsiteY2" fmla="*/ 335250 h 1518214"/>
                <a:gd name="connsiteX3" fmla="*/ 1387129 w 1387129"/>
                <a:gd name="connsiteY3" fmla="*/ 506072 h 1518214"/>
                <a:gd name="connsiteX4" fmla="*/ 945001 w 1387129"/>
                <a:gd name="connsiteY4" fmla="*/ 737184 h 1518214"/>
                <a:gd name="connsiteX5" fmla="*/ 1025388 w 1387129"/>
                <a:gd name="connsiteY5" fmla="*/ 887909 h 1518214"/>
                <a:gd name="connsiteX6" fmla="*/ 804324 w 1387129"/>
                <a:gd name="connsiteY6" fmla="*/ 887909 h 1518214"/>
                <a:gd name="connsiteX7" fmla="*/ 784228 w 1387129"/>
                <a:gd name="connsiteY7" fmla="*/ 1209456 h 1518214"/>
                <a:gd name="connsiteX8" fmla="*/ 849085 w 1387129"/>
                <a:gd name="connsiteY8" fmla="*/ 1214024 h 1518214"/>
                <a:gd name="connsiteX9" fmla="*/ 741293 w 1387129"/>
                <a:gd name="connsiteY9" fmla="*/ 1518214 h 1518214"/>
                <a:gd name="connsiteX10" fmla="*/ 208731 w 1387129"/>
                <a:gd name="connsiteY10" fmla="*/ 1505425 h 1518214"/>
                <a:gd name="connsiteX11" fmla="*/ 146613 w 1387129"/>
                <a:gd name="connsiteY11" fmla="*/ 1166522 h 1518214"/>
                <a:gd name="connsiteX12" fmla="*/ 209645 w 1387129"/>
                <a:gd name="connsiteY12" fmla="*/ 1196667 h 1518214"/>
                <a:gd name="connsiteX13" fmla="*/ 261713 w 1387129"/>
                <a:gd name="connsiteY13" fmla="*/ 747232 h 1518214"/>
                <a:gd name="connsiteX14" fmla="*/ 0 w 1387129"/>
                <a:gd name="connsiteY14" fmla="*/ 278613 h 1518214"/>
                <a:gd name="connsiteX15" fmla="*/ 291858 w 1387129"/>
                <a:gd name="connsiteY15" fmla="*/ 154379 h 1518214"/>
                <a:gd name="connsiteX16" fmla="*/ 442584 w 1387129"/>
                <a:gd name="connsiteY16" fmla="*/ 405588 h 1518214"/>
                <a:gd name="connsiteX17" fmla="*/ 548091 w 1387129"/>
                <a:gd name="connsiteY17" fmla="*/ 0 h 1518214"/>
                <a:gd name="connsiteX0" fmla="*/ 838124 w 1387129"/>
                <a:gd name="connsiteY0" fmla="*/ 40651 h 1518214"/>
                <a:gd name="connsiteX1" fmla="*/ 854566 w 1387129"/>
                <a:gd name="connsiteY1" fmla="*/ 516120 h 1518214"/>
                <a:gd name="connsiteX2" fmla="*/ 1156017 w 1387129"/>
                <a:gd name="connsiteY2" fmla="*/ 335250 h 1518214"/>
                <a:gd name="connsiteX3" fmla="*/ 1387129 w 1387129"/>
                <a:gd name="connsiteY3" fmla="*/ 506072 h 1518214"/>
                <a:gd name="connsiteX4" fmla="*/ 945001 w 1387129"/>
                <a:gd name="connsiteY4" fmla="*/ 737184 h 1518214"/>
                <a:gd name="connsiteX5" fmla="*/ 1025388 w 1387129"/>
                <a:gd name="connsiteY5" fmla="*/ 887909 h 1518214"/>
                <a:gd name="connsiteX6" fmla="*/ 804324 w 1387129"/>
                <a:gd name="connsiteY6" fmla="*/ 887909 h 1518214"/>
                <a:gd name="connsiteX7" fmla="*/ 784228 w 1387129"/>
                <a:gd name="connsiteY7" fmla="*/ 1209456 h 1518214"/>
                <a:gd name="connsiteX8" fmla="*/ 849085 w 1387129"/>
                <a:gd name="connsiteY8" fmla="*/ 1214024 h 1518214"/>
                <a:gd name="connsiteX9" fmla="*/ 741293 w 1387129"/>
                <a:gd name="connsiteY9" fmla="*/ 1518214 h 1518214"/>
                <a:gd name="connsiteX10" fmla="*/ 208731 w 1387129"/>
                <a:gd name="connsiteY10" fmla="*/ 1505425 h 1518214"/>
                <a:gd name="connsiteX11" fmla="*/ 146613 w 1387129"/>
                <a:gd name="connsiteY11" fmla="*/ 1166522 h 1518214"/>
                <a:gd name="connsiteX12" fmla="*/ 209645 w 1387129"/>
                <a:gd name="connsiteY12" fmla="*/ 1196667 h 1518214"/>
                <a:gd name="connsiteX13" fmla="*/ 261713 w 1387129"/>
                <a:gd name="connsiteY13" fmla="*/ 747232 h 1518214"/>
                <a:gd name="connsiteX14" fmla="*/ 0 w 1387129"/>
                <a:gd name="connsiteY14" fmla="*/ 278613 h 1518214"/>
                <a:gd name="connsiteX15" fmla="*/ 291858 w 1387129"/>
                <a:gd name="connsiteY15" fmla="*/ 154379 h 1518214"/>
                <a:gd name="connsiteX16" fmla="*/ 442584 w 1387129"/>
                <a:gd name="connsiteY16" fmla="*/ 405588 h 1518214"/>
                <a:gd name="connsiteX17" fmla="*/ 548091 w 1387129"/>
                <a:gd name="connsiteY17" fmla="*/ 0 h 1518214"/>
                <a:gd name="connsiteX0" fmla="*/ 838124 w 1387129"/>
                <a:gd name="connsiteY0" fmla="*/ 40651 h 1518214"/>
                <a:gd name="connsiteX1" fmla="*/ 854566 w 1387129"/>
                <a:gd name="connsiteY1" fmla="*/ 516120 h 1518214"/>
                <a:gd name="connsiteX2" fmla="*/ 1156017 w 1387129"/>
                <a:gd name="connsiteY2" fmla="*/ 335250 h 1518214"/>
                <a:gd name="connsiteX3" fmla="*/ 1387129 w 1387129"/>
                <a:gd name="connsiteY3" fmla="*/ 506072 h 1518214"/>
                <a:gd name="connsiteX4" fmla="*/ 945001 w 1387129"/>
                <a:gd name="connsiteY4" fmla="*/ 737184 h 1518214"/>
                <a:gd name="connsiteX5" fmla="*/ 1025388 w 1387129"/>
                <a:gd name="connsiteY5" fmla="*/ 887909 h 1518214"/>
                <a:gd name="connsiteX6" fmla="*/ 804324 w 1387129"/>
                <a:gd name="connsiteY6" fmla="*/ 887909 h 1518214"/>
                <a:gd name="connsiteX7" fmla="*/ 784228 w 1387129"/>
                <a:gd name="connsiteY7" fmla="*/ 1209456 h 1518214"/>
                <a:gd name="connsiteX8" fmla="*/ 849085 w 1387129"/>
                <a:gd name="connsiteY8" fmla="*/ 1214024 h 1518214"/>
                <a:gd name="connsiteX9" fmla="*/ 741293 w 1387129"/>
                <a:gd name="connsiteY9" fmla="*/ 1518214 h 1518214"/>
                <a:gd name="connsiteX10" fmla="*/ 208731 w 1387129"/>
                <a:gd name="connsiteY10" fmla="*/ 1505425 h 1518214"/>
                <a:gd name="connsiteX11" fmla="*/ 146613 w 1387129"/>
                <a:gd name="connsiteY11" fmla="*/ 1166522 h 1518214"/>
                <a:gd name="connsiteX12" fmla="*/ 209645 w 1387129"/>
                <a:gd name="connsiteY12" fmla="*/ 1196667 h 1518214"/>
                <a:gd name="connsiteX13" fmla="*/ 261713 w 1387129"/>
                <a:gd name="connsiteY13" fmla="*/ 747232 h 1518214"/>
                <a:gd name="connsiteX14" fmla="*/ 0 w 1387129"/>
                <a:gd name="connsiteY14" fmla="*/ 278613 h 1518214"/>
                <a:gd name="connsiteX15" fmla="*/ 291858 w 1387129"/>
                <a:gd name="connsiteY15" fmla="*/ 154379 h 1518214"/>
                <a:gd name="connsiteX16" fmla="*/ 442584 w 1387129"/>
                <a:gd name="connsiteY16" fmla="*/ 405588 h 1518214"/>
                <a:gd name="connsiteX17" fmla="*/ 548091 w 1387129"/>
                <a:gd name="connsiteY17" fmla="*/ 0 h 1518214"/>
                <a:gd name="connsiteX0" fmla="*/ 838124 w 1387129"/>
                <a:gd name="connsiteY0" fmla="*/ 40651 h 1518214"/>
                <a:gd name="connsiteX1" fmla="*/ 854566 w 1387129"/>
                <a:gd name="connsiteY1" fmla="*/ 516120 h 1518214"/>
                <a:gd name="connsiteX2" fmla="*/ 1156017 w 1387129"/>
                <a:gd name="connsiteY2" fmla="*/ 335250 h 1518214"/>
                <a:gd name="connsiteX3" fmla="*/ 1387129 w 1387129"/>
                <a:gd name="connsiteY3" fmla="*/ 506072 h 1518214"/>
                <a:gd name="connsiteX4" fmla="*/ 945001 w 1387129"/>
                <a:gd name="connsiteY4" fmla="*/ 737184 h 1518214"/>
                <a:gd name="connsiteX5" fmla="*/ 1025388 w 1387129"/>
                <a:gd name="connsiteY5" fmla="*/ 887909 h 1518214"/>
                <a:gd name="connsiteX6" fmla="*/ 804324 w 1387129"/>
                <a:gd name="connsiteY6" fmla="*/ 887909 h 1518214"/>
                <a:gd name="connsiteX7" fmla="*/ 784228 w 1387129"/>
                <a:gd name="connsiteY7" fmla="*/ 1209456 h 1518214"/>
                <a:gd name="connsiteX8" fmla="*/ 849085 w 1387129"/>
                <a:gd name="connsiteY8" fmla="*/ 1214024 h 1518214"/>
                <a:gd name="connsiteX9" fmla="*/ 741293 w 1387129"/>
                <a:gd name="connsiteY9" fmla="*/ 1518214 h 1518214"/>
                <a:gd name="connsiteX10" fmla="*/ 208731 w 1387129"/>
                <a:gd name="connsiteY10" fmla="*/ 1505425 h 1518214"/>
                <a:gd name="connsiteX11" fmla="*/ 146613 w 1387129"/>
                <a:gd name="connsiteY11" fmla="*/ 1166522 h 1518214"/>
                <a:gd name="connsiteX12" fmla="*/ 209645 w 1387129"/>
                <a:gd name="connsiteY12" fmla="*/ 1196667 h 1518214"/>
                <a:gd name="connsiteX13" fmla="*/ 261713 w 1387129"/>
                <a:gd name="connsiteY13" fmla="*/ 747232 h 1518214"/>
                <a:gd name="connsiteX14" fmla="*/ 0 w 1387129"/>
                <a:gd name="connsiteY14" fmla="*/ 278613 h 1518214"/>
                <a:gd name="connsiteX15" fmla="*/ 291858 w 1387129"/>
                <a:gd name="connsiteY15" fmla="*/ 154379 h 1518214"/>
                <a:gd name="connsiteX16" fmla="*/ 442584 w 1387129"/>
                <a:gd name="connsiteY16" fmla="*/ 405588 h 1518214"/>
                <a:gd name="connsiteX17" fmla="*/ 548091 w 1387129"/>
                <a:gd name="connsiteY17" fmla="*/ 0 h 1518214"/>
                <a:gd name="connsiteX0" fmla="*/ 838124 w 1387129"/>
                <a:gd name="connsiteY0" fmla="*/ 40651 h 1518214"/>
                <a:gd name="connsiteX1" fmla="*/ 854566 w 1387129"/>
                <a:gd name="connsiteY1" fmla="*/ 516120 h 1518214"/>
                <a:gd name="connsiteX2" fmla="*/ 1156017 w 1387129"/>
                <a:gd name="connsiteY2" fmla="*/ 335250 h 1518214"/>
                <a:gd name="connsiteX3" fmla="*/ 1387129 w 1387129"/>
                <a:gd name="connsiteY3" fmla="*/ 506072 h 1518214"/>
                <a:gd name="connsiteX4" fmla="*/ 945001 w 1387129"/>
                <a:gd name="connsiteY4" fmla="*/ 737184 h 1518214"/>
                <a:gd name="connsiteX5" fmla="*/ 1025388 w 1387129"/>
                <a:gd name="connsiteY5" fmla="*/ 887909 h 1518214"/>
                <a:gd name="connsiteX6" fmla="*/ 804324 w 1387129"/>
                <a:gd name="connsiteY6" fmla="*/ 887909 h 1518214"/>
                <a:gd name="connsiteX7" fmla="*/ 784228 w 1387129"/>
                <a:gd name="connsiteY7" fmla="*/ 1209456 h 1518214"/>
                <a:gd name="connsiteX8" fmla="*/ 849085 w 1387129"/>
                <a:gd name="connsiteY8" fmla="*/ 1214024 h 1518214"/>
                <a:gd name="connsiteX9" fmla="*/ 741293 w 1387129"/>
                <a:gd name="connsiteY9" fmla="*/ 1518214 h 1518214"/>
                <a:gd name="connsiteX10" fmla="*/ 208731 w 1387129"/>
                <a:gd name="connsiteY10" fmla="*/ 1505425 h 1518214"/>
                <a:gd name="connsiteX11" fmla="*/ 146613 w 1387129"/>
                <a:gd name="connsiteY11" fmla="*/ 1166522 h 1518214"/>
                <a:gd name="connsiteX12" fmla="*/ 209645 w 1387129"/>
                <a:gd name="connsiteY12" fmla="*/ 1196667 h 1518214"/>
                <a:gd name="connsiteX13" fmla="*/ 261713 w 1387129"/>
                <a:gd name="connsiteY13" fmla="*/ 747232 h 1518214"/>
                <a:gd name="connsiteX14" fmla="*/ 0 w 1387129"/>
                <a:gd name="connsiteY14" fmla="*/ 278613 h 1518214"/>
                <a:gd name="connsiteX15" fmla="*/ 291858 w 1387129"/>
                <a:gd name="connsiteY15" fmla="*/ 154379 h 1518214"/>
                <a:gd name="connsiteX16" fmla="*/ 442584 w 1387129"/>
                <a:gd name="connsiteY16" fmla="*/ 405588 h 1518214"/>
                <a:gd name="connsiteX17" fmla="*/ 548091 w 1387129"/>
                <a:gd name="connsiteY17" fmla="*/ 0 h 1518214"/>
                <a:gd name="connsiteX0" fmla="*/ 838124 w 1387129"/>
                <a:gd name="connsiteY0" fmla="*/ 40651 h 1518214"/>
                <a:gd name="connsiteX1" fmla="*/ 854566 w 1387129"/>
                <a:gd name="connsiteY1" fmla="*/ 516120 h 1518214"/>
                <a:gd name="connsiteX2" fmla="*/ 1156017 w 1387129"/>
                <a:gd name="connsiteY2" fmla="*/ 335250 h 1518214"/>
                <a:gd name="connsiteX3" fmla="*/ 1387129 w 1387129"/>
                <a:gd name="connsiteY3" fmla="*/ 506072 h 1518214"/>
                <a:gd name="connsiteX4" fmla="*/ 945001 w 1387129"/>
                <a:gd name="connsiteY4" fmla="*/ 737184 h 1518214"/>
                <a:gd name="connsiteX5" fmla="*/ 983824 w 1387129"/>
                <a:gd name="connsiteY5" fmla="*/ 881515 h 1518214"/>
                <a:gd name="connsiteX6" fmla="*/ 804324 w 1387129"/>
                <a:gd name="connsiteY6" fmla="*/ 887909 h 1518214"/>
                <a:gd name="connsiteX7" fmla="*/ 784228 w 1387129"/>
                <a:gd name="connsiteY7" fmla="*/ 1209456 h 1518214"/>
                <a:gd name="connsiteX8" fmla="*/ 849085 w 1387129"/>
                <a:gd name="connsiteY8" fmla="*/ 1214024 h 1518214"/>
                <a:gd name="connsiteX9" fmla="*/ 741293 w 1387129"/>
                <a:gd name="connsiteY9" fmla="*/ 1518214 h 1518214"/>
                <a:gd name="connsiteX10" fmla="*/ 208731 w 1387129"/>
                <a:gd name="connsiteY10" fmla="*/ 1505425 h 1518214"/>
                <a:gd name="connsiteX11" fmla="*/ 146613 w 1387129"/>
                <a:gd name="connsiteY11" fmla="*/ 1166522 h 1518214"/>
                <a:gd name="connsiteX12" fmla="*/ 209645 w 1387129"/>
                <a:gd name="connsiteY12" fmla="*/ 1196667 h 1518214"/>
                <a:gd name="connsiteX13" fmla="*/ 261713 w 1387129"/>
                <a:gd name="connsiteY13" fmla="*/ 747232 h 1518214"/>
                <a:gd name="connsiteX14" fmla="*/ 0 w 1387129"/>
                <a:gd name="connsiteY14" fmla="*/ 278613 h 1518214"/>
                <a:gd name="connsiteX15" fmla="*/ 291858 w 1387129"/>
                <a:gd name="connsiteY15" fmla="*/ 154379 h 1518214"/>
                <a:gd name="connsiteX16" fmla="*/ 442584 w 1387129"/>
                <a:gd name="connsiteY16" fmla="*/ 405588 h 1518214"/>
                <a:gd name="connsiteX17" fmla="*/ 548091 w 1387129"/>
                <a:gd name="connsiteY17" fmla="*/ 0 h 1518214"/>
                <a:gd name="connsiteX0" fmla="*/ 838124 w 1387129"/>
                <a:gd name="connsiteY0" fmla="*/ 40651 h 1518214"/>
                <a:gd name="connsiteX1" fmla="*/ 854566 w 1387129"/>
                <a:gd name="connsiteY1" fmla="*/ 516120 h 1518214"/>
                <a:gd name="connsiteX2" fmla="*/ 1156017 w 1387129"/>
                <a:gd name="connsiteY2" fmla="*/ 335250 h 1518214"/>
                <a:gd name="connsiteX3" fmla="*/ 1387129 w 1387129"/>
                <a:gd name="connsiteY3" fmla="*/ 506072 h 1518214"/>
                <a:gd name="connsiteX4" fmla="*/ 865071 w 1387129"/>
                <a:gd name="connsiteY4" fmla="*/ 743579 h 1518214"/>
                <a:gd name="connsiteX5" fmla="*/ 983824 w 1387129"/>
                <a:gd name="connsiteY5" fmla="*/ 881515 h 1518214"/>
                <a:gd name="connsiteX6" fmla="*/ 804324 w 1387129"/>
                <a:gd name="connsiteY6" fmla="*/ 887909 h 1518214"/>
                <a:gd name="connsiteX7" fmla="*/ 784228 w 1387129"/>
                <a:gd name="connsiteY7" fmla="*/ 1209456 h 1518214"/>
                <a:gd name="connsiteX8" fmla="*/ 849085 w 1387129"/>
                <a:gd name="connsiteY8" fmla="*/ 1214024 h 1518214"/>
                <a:gd name="connsiteX9" fmla="*/ 741293 w 1387129"/>
                <a:gd name="connsiteY9" fmla="*/ 1518214 h 1518214"/>
                <a:gd name="connsiteX10" fmla="*/ 208731 w 1387129"/>
                <a:gd name="connsiteY10" fmla="*/ 1505425 h 1518214"/>
                <a:gd name="connsiteX11" fmla="*/ 146613 w 1387129"/>
                <a:gd name="connsiteY11" fmla="*/ 1166522 h 1518214"/>
                <a:gd name="connsiteX12" fmla="*/ 209645 w 1387129"/>
                <a:gd name="connsiteY12" fmla="*/ 1196667 h 1518214"/>
                <a:gd name="connsiteX13" fmla="*/ 261713 w 1387129"/>
                <a:gd name="connsiteY13" fmla="*/ 747232 h 1518214"/>
                <a:gd name="connsiteX14" fmla="*/ 0 w 1387129"/>
                <a:gd name="connsiteY14" fmla="*/ 278613 h 1518214"/>
                <a:gd name="connsiteX15" fmla="*/ 291858 w 1387129"/>
                <a:gd name="connsiteY15" fmla="*/ 154379 h 1518214"/>
                <a:gd name="connsiteX16" fmla="*/ 442584 w 1387129"/>
                <a:gd name="connsiteY16" fmla="*/ 405588 h 1518214"/>
                <a:gd name="connsiteX17" fmla="*/ 548091 w 1387129"/>
                <a:gd name="connsiteY17" fmla="*/ 0 h 1518214"/>
                <a:gd name="connsiteX0" fmla="*/ 838124 w 1387129"/>
                <a:gd name="connsiteY0" fmla="*/ 40651 h 1518214"/>
                <a:gd name="connsiteX1" fmla="*/ 854566 w 1387129"/>
                <a:gd name="connsiteY1" fmla="*/ 516120 h 1518214"/>
                <a:gd name="connsiteX2" fmla="*/ 1156017 w 1387129"/>
                <a:gd name="connsiteY2" fmla="*/ 335250 h 1518214"/>
                <a:gd name="connsiteX3" fmla="*/ 1387129 w 1387129"/>
                <a:gd name="connsiteY3" fmla="*/ 506072 h 1518214"/>
                <a:gd name="connsiteX4" fmla="*/ 865071 w 1387129"/>
                <a:gd name="connsiteY4" fmla="*/ 743579 h 1518214"/>
                <a:gd name="connsiteX5" fmla="*/ 983824 w 1387129"/>
                <a:gd name="connsiteY5" fmla="*/ 881515 h 1518214"/>
                <a:gd name="connsiteX6" fmla="*/ 804324 w 1387129"/>
                <a:gd name="connsiteY6" fmla="*/ 887909 h 1518214"/>
                <a:gd name="connsiteX7" fmla="*/ 784228 w 1387129"/>
                <a:gd name="connsiteY7" fmla="*/ 1209456 h 1518214"/>
                <a:gd name="connsiteX8" fmla="*/ 849085 w 1387129"/>
                <a:gd name="connsiteY8" fmla="*/ 1214024 h 1518214"/>
                <a:gd name="connsiteX9" fmla="*/ 741293 w 1387129"/>
                <a:gd name="connsiteY9" fmla="*/ 1518214 h 1518214"/>
                <a:gd name="connsiteX10" fmla="*/ 208731 w 1387129"/>
                <a:gd name="connsiteY10" fmla="*/ 1505425 h 1518214"/>
                <a:gd name="connsiteX11" fmla="*/ 146613 w 1387129"/>
                <a:gd name="connsiteY11" fmla="*/ 1166522 h 1518214"/>
                <a:gd name="connsiteX12" fmla="*/ 209645 w 1387129"/>
                <a:gd name="connsiteY12" fmla="*/ 1196667 h 1518214"/>
                <a:gd name="connsiteX13" fmla="*/ 261713 w 1387129"/>
                <a:gd name="connsiteY13" fmla="*/ 747232 h 1518214"/>
                <a:gd name="connsiteX14" fmla="*/ 0 w 1387129"/>
                <a:gd name="connsiteY14" fmla="*/ 278613 h 1518214"/>
                <a:gd name="connsiteX15" fmla="*/ 291858 w 1387129"/>
                <a:gd name="connsiteY15" fmla="*/ 154379 h 1518214"/>
                <a:gd name="connsiteX16" fmla="*/ 442584 w 1387129"/>
                <a:gd name="connsiteY16" fmla="*/ 405588 h 1518214"/>
                <a:gd name="connsiteX17" fmla="*/ 548091 w 1387129"/>
                <a:gd name="connsiteY17" fmla="*/ 0 h 1518214"/>
                <a:gd name="connsiteX0" fmla="*/ 838124 w 1387129"/>
                <a:gd name="connsiteY0" fmla="*/ 40651 h 1518214"/>
                <a:gd name="connsiteX1" fmla="*/ 854566 w 1387129"/>
                <a:gd name="connsiteY1" fmla="*/ 516120 h 1518214"/>
                <a:gd name="connsiteX2" fmla="*/ 1156017 w 1387129"/>
                <a:gd name="connsiteY2" fmla="*/ 335250 h 1518214"/>
                <a:gd name="connsiteX3" fmla="*/ 1387129 w 1387129"/>
                <a:gd name="connsiteY3" fmla="*/ 506072 h 1518214"/>
                <a:gd name="connsiteX4" fmla="*/ 865071 w 1387129"/>
                <a:gd name="connsiteY4" fmla="*/ 743579 h 1518214"/>
                <a:gd name="connsiteX5" fmla="*/ 907091 w 1387129"/>
                <a:gd name="connsiteY5" fmla="*/ 891107 h 1518214"/>
                <a:gd name="connsiteX6" fmla="*/ 804324 w 1387129"/>
                <a:gd name="connsiteY6" fmla="*/ 887909 h 1518214"/>
                <a:gd name="connsiteX7" fmla="*/ 784228 w 1387129"/>
                <a:gd name="connsiteY7" fmla="*/ 1209456 h 1518214"/>
                <a:gd name="connsiteX8" fmla="*/ 849085 w 1387129"/>
                <a:gd name="connsiteY8" fmla="*/ 1214024 h 1518214"/>
                <a:gd name="connsiteX9" fmla="*/ 741293 w 1387129"/>
                <a:gd name="connsiteY9" fmla="*/ 1518214 h 1518214"/>
                <a:gd name="connsiteX10" fmla="*/ 208731 w 1387129"/>
                <a:gd name="connsiteY10" fmla="*/ 1505425 h 1518214"/>
                <a:gd name="connsiteX11" fmla="*/ 146613 w 1387129"/>
                <a:gd name="connsiteY11" fmla="*/ 1166522 h 1518214"/>
                <a:gd name="connsiteX12" fmla="*/ 209645 w 1387129"/>
                <a:gd name="connsiteY12" fmla="*/ 1196667 h 1518214"/>
                <a:gd name="connsiteX13" fmla="*/ 261713 w 1387129"/>
                <a:gd name="connsiteY13" fmla="*/ 747232 h 1518214"/>
                <a:gd name="connsiteX14" fmla="*/ 0 w 1387129"/>
                <a:gd name="connsiteY14" fmla="*/ 278613 h 1518214"/>
                <a:gd name="connsiteX15" fmla="*/ 291858 w 1387129"/>
                <a:gd name="connsiteY15" fmla="*/ 154379 h 1518214"/>
                <a:gd name="connsiteX16" fmla="*/ 442584 w 1387129"/>
                <a:gd name="connsiteY16" fmla="*/ 405588 h 1518214"/>
                <a:gd name="connsiteX17" fmla="*/ 548091 w 1387129"/>
                <a:gd name="connsiteY17" fmla="*/ 0 h 1518214"/>
                <a:gd name="connsiteX0" fmla="*/ 838124 w 1387129"/>
                <a:gd name="connsiteY0" fmla="*/ 40651 h 1518214"/>
                <a:gd name="connsiteX1" fmla="*/ 854566 w 1387129"/>
                <a:gd name="connsiteY1" fmla="*/ 516120 h 1518214"/>
                <a:gd name="connsiteX2" fmla="*/ 1156017 w 1387129"/>
                <a:gd name="connsiteY2" fmla="*/ 335250 h 1518214"/>
                <a:gd name="connsiteX3" fmla="*/ 1387129 w 1387129"/>
                <a:gd name="connsiteY3" fmla="*/ 506072 h 1518214"/>
                <a:gd name="connsiteX4" fmla="*/ 865071 w 1387129"/>
                <a:gd name="connsiteY4" fmla="*/ 743579 h 1518214"/>
                <a:gd name="connsiteX5" fmla="*/ 907091 w 1387129"/>
                <a:gd name="connsiteY5" fmla="*/ 891107 h 1518214"/>
                <a:gd name="connsiteX6" fmla="*/ 804324 w 1387129"/>
                <a:gd name="connsiteY6" fmla="*/ 887909 h 1518214"/>
                <a:gd name="connsiteX7" fmla="*/ 784228 w 1387129"/>
                <a:gd name="connsiteY7" fmla="*/ 1209456 h 1518214"/>
                <a:gd name="connsiteX8" fmla="*/ 849085 w 1387129"/>
                <a:gd name="connsiteY8" fmla="*/ 1214024 h 1518214"/>
                <a:gd name="connsiteX9" fmla="*/ 741293 w 1387129"/>
                <a:gd name="connsiteY9" fmla="*/ 1518214 h 1518214"/>
                <a:gd name="connsiteX10" fmla="*/ 208731 w 1387129"/>
                <a:gd name="connsiteY10" fmla="*/ 1505425 h 1518214"/>
                <a:gd name="connsiteX11" fmla="*/ 146613 w 1387129"/>
                <a:gd name="connsiteY11" fmla="*/ 1166522 h 1518214"/>
                <a:gd name="connsiteX12" fmla="*/ 209645 w 1387129"/>
                <a:gd name="connsiteY12" fmla="*/ 1196667 h 1518214"/>
                <a:gd name="connsiteX13" fmla="*/ 261713 w 1387129"/>
                <a:gd name="connsiteY13" fmla="*/ 747232 h 1518214"/>
                <a:gd name="connsiteX14" fmla="*/ 0 w 1387129"/>
                <a:gd name="connsiteY14" fmla="*/ 278613 h 1518214"/>
                <a:gd name="connsiteX15" fmla="*/ 291858 w 1387129"/>
                <a:gd name="connsiteY15" fmla="*/ 154379 h 1518214"/>
                <a:gd name="connsiteX16" fmla="*/ 442584 w 1387129"/>
                <a:gd name="connsiteY16" fmla="*/ 405588 h 1518214"/>
                <a:gd name="connsiteX17" fmla="*/ 548091 w 1387129"/>
                <a:gd name="connsiteY17" fmla="*/ 0 h 1518214"/>
                <a:gd name="connsiteX0" fmla="*/ 838124 w 1387129"/>
                <a:gd name="connsiteY0" fmla="*/ 40651 h 1518214"/>
                <a:gd name="connsiteX1" fmla="*/ 854566 w 1387129"/>
                <a:gd name="connsiteY1" fmla="*/ 516120 h 1518214"/>
                <a:gd name="connsiteX2" fmla="*/ 1156017 w 1387129"/>
                <a:gd name="connsiteY2" fmla="*/ 335250 h 1518214"/>
                <a:gd name="connsiteX3" fmla="*/ 1387129 w 1387129"/>
                <a:gd name="connsiteY3" fmla="*/ 506072 h 1518214"/>
                <a:gd name="connsiteX4" fmla="*/ 865071 w 1387129"/>
                <a:gd name="connsiteY4" fmla="*/ 743579 h 1518214"/>
                <a:gd name="connsiteX5" fmla="*/ 907091 w 1387129"/>
                <a:gd name="connsiteY5" fmla="*/ 891107 h 1518214"/>
                <a:gd name="connsiteX6" fmla="*/ 804324 w 1387129"/>
                <a:gd name="connsiteY6" fmla="*/ 887909 h 1518214"/>
                <a:gd name="connsiteX7" fmla="*/ 784228 w 1387129"/>
                <a:gd name="connsiteY7" fmla="*/ 1209456 h 1518214"/>
                <a:gd name="connsiteX8" fmla="*/ 849085 w 1387129"/>
                <a:gd name="connsiteY8" fmla="*/ 1214024 h 1518214"/>
                <a:gd name="connsiteX9" fmla="*/ 741293 w 1387129"/>
                <a:gd name="connsiteY9" fmla="*/ 1518214 h 1518214"/>
                <a:gd name="connsiteX10" fmla="*/ 208731 w 1387129"/>
                <a:gd name="connsiteY10" fmla="*/ 1505425 h 1518214"/>
                <a:gd name="connsiteX11" fmla="*/ 146613 w 1387129"/>
                <a:gd name="connsiteY11" fmla="*/ 1166522 h 1518214"/>
                <a:gd name="connsiteX12" fmla="*/ 209645 w 1387129"/>
                <a:gd name="connsiteY12" fmla="*/ 1196667 h 1518214"/>
                <a:gd name="connsiteX13" fmla="*/ 261713 w 1387129"/>
                <a:gd name="connsiteY13" fmla="*/ 747232 h 1518214"/>
                <a:gd name="connsiteX14" fmla="*/ 0 w 1387129"/>
                <a:gd name="connsiteY14" fmla="*/ 278613 h 1518214"/>
                <a:gd name="connsiteX15" fmla="*/ 291858 w 1387129"/>
                <a:gd name="connsiteY15" fmla="*/ 154379 h 1518214"/>
                <a:gd name="connsiteX16" fmla="*/ 442584 w 1387129"/>
                <a:gd name="connsiteY16" fmla="*/ 405588 h 1518214"/>
                <a:gd name="connsiteX17" fmla="*/ 548091 w 1387129"/>
                <a:gd name="connsiteY17" fmla="*/ 0 h 1518214"/>
                <a:gd name="connsiteX0" fmla="*/ 838124 w 1387129"/>
                <a:gd name="connsiteY0" fmla="*/ 40651 h 1518214"/>
                <a:gd name="connsiteX1" fmla="*/ 854566 w 1387129"/>
                <a:gd name="connsiteY1" fmla="*/ 516120 h 1518214"/>
                <a:gd name="connsiteX2" fmla="*/ 1156017 w 1387129"/>
                <a:gd name="connsiteY2" fmla="*/ 335250 h 1518214"/>
                <a:gd name="connsiteX3" fmla="*/ 1387129 w 1387129"/>
                <a:gd name="connsiteY3" fmla="*/ 506072 h 1518214"/>
                <a:gd name="connsiteX4" fmla="*/ 865071 w 1387129"/>
                <a:gd name="connsiteY4" fmla="*/ 743579 h 1518214"/>
                <a:gd name="connsiteX5" fmla="*/ 907091 w 1387129"/>
                <a:gd name="connsiteY5" fmla="*/ 891107 h 1518214"/>
                <a:gd name="connsiteX6" fmla="*/ 804324 w 1387129"/>
                <a:gd name="connsiteY6" fmla="*/ 887909 h 1518214"/>
                <a:gd name="connsiteX7" fmla="*/ 784228 w 1387129"/>
                <a:gd name="connsiteY7" fmla="*/ 1209456 h 1518214"/>
                <a:gd name="connsiteX8" fmla="*/ 849085 w 1387129"/>
                <a:gd name="connsiteY8" fmla="*/ 1214024 h 1518214"/>
                <a:gd name="connsiteX9" fmla="*/ 741293 w 1387129"/>
                <a:gd name="connsiteY9" fmla="*/ 1518214 h 1518214"/>
                <a:gd name="connsiteX10" fmla="*/ 208731 w 1387129"/>
                <a:gd name="connsiteY10" fmla="*/ 1505425 h 1518214"/>
                <a:gd name="connsiteX11" fmla="*/ 146613 w 1387129"/>
                <a:gd name="connsiteY11" fmla="*/ 1166522 h 1518214"/>
                <a:gd name="connsiteX12" fmla="*/ 209645 w 1387129"/>
                <a:gd name="connsiteY12" fmla="*/ 1196667 h 1518214"/>
                <a:gd name="connsiteX13" fmla="*/ 261713 w 1387129"/>
                <a:gd name="connsiteY13" fmla="*/ 747232 h 1518214"/>
                <a:gd name="connsiteX14" fmla="*/ 0 w 1387129"/>
                <a:gd name="connsiteY14" fmla="*/ 278613 h 1518214"/>
                <a:gd name="connsiteX15" fmla="*/ 291858 w 1387129"/>
                <a:gd name="connsiteY15" fmla="*/ 154379 h 1518214"/>
                <a:gd name="connsiteX16" fmla="*/ 442584 w 1387129"/>
                <a:gd name="connsiteY16" fmla="*/ 405588 h 1518214"/>
                <a:gd name="connsiteX17" fmla="*/ 548091 w 1387129"/>
                <a:gd name="connsiteY17" fmla="*/ 0 h 1518214"/>
                <a:gd name="connsiteX0" fmla="*/ 838124 w 1387129"/>
                <a:gd name="connsiteY0" fmla="*/ 40651 h 1518214"/>
                <a:gd name="connsiteX1" fmla="*/ 854566 w 1387129"/>
                <a:gd name="connsiteY1" fmla="*/ 516120 h 1518214"/>
                <a:gd name="connsiteX2" fmla="*/ 1156017 w 1387129"/>
                <a:gd name="connsiteY2" fmla="*/ 335250 h 1518214"/>
                <a:gd name="connsiteX3" fmla="*/ 1387129 w 1387129"/>
                <a:gd name="connsiteY3" fmla="*/ 506072 h 1518214"/>
                <a:gd name="connsiteX4" fmla="*/ 865071 w 1387129"/>
                <a:gd name="connsiteY4" fmla="*/ 743579 h 1518214"/>
                <a:gd name="connsiteX5" fmla="*/ 923077 w 1387129"/>
                <a:gd name="connsiteY5" fmla="*/ 833557 h 1518214"/>
                <a:gd name="connsiteX6" fmla="*/ 804324 w 1387129"/>
                <a:gd name="connsiteY6" fmla="*/ 887909 h 1518214"/>
                <a:gd name="connsiteX7" fmla="*/ 784228 w 1387129"/>
                <a:gd name="connsiteY7" fmla="*/ 1209456 h 1518214"/>
                <a:gd name="connsiteX8" fmla="*/ 849085 w 1387129"/>
                <a:gd name="connsiteY8" fmla="*/ 1214024 h 1518214"/>
                <a:gd name="connsiteX9" fmla="*/ 741293 w 1387129"/>
                <a:gd name="connsiteY9" fmla="*/ 1518214 h 1518214"/>
                <a:gd name="connsiteX10" fmla="*/ 208731 w 1387129"/>
                <a:gd name="connsiteY10" fmla="*/ 1505425 h 1518214"/>
                <a:gd name="connsiteX11" fmla="*/ 146613 w 1387129"/>
                <a:gd name="connsiteY11" fmla="*/ 1166522 h 1518214"/>
                <a:gd name="connsiteX12" fmla="*/ 209645 w 1387129"/>
                <a:gd name="connsiteY12" fmla="*/ 1196667 h 1518214"/>
                <a:gd name="connsiteX13" fmla="*/ 261713 w 1387129"/>
                <a:gd name="connsiteY13" fmla="*/ 747232 h 1518214"/>
                <a:gd name="connsiteX14" fmla="*/ 0 w 1387129"/>
                <a:gd name="connsiteY14" fmla="*/ 278613 h 1518214"/>
                <a:gd name="connsiteX15" fmla="*/ 291858 w 1387129"/>
                <a:gd name="connsiteY15" fmla="*/ 154379 h 1518214"/>
                <a:gd name="connsiteX16" fmla="*/ 442584 w 1387129"/>
                <a:gd name="connsiteY16" fmla="*/ 405588 h 1518214"/>
                <a:gd name="connsiteX17" fmla="*/ 548091 w 1387129"/>
                <a:gd name="connsiteY17" fmla="*/ 0 h 1518214"/>
                <a:gd name="connsiteX0" fmla="*/ 838124 w 1387129"/>
                <a:gd name="connsiteY0" fmla="*/ 40651 h 1518214"/>
                <a:gd name="connsiteX1" fmla="*/ 854566 w 1387129"/>
                <a:gd name="connsiteY1" fmla="*/ 516120 h 1518214"/>
                <a:gd name="connsiteX2" fmla="*/ 1156017 w 1387129"/>
                <a:gd name="connsiteY2" fmla="*/ 335250 h 1518214"/>
                <a:gd name="connsiteX3" fmla="*/ 1387129 w 1387129"/>
                <a:gd name="connsiteY3" fmla="*/ 506072 h 1518214"/>
                <a:gd name="connsiteX4" fmla="*/ 865071 w 1387129"/>
                <a:gd name="connsiteY4" fmla="*/ 743579 h 1518214"/>
                <a:gd name="connsiteX5" fmla="*/ 923077 w 1387129"/>
                <a:gd name="connsiteY5" fmla="*/ 833557 h 1518214"/>
                <a:gd name="connsiteX6" fmla="*/ 813915 w 1387129"/>
                <a:gd name="connsiteY6" fmla="*/ 833556 h 1518214"/>
                <a:gd name="connsiteX7" fmla="*/ 784228 w 1387129"/>
                <a:gd name="connsiteY7" fmla="*/ 1209456 h 1518214"/>
                <a:gd name="connsiteX8" fmla="*/ 849085 w 1387129"/>
                <a:gd name="connsiteY8" fmla="*/ 1214024 h 1518214"/>
                <a:gd name="connsiteX9" fmla="*/ 741293 w 1387129"/>
                <a:gd name="connsiteY9" fmla="*/ 1518214 h 1518214"/>
                <a:gd name="connsiteX10" fmla="*/ 208731 w 1387129"/>
                <a:gd name="connsiteY10" fmla="*/ 1505425 h 1518214"/>
                <a:gd name="connsiteX11" fmla="*/ 146613 w 1387129"/>
                <a:gd name="connsiteY11" fmla="*/ 1166522 h 1518214"/>
                <a:gd name="connsiteX12" fmla="*/ 209645 w 1387129"/>
                <a:gd name="connsiteY12" fmla="*/ 1196667 h 1518214"/>
                <a:gd name="connsiteX13" fmla="*/ 261713 w 1387129"/>
                <a:gd name="connsiteY13" fmla="*/ 747232 h 1518214"/>
                <a:gd name="connsiteX14" fmla="*/ 0 w 1387129"/>
                <a:gd name="connsiteY14" fmla="*/ 278613 h 1518214"/>
                <a:gd name="connsiteX15" fmla="*/ 291858 w 1387129"/>
                <a:gd name="connsiteY15" fmla="*/ 154379 h 1518214"/>
                <a:gd name="connsiteX16" fmla="*/ 442584 w 1387129"/>
                <a:gd name="connsiteY16" fmla="*/ 405588 h 1518214"/>
                <a:gd name="connsiteX17" fmla="*/ 548091 w 1387129"/>
                <a:gd name="connsiteY17" fmla="*/ 0 h 1518214"/>
                <a:gd name="connsiteX0" fmla="*/ 838124 w 1387129"/>
                <a:gd name="connsiteY0" fmla="*/ 40651 h 1518214"/>
                <a:gd name="connsiteX1" fmla="*/ 854566 w 1387129"/>
                <a:gd name="connsiteY1" fmla="*/ 516120 h 1518214"/>
                <a:gd name="connsiteX2" fmla="*/ 1156017 w 1387129"/>
                <a:gd name="connsiteY2" fmla="*/ 335250 h 1518214"/>
                <a:gd name="connsiteX3" fmla="*/ 1387129 w 1387129"/>
                <a:gd name="connsiteY3" fmla="*/ 506072 h 1518214"/>
                <a:gd name="connsiteX4" fmla="*/ 865071 w 1387129"/>
                <a:gd name="connsiteY4" fmla="*/ 743579 h 1518214"/>
                <a:gd name="connsiteX5" fmla="*/ 923077 w 1387129"/>
                <a:gd name="connsiteY5" fmla="*/ 833557 h 1518214"/>
                <a:gd name="connsiteX6" fmla="*/ 813915 w 1387129"/>
                <a:gd name="connsiteY6" fmla="*/ 833556 h 1518214"/>
                <a:gd name="connsiteX7" fmla="*/ 784228 w 1387129"/>
                <a:gd name="connsiteY7" fmla="*/ 1209456 h 1518214"/>
                <a:gd name="connsiteX8" fmla="*/ 849085 w 1387129"/>
                <a:gd name="connsiteY8" fmla="*/ 1214024 h 1518214"/>
                <a:gd name="connsiteX9" fmla="*/ 741293 w 1387129"/>
                <a:gd name="connsiteY9" fmla="*/ 1518214 h 1518214"/>
                <a:gd name="connsiteX10" fmla="*/ 208731 w 1387129"/>
                <a:gd name="connsiteY10" fmla="*/ 1505425 h 1518214"/>
                <a:gd name="connsiteX11" fmla="*/ 146613 w 1387129"/>
                <a:gd name="connsiteY11" fmla="*/ 1166522 h 1518214"/>
                <a:gd name="connsiteX12" fmla="*/ 209645 w 1387129"/>
                <a:gd name="connsiteY12" fmla="*/ 1196667 h 1518214"/>
                <a:gd name="connsiteX13" fmla="*/ 261713 w 1387129"/>
                <a:gd name="connsiteY13" fmla="*/ 747232 h 1518214"/>
                <a:gd name="connsiteX14" fmla="*/ 0 w 1387129"/>
                <a:gd name="connsiteY14" fmla="*/ 278613 h 1518214"/>
                <a:gd name="connsiteX15" fmla="*/ 291858 w 1387129"/>
                <a:gd name="connsiteY15" fmla="*/ 154379 h 1518214"/>
                <a:gd name="connsiteX16" fmla="*/ 442584 w 1387129"/>
                <a:gd name="connsiteY16" fmla="*/ 405588 h 1518214"/>
                <a:gd name="connsiteX17" fmla="*/ 548091 w 1387129"/>
                <a:gd name="connsiteY17" fmla="*/ 0 h 1518214"/>
                <a:gd name="connsiteX0" fmla="*/ 838124 w 1387129"/>
                <a:gd name="connsiteY0" fmla="*/ 40651 h 1518214"/>
                <a:gd name="connsiteX1" fmla="*/ 854566 w 1387129"/>
                <a:gd name="connsiteY1" fmla="*/ 516120 h 1518214"/>
                <a:gd name="connsiteX2" fmla="*/ 1156017 w 1387129"/>
                <a:gd name="connsiteY2" fmla="*/ 335250 h 1518214"/>
                <a:gd name="connsiteX3" fmla="*/ 1387129 w 1387129"/>
                <a:gd name="connsiteY3" fmla="*/ 506072 h 1518214"/>
                <a:gd name="connsiteX4" fmla="*/ 865071 w 1387129"/>
                <a:gd name="connsiteY4" fmla="*/ 743579 h 1518214"/>
                <a:gd name="connsiteX5" fmla="*/ 923077 w 1387129"/>
                <a:gd name="connsiteY5" fmla="*/ 833557 h 1518214"/>
                <a:gd name="connsiteX6" fmla="*/ 813915 w 1387129"/>
                <a:gd name="connsiteY6" fmla="*/ 833556 h 1518214"/>
                <a:gd name="connsiteX7" fmla="*/ 784228 w 1387129"/>
                <a:gd name="connsiteY7" fmla="*/ 1209456 h 1518214"/>
                <a:gd name="connsiteX8" fmla="*/ 849085 w 1387129"/>
                <a:gd name="connsiteY8" fmla="*/ 1214024 h 1518214"/>
                <a:gd name="connsiteX9" fmla="*/ 741293 w 1387129"/>
                <a:gd name="connsiteY9" fmla="*/ 1518214 h 1518214"/>
                <a:gd name="connsiteX10" fmla="*/ 208731 w 1387129"/>
                <a:gd name="connsiteY10" fmla="*/ 1505425 h 1518214"/>
                <a:gd name="connsiteX11" fmla="*/ 146613 w 1387129"/>
                <a:gd name="connsiteY11" fmla="*/ 1166522 h 1518214"/>
                <a:gd name="connsiteX12" fmla="*/ 209645 w 1387129"/>
                <a:gd name="connsiteY12" fmla="*/ 1196667 h 1518214"/>
                <a:gd name="connsiteX13" fmla="*/ 261713 w 1387129"/>
                <a:gd name="connsiteY13" fmla="*/ 747232 h 1518214"/>
                <a:gd name="connsiteX14" fmla="*/ 0 w 1387129"/>
                <a:gd name="connsiteY14" fmla="*/ 278613 h 1518214"/>
                <a:gd name="connsiteX15" fmla="*/ 291858 w 1387129"/>
                <a:gd name="connsiteY15" fmla="*/ 154379 h 1518214"/>
                <a:gd name="connsiteX16" fmla="*/ 442584 w 1387129"/>
                <a:gd name="connsiteY16" fmla="*/ 405588 h 1518214"/>
                <a:gd name="connsiteX17" fmla="*/ 548091 w 1387129"/>
                <a:gd name="connsiteY17" fmla="*/ 0 h 1518214"/>
                <a:gd name="connsiteX0" fmla="*/ 838124 w 1387129"/>
                <a:gd name="connsiteY0" fmla="*/ 40651 h 1518214"/>
                <a:gd name="connsiteX1" fmla="*/ 854566 w 1387129"/>
                <a:gd name="connsiteY1" fmla="*/ 516120 h 1518214"/>
                <a:gd name="connsiteX2" fmla="*/ 1156017 w 1387129"/>
                <a:gd name="connsiteY2" fmla="*/ 335250 h 1518214"/>
                <a:gd name="connsiteX3" fmla="*/ 1387129 w 1387129"/>
                <a:gd name="connsiteY3" fmla="*/ 506072 h 1518214"/>
                <a:gd name="connsiteX4" fmla="*/ 865071 w 1387129"/>
                <a:gd name="connsiteY4" fmla="*/ 743579 h 1518214"/>
                <a:gd name="connsiteX5" fmla="*/ 923077 w 1387129"/>
                <a:gd name="connsiteY5" fmla="*/ 833557 h 1518214"/>
                <a:gd name="connsiteX6" fmla="*/ 813915 w 1387129"/>
                <a:gd name="connsiteY6" fmla="*/ 833556 h 1518214"/>
                <a:gd name="connsiteX7" fmla="*/ 784228 w 1387129"/>
                <a:gd name="connsiteY7" fmla="*/ 1209456 h 1518214"/>
                <a:gd name="connsiteX8" fmla="*/ 849085 w 1387129"/>
                <a:gd name="connsiteY8" fmla="*/ 1214024 h 1518214"/>
                <a:gd name="connsiteX9" fmla="*/ 741293 w 1387129"/>
                <a:gd name="connsiteY9" fmla="*/ 1518214 h 1518214"/>
                <a:gd name="connsiteX10" fmla="*/ 208731 w 1387129"/>
                <a:gd name="connsiteY10" fmla="*/ 1505425 h 1518214"/>
                <a:gd name="connsiteX11" fmla="*/ 146613 w 1387129"/>
                <a:gd name="connsiteY11" fmla="*/ 1166522 h 1518214"/>
                <a:gd name="connsiteX12" fmla="*/ 209645 w 1387129"/>
                <a:gd name="connsiteY12" fmla="*/ 1196667 h 1518214"/>
                <a:gd name="connsiteX13" fmla="*/ 261713 w 1387129"/>
                <a:gd name="connsiteY13" fmla="*/ 747232 h 1518214"/>
                <a:gd name="connsiteX14" fmla="*/ 0 w 1387129"/>
                <a:gd name="connsiteY14" fmla="*/ 278613 h 1518214"/>
                <a:gd name="connsiteX15" fmla="*/ 291858 w 1387129"/>
                <a:gd name="connsiteY15" fmla="*/ 154379 h 1518214"/>
                <a:gd name="connsiteX16" fmla="*/ 442584 w 1387129"/>
                <a:gd name="connsiteY16" fmla="*/ 405588 h 1518214"/>
                <a:gd name="connsiteX17" fmla="*/ 548091 w 1387129"/>
                <a:gd name="connsiteY17" fmla="*/ 0 h 1518214"/>
                <a:gd name="connsiteX0" fmla="*/ 838124 w 1387129"/>
                <a:gd name="connsiteY0" fmla="*/ 40651 h 1518214"/>
                <a:gd name="connsiteX1" fmla="*/ 854566 w 1387129"/>
                <a:gd name="connsiteY1" fmla="*/ 516120 h 1518214"/>
                <a:gd name="connsiteX2" fmla="*/ 1156017 w 1387129"/>
                <a:gd name="connsiteY2" fmla="*/ 335250 h 1518214"/>
                <a:gd name="connsiteX3" fmla="*/ 1387129 w 1387129"/>
                <a:gd name="connsiteY3" fmla="*/ 506072 h 1518214"/>
                <a:gd name="connsiteX4" fmla="*/ 865071 w 1387129"/>
                <a:gd name="connsiteY4" fmla="*/ 743579 h 1518214"/>
                <a:gd name="connsiteX5" fmla="*/ 919880 w 1387129"/>
                <a:gd name="connsiteY5" fmla="*/ 811176 h 1518214"/>
                <a:gd name="connsiteX6" fmla="*/ 813915 w 1387129"/>
                <a:gd name="connsiteY6" fmla="*/ 833556 h 1518214"/>
                <a:gd name="connsiteX7" fmla="*/ 784228 w 1387129"/>
                <a:gd name="connsiteY7" fmla="*/ 1209456 h 1518214"/>
                <a:gd name="connsiteX8" fmla="*/ 849085 w 1387129"/>
                <a:gd name="connsiteY8" fmla="*/ 1214024 h 1518214"/>
                <a:gd name="connsiteX9" fmla="*/ 741293 w 1387129"/>
                <a:gd name="connsiteY9" fmla="*/ 1518214 h 1518214"/>
                <a:gd name="connsiteX10" fmla="*/ 208731 w 1387129"/>
                <a:gd name="connsiteY10" fmla="*/ 1505425 h 1518214"/>
                <a:gd name="connsiteX11" fmla="*/ 146613 w 1387129"/>
                <a:gd name="connsiteY11" fmla="*/ 1166522 h 1518214"/>
                <a:gd name="connsiteX12" fmla="*/ 209645 w 1387129"/>
                <a:gd name="connsiteY12" fmla="*/ 1196667 h 1518214"/>
                <a:gd name="connsiteX13" fmla="*/ 261713 w 1387129"/>
                <a:gd name="connsiteY13" fmla="*/ 747232 h 1518214"/>
                <a:gd name="connsiteX14" fmla="*/ 0 w 1387129"/>
                <a:gd name="connsiteY14" fmla="*/ 278613 h 1518214"/>
                <a:gd name="connsiteX15" fmla="*/ 291858 w 1387129"/>
                <a:gd name="connsiteY15" fmla="*/ 154379 h 1518214"/>
                <a:gd name="connsiteX16" fmla="*/ 442584 w 1387129"/>
                <a:gd name="connsiteY16" fmla="*/ 405588 h 1518214"/>
                <a:gd name="connsiteX17" fmla="*/ 548091 w 1387129"/>
                <a:gd name="connsiteY17" fmla="*/ 0 h 1518214"/>
                <a:gd name="connsiteX0" fmla="*/ 838124 w 1387129"/>
                <a:gd name="connsiteY0" fmla="*/ 40651 h 1518214"/>
                <a:gd name="connsiteX1" fmla="*/ 854566 w 1387129"/>
                <a:gd name="connsiteY1" fmla="*/ 516120 h 1518214"/>
                <a:gd name="connsiteX2" fmla="*/ 1156017 w 1387129"/>
                <a:gd name="connsiteY2" fmla="*/ 335250 h 1518214"/>
                <a:gd name="connsiteX3" fmla="*/ 1387129 w 1387129"/>
                <a:gd name="connsiteY3" fmla="*/ 506072 h 1518214"/>
                <a:gd name="connsiteX4" fmla="*/ 865071 w 1387129"/>
                <a:gd name="connsiteY4" fmla="*/ 743579 h 1518214"/>
                <a:gd name="connsiteX5" fmla="*/ 919880 w 1387129"/>
                <a:gd name="connsiteY5" fmla="*/ 811176 h 1518214"/>
                <a:gd name="connsiteX6" fmla="*/ 813915 w 1387129"/>
                <a:gd name="connsiteY6" fmla="*/ 833556 h 1518214"/>
                <a:gd name="connsiteX7" fmla="*/ 784228 w 1387129"/>
                <a:gd name="connsiteY7" fmla="*/ 1209456 h 1518214"/>
                <a:gd name="connsiteX8" fmla="*/ 849085 w 1387129"/>
                <a:gd name="connsiteY8" fmla="*/ 1214024 h 1518214"/>
                <a:gd name="connsiteX9" fmla="*/ 741293 w 1387129"/>
                <a:gd name="connsiteY9" fmla="*/ 1518214 h 1518214"/>
                <a:gd name="connsiteX10" fmla="*/ 208731 w 1387129"/>
                <a:gd name="connsiteY10" fmla="*/ 1505425 h 1518214"/>
                <a:gd name="connsiteX11" fmla="*/ 146613 w 1387129"/>
                <a:gd name="connsiteY11" fmla="*/ 1166522 h 1518214"/>
                <a:gd name="connsiteX12" fmla="*/ 209645 w 1387129"/>
                <a:gd name="connsiteY12" fmla="*/ 1196667 h 1518214"/>
                <a:gd name="connsiteX13" fmla="*/ 261713 w 1387129"/>
                <a:gd name="connsiteY13" fmla="*/ 747232 h 1518214"/>
                <a:gd name="connsiteX14" fmla="*/ 0 w 1387129"/>
                <a:gd name="connsiteY14" fmla="*/ 278613 h 1518214"/>
                <a:gd name="connsiteX15" fmla="*/ 291858 w 1387129"/>
                <a:gd name="connsiteY15" fmla="*/ 154379 h 1518214"/>
                <a:gd name="connsiteX16" fmla="*/ 442584 w 1387129"/>
                <a:gd name="connsiteY16" fmla="*/ 405588 h 1518214"/>
                <a:gd name="connsiteX17" fmla="*/ 548091 w 1387129"/>
                <a:gd name="connsiteY17" fmla="*/ 0 h 1518214"/>
                <a:gd name="connsiteX0" fmla="*/ 838124 w 1387129"/>
                <a:gd name="connsiteY0" fmla="*/ 40651 h 1518214"/>
                <a:gd name="connsiteX1" fmla="*/ 854566 w 1387129"/>
                <a:gd name="connsiteY1" fmla="*/ 516120 h 1518214"/>
                <a:gd name="connsiteX2" fmla="*/ 1156017 w 1387129"/>
                <a:gd name="connsiteY2" fmla="*/ 335250 h 1518214"/>
                <a:gd name="connsiteX3" fmla="*/ 1387129 w 1387129"/>
                <a:gd name="connsiteY3" fmla="*/ 506072 h 1518214"/>
                <a:gd name="connsiteX4" fmla="*/ 865071 w 1387129"/>
                <a:gd name="connsiteY4" fmla="*/ 743579 h 1518214"/>
                <a:gd name="connsiteX5" fmla="*/ 919880 w 1387129"/>
                <a:gd name="connsiteY5" fmla="*/ 811176 h 1518214"/>
                <a:gd name="connsiteX6" fmla="*/ 813915 w 1387129"/>
                <a:gd name="connsiteY6" fmla="*/ 833556 h 1518214"/>
                <a:gd name="connsiteX7" fmla="*/ 784228 w 1387129"/>
                <a:gd name="connsiteY7" fmla="*/ 1209456 h 1518214"/>
                <a:gd name="connsiteX8" fmla="*/ 849085 w 1387129"/>
                <a:gd name="connsiteY8" fmla="*/ 1214024 h 1518214"/>
                <a:gd name="connsiteX9" fmla="*/ 741293 w 1387129"/>
                <a:gd name="connsiteY9" fmla="*/ 1518214 h 1518214"/>
                <a:gd name="connsiteX10" fmla="*/ 208731 w 1387129"/>
                <a:gd name="connsiteY10" fmla="*/ 1505425 h 1518214"/>
                <a:gd name="connsiteX11" fmla="*/ 146613 w 1387129"/>
                <a:gd name="connsiteY11" fmla="*/ 1166522 h 1518214"/>
                <a:gd name="connsiteX12" fmla="*/ 209645 w 1387129"/>
                <a:gd name="connsiteY12" fmla="*/ 1196667 h 1518214"/>
                <a:gd name="connsiteX13" fmla="*/ 181314 w 1387129"/>
                <a:gd name="connsiteY13" fmla="*/ 735052 h 1518214"/>
                <a:gd name="connsiteX14" fmla="*/ 261713 w 1387129"/>
                <a:gd name="connsiteY14" fmla="*/ 747232 h 1518214"/>
                <a:gd name="connsiteX15" fmla="*/ 0 w 1387129"/>
                <a:gd name="connsiteY15" fmla="*/ 278613 h 1518214"/>
                <a:gd name="connsiteX16" fmla="*/ 291858 w 1387129"/>
                <a:gd name="connsiteY16" fmla="*/ 154379 h 1518214"/>
                <a:gd name="connsiteX17" fmla="*/ 442584 w 1387129"/>
                <a:gd name="connsiteY17" fmla="*/ 405588 h 1518214"/>
                <a:gd name="connsiteX18" fmla="*/ 548091 w 1387129"/>
                <a:gd name="connsiteY18" fmla="*/ 0 h 1518214"/>
                <a:gd name="connsiteX0" fmla="*/ 838124 w 1387129"/>
                <a:gd name="connsiteY0" fmla="*/ 40651 h 1518214"/>
                <a:gd name="connsiteX1" fmla="*/ 854566 w 1387129"/>
                <a:gd name="connsiteY1" fmla="*/ 516120 h 1518214"/>
                <a:gd name="connsiteX2" fmla="*/ 1156017 w 1387129"/>
                <a:gd name="connsiteY2" fmla="*/ 335250 h 1518214"/>
                <a:gd name="connsiteX3" fmla="*/ 1387129 w 1387129"/>
                <a:gd name="connsiteY3" fmla="*/ 506072 h 1518214"/>
                <a:gd name="connsiteX4" fmla="*/ 865071 w 1387129"/>
                <a:gd name="connsiteY4" fmla="*/ 743579 h 1518214"/>
                <a:gd name="connsiteX5" fmla="*/ 919880 w 1387129"/>
                <a:gd name="connsiteY5" fmla="*/ 811176 h 1518214"/>
                <a:gd name="connsiteX6" fmla="*/ 813915 w 1387129"/>
                <a:gd name="connsiteY6" fmla="*/ 833556 h 1518214"/>
                <a:gd name="connsiteX7" fmla="*/ 784228 w 1387129"/>
                <a:gd name="connsiteY7" fmla="*/ 1209456 h 1518214"/>
                <a:gd name="connsiteX8" fmla="*/ 849085 w 1387129"/>
                <a:gd name="connsiteY8" fmla="*/ 1214024 h 1518214"/>
                <a:gd name="connsiteX9" fmla="*/ 741293 w 1387129"/>
                <a:gd name="connsiteY9" fmla="*/ 1518214 h 1518214"/>
                <a:gd name="connsiteX10" fmla="*/ 208731 w 1387129"/>
                <a:gd name="connsiteY10" fmla="*/ 1505425 h 1518214"/>
                <a:gd name="connsiteX11" fmla="*/ 146613 w 1387129"/>
                <a:gd name="connsiteY11" fmla="*/ 1166522 h 1518214"/>
                <a:gd name="connsiteX12" fmla="*/ 209645 w 1387129"/>
                <a:gd name="connsiteY12" fmla="*/ 1196667 h 1518214"/>
                <a:gd name="connsiteX13" fmla="*/ 181314 w 1387129"/>
                <a:gd name="connsiteY13" fmla="*/ 735052 h 1518214"/>
                <a:gd name="connsiteX14" fmla="*/ 261713 w 1387129"/>
                <a:gd name="connsiteY14" fmla="*/ 747232 h 1518214"/>
                <a:gd name="connsiteX15" fmla="*/ 0 w 1387129"/>
                <a:gd name="connsiteY15" fmla="*/ 278613 h 1518214"/>
                <a:gd name="connsiteX16" fmla="*/ 291858 w 1387129"/>
                <a:gd name="connsiteY16" fmla="*/ 154379 h 1518214"/>
                <a:gd name="connsiteX17" fmla="*/ 442584 w 1387129"/>
                <a:gd name="connsiteY17" fmla="*/ 405588 h 1518214"/>
                <a:gd name="connsiteX18" fmla="*/ 548091 w 1387129"/>
                <a:gd name="connsiteY18" fmla="*/ 0 h 1518214"/>
                <a:gd name="connsiteX0" fmla="*/ 838124 w 1387129"/>
                <a:gd name="connsiteY0" fmla="*/ 40651 h 1518214"/>
                <a:gd name="connsiteX1" fmla="*/ 854566 w 1387129"/>
                <a:gd name="connsiteY1" fmla="*/ 516120 h 1518214"/>
                <a:gd name="connsiteX2" fmla="*/ 1156017 w 1387129"/>
                <a:gd name="connsiteY2" fmla="*/ 335250 h 1518214"/>
                <a:gd name="connsiteX3" fmla="*/ 1387129 w 1387129"/>
                <a:gd name="connsiteY3" fmla="*/ 506072 h 1518214"/>
                <a:gd name="connsiteX4" fmla="*/ 865071 w 1387129"/>
                <a:gd name="connsiteY4" fmla="*/ 743579 h 1518214"/>
                <a:gd name="connsiteX5" fmla="*/ 919880 w 1387129"/>
                <a:gd name="connsiteY5" fmla="*/ 811176 h 1518214"/>
                <a:gd name="connsiteX6" fmla="*/ 813915 w 1387129"/>
                <a:gd name="connsiteY6" fmla="*/ 833556 h 1518214"/>
                <a:gd name="connsiteX7" fmla="*/ 784228 w 1387129"/>
                <a:gd name="connsiteY7" fmla="*/ 1209456 h 1518214"/>
                <a:gd name="connsiteX8" fmla="*/ 849085 w 1387129"/>
                <a:gd name="connsiteY8" fmla="*/ 1214024 h 1518214"/>
                <a:gd name="connsiteX9" fmla="*/ 741293 w 1387129"/>
                <a:gd name="connsiteY9" fmla="*/ 1518214 h 1518214"/>
                <a:gd name="connsiteX10" fmla="*/ 208731 w 1387129"/>
                <a:gd name="connsiteY10" fmla="*/ 1505425 h 1518214"/>
                <a:gd name="connsiteX11" fmla="*/ 146613 w 1387129"/>
                <a:gd name="connsiteY11" fmla="*/ 1166522 h 1518214"/>
                <a:gd name="connsiteX12" fmla="*/ 209645 w 1387129"/>
                <a:gd name="connsiteY12" fmla="*/ 1196667 h 1518214"/>
                <a:gd name="connsiteX13" fmla="*/ 181314 w 1387129"/>
                <a:gd name="connsiteY13" fmla="*/ 735052 h 1518214"/>
                <a:gd name="connsiteX14" fmla="*/ 261713 w 1387129"/>
                <a:gd name="connsiteY14" fmla="*/ 747232 h 1518214"/>
                <a:gd name="connsiteX15" fmla="*/ 0 w 1387129"/>
                <a:gd name="connsiteY15" fmla="*/ 278613 h 1518214"/>
                <a:gd name="connsiteX16" fmla="*/ 291858 w 1387129"/>
                <a:gd name="connsiteY16" fmla="*/ 154379 h 1518214"/>
                <a:gd name="connsiteX17" fmla="*/ 442584 w 1387129"/>
                <a:gd name="connsiteY17" fmla="*/ 405588 h 1518214"/>
                <a:gd name="connsiteX18" fmla="*/ 548091 w 1387129"/>
                <a:gd name="connsiteY18" fmla="*/ 0 h 1518214"/>
                <a:gd name="connsiteX0" fmla="*/ 838124 w 1387129"/>
                <a:gd name="connsiteY0" fmla="*/ 40651 h 1518214"/>
                <a:gd name="connsiteX1" fmla="*/ 854566 w 1387129"/>
                <a:gd name="connsiteY1" fmla="*/ 516120 h 1518214"/>
                <a:gd name="connsiteX2" fmla="*/ 1156017 w 1387129"/>
                <a:gd name="connsiteY2" fmla="*/ 335250 h 1518214"/>
                <a:gd name="connsiteX3" fmla="*/ 1387129 w 1387129"/>
                <a:gd name="connsiteY3" fmla="*/ 506072 h 1518214"/>
                <a:gd name="connsiteX4" fmla="*/ 865071 w 1387129"/>
                <a:gd name="connsiteY4" fmla="*/ 743579 h 1518214"/>
                <a:gd name="connsiteX5" fmla="*/ 919880 w 1387129"/>
                <a:gd name="connsiteY5" fmla="*/ 811176 h 1518214"/>
                <a:gd name="connsiteX6" fmla="*/ 813915 w 1387129"/>
                <a:gd name="connsiteY6" fmla="*/ 833556 h 1518214"/>
                <a:gd name="connsiteX7" fmla="*/ 784228 w 1387129"/>
                <a:gd name="connsiteY7" fmla="*/ 1209456 h 1518214"/>
                <a:gd name="connsiteX8" fmla="*/ 849085 w 1387129"/>
                <a:gd name="connsiteY8" fmla="*/ 1214024 h 1518214"/>
                <a:gd name="connsiteX9" fmla="*/ 741293 w 1387129"/>
                <a:gd name="connsiteY9" fmla="*/ 1518214 h 1518214"/>
                <a:gd name="connsiteX10" fmla="*/ 208731 w 1387129"/>
                <a:gd name="connsiteY10" fmla="*/ 1505425 h 1518214"/>
                <a:gd name="connsiteX11" fmla="*/ 146613 w 1387129"/>
                <a:gd name="connsiteY11" fmla="*/ 1166522 h 1518214"/>
                <a:gd name="connsiteX12" fmla="*/ 209645 w 1387129"/>
                <a:gd name="connsiteY12" fmla="*/ 1196667 h 1518214"/>
                <a:gd name="connsiteX13" fmla="*/ 181314 w 1387129"/>
                <a:gd name="connsiteY13" fmla="*/ 735052 h 1518214"/>
                <a:gd name="connsiteX14" fmla="*/ 261713 w 1387129"/>
                <a:gd name="connsiteY14" fmla="*/ 747232 h 1518214"/>
                <a:gd name="connsiteX15" fmla="*/ 0 w 1387129"/>
                <a:gd name="connsiteY15" fmla="*/ 278613 h 1518214"/>
                <a:gd name="connsiteX16" fmla="*/ 291858 w 1387129"/>
                <a:gd name="connsiteY16" fmla="*/ 154379 h 1518214"/>
                <a:gd name="connsiteX17" fmla="*/ 442584 w 1387129"/>
                <a:gd name="connsiteY17" fmla="*/ 405588 h 1518214"/>
                <a:gd name="connsiteX18" fmla="*/ 548091 w 1387129"/>
                <a:gd name="connsiteY18" fmla="*/ 0 h 1518214"/>
                <a:gd name="connsiteX0" fmla="*/ 838124 w 1387129"/>
                <a:gd name="connsiteY0" fmla="*/ 40651 h 1518214"/>
                <a:gd name="connsiteX1" fmla="*/ 854566 w 1387129"/>
                <a:gd name="connsiteY1" fmla="*/ 516120 h 1518214"/>
                <a:gd name="connsiteX2" fmla="*/ 1156017 w 1387129"/>
                <a:gd name="connsiteY2" fmla="*/ 335250 h 1518214"/>
                <a:gd name="connsiteX3" fmla="*/ 1387129 w 1387129"/>
                <a:gd name="connsiteY3" fmla="*/ 506072 h 1518214"/>
                <a:gd name="connsiteX4" fmla="*/ 865071 w 1387129"/>
                <a:gd name="connsiteY4" fmla="*/ 743579 h 1518214"/>
                <a:gd name="connsiteX5" fmla="*/ 919880 w 1387129"/>
                <a:gd name="connsiteY5" fmla="*/ 811176 h 1518214"/>
                <a:gd name="connsiteX6" fmla="*/ 813915 w 1387129"/>
                <a:gd name="connsiteY6" fmla="*/ 833556 h 1518214"/>
                <a:gd name="connsiteX7" fmla="*/ 784228 w 1387129"/>
                <a:gd name="connsiteY7" fmla="*/ 1209456 h 1518214"/>
                <a:gd name="connsiteX8" fmla="*/ 849085 w 1387129"/>
                <a:gd name="connsiteY8" fmla="*/ 1214024 h 1518214"/>
                <a:gd name="connsiteX9" fmla="*/ 741293 w 1387129"/>
                <a:gd name="connsiteY9" fmla="*/ 1518214 h 1518214"/>
                <a:gd name="connsiteX10" fmla="*/ 208731 w 1387129"/>
                <a:gd name="connsiteY10" fmla="*/ 1505425 h 1518214"/>
                <a:gd name="connsiteX11" fmla="*/ 146613 w 1387129"/>
                <a:gd name="connsiteY11" fmla="*/ 1166522 h 1518214"/>
                <a:gd name="connsiteX12" fmla="*/ 209645 w 1387129"/>
                <a:gd name="connsiteY12" fmla="*/ 1196667 h 1518214"/>
                <a:gd name="connsiteX13" fmla="*/ 178117 w 1387129"/>
                <a:gd name="connsiteY13" fmla="*/ 715869 h 1518214"/>
                <a:gd name="connsiteX14" fmla="*/ 261713 w 1387129"/>
                <a:gd name="connsiteY14" fmla="*/ 747232 h 1518214"/>
                <a:gd name="connsiteX15" fmla="*/ 0 w 1387129"/>
                <a:gd name="connsiteY15" fmla="*/ 278613 h 1518214"/>
                <a:gd name="connsiteX16" fmla="*/ 291858 w 1387129"/>
                <a:gd name="connsiteY16" fmla="*/ 154379 h 1518214"/>
                <a:gd name="connsiteX17" fmla="*/ 442584 w 1387129"/>
                <a:gd name="connsiteY17" fmla="*/ 405588 h 1518214"/>
                <a:gd name="connsiteX18" fmla="*/ 548091 w 1387129"/>
                <a:gd name="connsiteY18" fmla="*/ 0 h 1518214"/>
                <a:gd name="connsiteX0" fmla="*/ 838124 w 1387129"/>
                <a:gd name="connsiteY0" fmla="*/ 40651 h 1518214"/>
                <a:gd name="connsiteX1" fmla="*/ 854566 w 1387129"/>
                <a:gd name="connsiteY1" fmla="*/ 516120 h 1518214"/>
                <a:gd name="connsiteX2" fmla="*/ 1156017 w 1387129"/>
                <a:gd name="connsiteY2" fmla="*/ 335250 h 1518214"/>
                <a:gd name="connsiteX3" fmla="*/ 1387129 w 1387129"/>
                <a:gd name="connsiteY3" fmla="*/ 506072 h 1518214"/>
                <a:gd name="connsiteX4" fmla="*/ 826705 w 1387129"/>
                <a:gd name="connsiteY4" fmla="*/ 746776 h 1518214"/>
                <a:gd name="connsiteX5" fmla="*/ 919880 w 1387129"/>
                <a:gd name="connsiteY5" fmla="*/ 811176 h 1518214"/>
                <a:gd name="connsiteX6" fmla="*/ 813915 w 1387129"/>
                <a:gd name="connsiteY6" fmla="*/ 833556 h 1518214"/>
                <a:gd name="connsiteX7" fmla="*/ 784228 w 1387129"/>
                <a:gd name="connsiteY7" fmla="*/ 1209456 h 1518214"/>
                <a:gd name="connsiteX8" fmla="*/ 849085 w 1387129"/>
                <a:gd name="connsiteY8" fmla="*/ 1214024 h 1518214"/>
                <a:gd name="connsiteX9" fmla="*/ 741293 w 1387129"/>
                <a:gd name="connsiteY9" fmla="*/ 1518214 h 1518214"/>
                <a:gd name="connsiteX10" fmla="*/ 208731 w 1387129"/>
                <a:gd name="connsiteY10" fmla="*/ 1505425 h 1518214"/>
                <a:gd name="connsiteX11" fmla="*/ 146613 w 1387129"/>
                <a:gd name="connsiteY11" fmla="*/ 1166522 h 1518214"/>
                <a:gd name="connsiteX12" fmla="*/ 209645 w 1387129"/>
                <a:gd name="connsiteY12" fmla="*/ 1196667 h 1518214"/>
                <a:gd name="connsiteX13" fmla="*/ 178117 w 1387129"/>
                <a:gd name="connsiteY13" fmla="*/ 715869 h 1518214"/>
                <a:gd name="connsiteX14" fmla="*/ 261713 w 1387129"/>
                <a:gd name="connsiteY14" fmla="*/ 747232 h 1518214"/>
                <a:gd name="connsiteX15" fmla="*/ 0 w 1387129"/>
                <a:gd name="connsiteY15" fmla="*/ 278613 h 1518214"/>
                <a:gd name="connsiteX16" fmla="*/ 291858 w 1387129"/>
                <a:gd name="connsiteY16" fmla="*/ 154379 h 1518214"/>
                <a:gd name="connsiteX17" fmla="*/ 442584 w 1387129"/>
                <a:gd name="connsiteY17" fmla="*/ 405588 h 1518214"/>
                <a:gd name="connsiteX18" fmla="*/ 548091 w 1387129"/>
                <a:gd name="connsiteY18" fmla="*/ 0 h 1518214"/>
                <a:gd name="connsiteX0" fmla="*/ 838124 w 1387129"/>
                <a:gd name="connsiteY0" fmla="*/ 40651 h 1518214"/>
                <a:gd name="connsiteX1" fmla="*/ 854566 w 1387129"/>
                <a:gd name="connsiteY1" fmla="*/ 516120 h 1518214"/>
                <a:gd name="connsiteX2" fmla="*/ 1156017 w 1387129"/>
                <a:gd name="connsiteY2" fmla="*/ 335250 h 1518214"/>
                <a:gd name="connsiteX3" fmla="*/ 1387129 w 1387129"/>
                <a:gd name="connsiteY3" fmla="*/ 506072 h 1518214"/>
                <a:gd name="connsiteX4" fmla="*/ 823508 w 1387129"/>
                <a:gd name="connsiteY4" fmla="*/ 765960 h 1518214"/>
                <a:gd name="connsiteX5" fmla="*/ 919880 w 1387129"/>
                <a:gd name="connsiteY5" fmla="*/ 811176 h 1518214"/>
                <a:gd name="connsiteX6" fmla="*/ 813915 w 1387129"/>
                <a:gd name="connsiteY6" fmla="*/ 833556 h 1518214"/>
                <a:gd name="connsiteX7" fmla="*/ 784228 w 1387129"/>
                <a:gd name="connsiteY7" fmla="*/ 1209456 h 1518214"/>
                <a:gd name="connsiteX8" fmla="*/ 849085 w 1387129"/>
                <a:gd name="connsiteY8" fmla="*/ 1214024 h 1518214"/>
                <a:gd name="connsiteX9" fmla="*/ 741293 w 1387129"/>
                <a:gd name="connsiteY9" fmla="*/ 1518214 h 1518214"/>
                <a:gd name="connsiteX10" fmla="*/ 208731 w 1387129"/>
                <a:gd name="connsiteY10" fmla="*/ 1505425 h 1518214"/>
                <a:gd name="connsiteX11" fmla="*/ 146613 w 1387129"/>
                <a:gd name="connsiteY11" fmla="*/ 1166522 h 1518214"/>
                <a:gd name="connsiteX12" fmla="*/ 209645 w 1387129"/>
                <a:gd name="connsiteY12" fmla="*/ 1196667 h 1518214"/>
                <a:gd name="connsiteX13" fmla="*/ 178117 w 1387129"/>
                <a:gd name="connsiteY13" fmla="*/ 715869 h 1518214"/>
                <a:gd name="connsiteX14" fmla="*/ 261713 w 1387129"/>
                <a:gd name="connsiteY14" fmla="*/ 747232 h 1518214"/>
                <a:gd name="connsiteX15" fmla="*/ 0 w 1387129"/>
                <a:gd name="connsiteY15" fmla="*/ 278613 h 1518214"/>
                <a:gd name="connsiteX16" fmla="*/ 291858 w 1387129"/>
                <a:gd name="connsiteY16" fmla="*/ 154379 h 1518214"/>
                <a:gd name="connsiteX17" fmla="*/ 442584 w 1387129"/>
                <a:gd name="connsiteY17" fmla="*/ 405588 h 1518214"/>
                <a:gd name="connsiteX18" fmla="*/ 548091 w 1387129"/>
                <a:gd name="connsiteY18" fmla="*/ 0 h 1518214"/>
                <a:gd name="connsiteX0" fmla="*/ 838124 w 1387129"/>
                <a:gd name="connsiteY0" fmla="*/ 40651 h 1518214"/>
                <a:gd name="connsiteX1" fmla="*/ 854566 w 1387129"/>
                <a:gd name="connsiteY1" fmla="*/ 516120 h 1518214"/>
                <a:gd name="connsiteX2" fmla="*/ 1156017 w 1387129"/>
                <a:gd name="connsiteY2" fmla="*/ 335250 h 1518214"/>
                <a:gd name="connsiteX3" fmla="*/ 1387129 w 1387129"/>
                <a:gd name="connsiteY3" fmla="*/ 506072 h 1518214"/>
                <a:gd name="connsiteX4" fmla="*/ 823508 w 1387129"/>
                <a:gd name="connsiteY4" fmla="*/ 765960 h 1518214"/>
                <a:gd name="connsiteX5" fmla="*/ 923077 w 1387129"/>
                <a:gd name="connsiteY5" fmla="*/ 788796 h 1518214"/>
                <a:gd name="connsiteX6" fmla="*/ 813915 w 1387129"/>
                <a:gd name="connsiteY6" fmla="*/ 833556 h 1518214"/>
                <a:gd name="connsiteX7" fmla="*/ 784228 w 1387129"/>
                <a:gd name="connsiteY7" fmla="*/ 1209456 h 1518214"/>
                <a:gd name="connsiteX8" fmla="*/ 849085 w 1387129"/>
                <a:gd name="connsiteY8" fmla="*/ 1214024 h 1518214"/>
                <a:gd name="connsiteX9" fmla="*/ 741293 w 1387129"/>
                <a:gd name="connsiteY9" fmla="*/ 1518214 h 1518214"/>
                <a:gd name="connsiteX10" fmla="*/ 208731 w 1387129"/>
                <a:gd name="connsiteY10" fmla="*/ 1505425 h 1518214"/>
                <a:gd name="connsiteX11" fmla="*/ 146613 w 1387129"/>
                <a:gd name="connsiteY11" fmla="*/ 1166522 h 1518214"/>
                <a:gd name="connsiteX12" fmla="*/ 209645 w 1387129"/>
                <a:gd name="connsiteY12" fmla="*/ 1196667 h 1518214"/>
                <a:gd name="connsiteX13" fmla="*/ 178117 w 1387129"/>
                <a:gd name="connsiteY13" fmla="*/ 715869 h 1518214"/>
                <a:gd name="connsiteX14" fmla="*/ 261713 w 1387129"/>
                <a:gd name="connsiteY14" fmla="*/ 747232 h 1518214"/>
                <a:gd name="connsiteX15" fmla="*/ 0 w 1387129"/>
                <a:gd name="connsiteY15" fmla="*/ 278613 h 1518214"/>
                <a:gd name="connsiteX16" fmla="*/ 291858 w 1387129"/>
                <a:gd name="connsiteY16" fmla="*/ 154379 h 1518214"/>
                <a:gd name="connsiteX17" fmla="*/ 442584 w 1387129"/>
                <a:gd name="connsiteY17" fmla="*/ 405588 h 1518214"/>
                <a:gd name="connsiteX18" fmla="*/ 548091 w 1387129"/>
                <a:gd name="connsiteY18" fmla="*/ 0 h 1518214"/>
                <a:gd name="connsiteX0" fmla="*/ 838124 w 1387129"/>
                <a:gd name="connsiteY0" fmla="*/ 40651 h 1518214"/>
                <a:gd name="connsiteX1" fmla="*/ 854566 w 1387129"/>
                <a:gd name="connsiteY1" fmla="*/ 516120 h 1518214"/>
                <a:gd name="connsiteX2" fmla="*/ 1156017 w 1387129"/>
                <a:gd name="connsiteY2" fmla="*/ 335250 h 1518214"/>
                <a:gd name="connsiteX3" fmla="*/ 1387129 w 1387129"/>
                <a:gd name="connsiteY3" fmla="*/ 506072 h 1518214"/>
                <a:gd name="connsiteX4" fmla="*/ 823508 w 1387129"/>
                <a:gd name="connsiteY4" fmla="*/ 765960 h 1518214"/>
                <a:gd name="connsiteX5" fmla="*/ 923077 w 1387129"/>
                <a:gd name="connsiteY5" fmla="*/ 788796 h 1518214"/>
                <a:gd name="connsiteX6" fmla="*/ 813915 w 1387129"/>
                <a:gd name="connsiteY6" fmla="*/ 833556 h 1518214"/>
                <a:gd name="connsiteX7" fmla="*/ 784228 w 1387129"/>
                <a:gd name="connsiteY7" fmla="*/ 1209456 h 1518214"/>
                <a:gd name="connsiteX8" fmla="*/ 849085 w 1387129"/>
                <a:gd name="connsiteY8" fmla="*/ 1214024 h 1518214"/>
                <a:gd name="connsiteX9" fmla="*/ 741293 w 1387129"/>
                <a:gd name="connsiteY9" fmla="*/ 1518214 h 1518214"/>
                <a:gd name="connsiteX10" fmla="*/ 208731 w 1387129"/>
                <a:gd name="connsiteY10" fmla="*/ 1505425 h 1518214"/>
                <a:gd name="connsiteX11" fmla="*/ 146613 w 1387129"/>
                <a:gd name="connsiteY11" fmla="*/ 1166522 h 1518214"/>
                <a:gd name="connsiteX12" fmla="*/ 209645 w 1387129"/>
                <a:gd name="connsiteY12" fmla="*/ 1196667 h 1518214"/>
                <a:gd name="connsiteX13" fmla="*/ 178117 w 1387129"/>
                <a:gd name="connsiteY13" fmla="*/ 715869 h 1518214"/>
                <a:gd name="connsiteX14" fmla="*/ 261713 w 1387129"/>
                <a:gd name="connsiteY14" fmla="*/ 747232 h 1518214"/>
                <a:gd name="connsiteX15" fmla="*/ 0 w 1387129"/>
                <a:gd name="connsiteY15" fmla="*/ 278613 h 1518214"/>
                <a:gd name="connsiteX16" fmla="*/ 291858 w 1387129"/>
                <a:gd name="connsiteY16" fmla="*/ 154379 h 1518214"/>
                <a:gd name="connsiteX17" fmla="*/ 442584 w 1387129"/>
                <a:gd name="connsiteY17" fmla="*/ 405588 h 1518214"/>
                <a:gd name="connsiteX18" fmla="*/ 548091 w 1387129"/>
                <a:gd name="connsiteY18" fmla="*/ 0 h 1518214"/>
                <a:gd name="connsiteX0" fmla="*/ 838124 w 1387129"/>
                <a:gd name="connsiteY0" fmla="*/ 40651 h 1518214"/>
                <a:gd name="connsiteX1" fmla="*/ 854566 w 1387129"/>
                <a:gd name="connsiteY1" fmla="*/ 516120 h 1518214"/>
                <a:gd name="connsiteX2" fmla="*/ 1156017 w 1387129"/>
                <a:gd name="connsiteY2" fmla="*/ 335250 h 1518214"/>
                <a:gd name="connsiteX3" fmla="*/ 1387129 w 1387129"/>
                <a:gd name="connsiteY3" fmla="*/ 506072 h 1518214"/>
                <a:gd name="connsiteX4" fmla="*/ 823508 w 1387129"/>
                <a:gd name="connsiteY4" fmla="*/ 765960 h 1518214"/>
                <a:gd name="connsiteX5" fmla="*/ 923077 w 1387129"/>
                <a:gd name="connsiteY5" fmla="*/ 788796 h 1518214"/>
                <a:gd name="connsiteX6" fmla="*/ 813915 w 1387129"/>
                <a:gd name="connsiteY6" fmla="*/ 833556 h 1518214"/>
                <a:gd name="connsiteX7" fmla="*/ 784228 w 1387129"/>
                <a:gd name="connsiteY7" fmla="*/ 1209456 h 1518214"/>
                <a:gd name="connsiteX8" fmla="*/ 849085 w 1387129"/>
                <a:gd name="connsiteY8" fmla="*/ 1214024 h 1518214"/>
                <a:gd name="connsiteX9" fmla="*/ 741293 w 1387129"/>
                <a:gd name="connsiteY9" fmla="*/ 1518214 h 1518214"/>
                <a:gd name="connsiteX10" fmla="*/ 208731 w 1387129"/>
                <a:gd name="connsiteY10" fmla="*/ 1505425 h 1518214"/>
                <a:gd name="connsiteX11" fmla="*/ 146613 w 1387129"/>
                <a:gd name="connsiteY11" fmla="*/ 1166522 h 1518214"/>
                <a:gd name="connsiteX12" fmla="*/ 209645 w 1387129"/>
                <a:gd name="connsiteY12" fmla="*/ 1196667 h 1518214"/>
                <a:gd name="connsiteX13" fmla="*/ 178117 w 1387129"/>
                <a:gd name="connsiteY13" fmla="*/ 715869 h 1518214"/>
                <a:gd name="connsiteX14" fmla="*/ 261713 w 1387129"/>
                <a:gd name="connsiteY14" fmla="*/ 747232 h 1518214"/>
                <a:gd name="connsiteX15" fmla="*/ 0 w 1387129"/>
                <a:gd name="connsiteY15" fmla="*/ 278613 h 1518214"/>
                <a:gd name="connsiteX16" fmla="*/ 291858 w 1387129"/>
                <a:gd name="connsiteY16" fmla="*/ 154379 h 1518214"/>
                <a:gd name="connsiteX17" fmla="*/ 442584 w 1387129"/>
                <a:gd name="connsiteY17" fmla="*/ 405588 h 1518214"/>
                <a:gd name="connsiteX18" fmla="*/ 548091 w 1387129"/>
                <a:gd name="connsiteY18" fmla="*/ 0 h 1518214"/>
                <a:gd name="connsiteX0" fmla="*/ 838124 w 1387129"/>
                <a:gd name="connsiteY0" fmla="*/ 40651 h 1518214"/>
                <a:gd name="connsiteX1" fmla="*/ 854566 w 1387129"/>
                <a:gd name="connsiteY1" fmla="*/ 516120 h 1518214"/>
                <a:gd name="connsiteX2" fmla="*/ 1156017 w 1387129"/>
                <a:gd name="connsiteY2" fmla="*/ 335250 h 1518214"/>
                <a:gd name="connsiteX3" fmla="*/ 1387129 w 1387129"/>
                <a:gd name="connsiteY3" fmla="*/ 506072 h 1518214"/>
                <a:gd name="connsiteX4" fmla="*/ 823508 w 1387129"/>
                <a:gd name="connsiteY4" fmla="*/ 765960 h 1518214"/>
                <a:gd name="connsiteX5" fmla="*/ 910288 w 1387129"/>
                <a:gd name="connsiteY5" fmla="*/ 785598 h 1518214"/>
                <a:gd name="connsiteX6" fmla="*/ 813915 w 1387129"/>
                <a:gd name="connsiteY6" fmla="*/ 833556 h 1518214"/>
                <a:gd name="connsiteX7" fmla="*/ 784228 w 1387129"/>
                <a:gd name="connsiteY7" fmla="*/ 1209456 h 1518214"/>
                <a:gd name="connsiteX8" fmla="*/ 849085 w 1387129"/>
                <a:gd name="connsiteY8" fmla="*/ 1214024 h 1518214"/>
                <a:gd name="connsiteX9" fmla="*/ 741293 w 1387129"/>
                <a:gd name="connsiteY9" fmla="*/ 1518214 h 1518214"/>
                <a:gd name="connsiteX10" fmla="*/ 208731 w 1387129"/>
                <a:gd name="connsiteY10" fmla="*/ 1505425 h 1518214"/>
                <a:gd name="connsiteX11" fmla="*/ 146613 w 1387129"/>
                <a:gd name="connsiteY11" fmla="*/ 1166522 h 1518214"/>
                <a:gd name="connsiteX12" fmla="*/ 209645 w 1387129"/>
                <a:gd name="connsiteY12" fmla="*/ 1196667 h 1518214"/>
                <a:gd name="connsiteX13" fmla="*/ 178117 w 1387129"/>
                <a:gd name="connsiteY13" fmla="*/ 715869 h 1518214"/>
                <a:gd name="connsiteX14" fmla="*/ 261713 w 1387129"/>
                <a:gd name="connsiteY14" fmla="*/ 747232 h 1518214"/>
                <a:gd name="connsiteX15" fmla="*/ 0 w 1387129"/>
                <a:gd name="connsiteY15" fmla="*/ 278613 h 1518214"/>
                <a:gd name="connsiteX16" fmla="*/ 291858 w 1387129"/>
                <a:gd name="connsiteY16" fmla="*/ 154379 h 1518214"/>
                <a:gd name="connsiteX17" fmla="*/ 442584 w 1387129"/>
                <a:gd name="connsiteY17" fmla="*/ 405588 h 1518214"/>
                <a:gd name="connsiteX18" fmla="*/ 548091 w 1387129"/>
                <a:gd name="connsiteY18" fmla="*/ 0 h 1518214"/>
                <a:gd name="connsiteX0" fmla="*/ 838124 w 1387129"/>
                <a:gd name="connsiteY0" fmla="*/ 40651 h 1518214"/>
                <a:gd name="connsiteX1" fmla="*/ 854566 w 1387129"/>
                <a:gd name="connsiteY1" fmla="*/ 516120 h 1518214"/>
                <a:gd name="connsiteX2" fmla="*/ 1156017 w 1387129"/>
                <a:gd name="connsiteY2" fmla="*/ 335250 h 1518214"/>
                <a:gd name="connsiteX3" fmla="*/ 1387129 w 1387129"/>
                <a:gd name="connsiteY3" fmla="*/ 506072 h 1518214"/>
                <a:gd name="connsiteX4" fmla="*/ 823508 w 1387129"/>
                <a:gd name="connsiteY4" fmla="*/ 765960 h 1518214"/>
                <a:gd name="connsiteX5" fmla="*/ 910288 w 1387129"/>
                <a:gd name="connsiteY5" fmla="*/ 785598 h 1518214"/>
                <a:gd name="connsiteX6" fmla="*/ 813915 w 1387129"/>
                <a:gd name="connsiteY6" fmla="*/ 833556 h 1518214"/>
                <a:gd name="connsiteX7" fmla="*/ 784228 w 1387129"/>
                <a:gd name="connsiteY7" fmla="*/ 1209456 h 1518214"/>
                <a:gd name="connsiteX8" fmla="*/ 849085 w 1387129"/>
                <a:gd name="connsiteY8" fmla="*/ 1214024 h 1518214"/>
                <a:gd name="connsiteX9" fmla="*/ 741293 w 1387129"/>
                <a:gd name="connsiteY9" fmla="*/ 1518214 h 1518214"/>
                <a:gd name="connsiteX10" fmla="*/ 208731 w 1387129"/>
                <a:gd name="connsiteY10" fmla="*/ 1505425 h 1518214"/>
                <a:gd name="connsiteX11" fmla="*/ 146613 w 1387129"/>
                <a:gd name="connsiteY11" fmla="*/ 1166522 h 1518214"/>
                <a:gd name="connsiteX12" fmla="*/ 209645 w 1387129"/>
                <a:gd name="connsiteY12" fmla="*/ 1196667 h 1518214"/>
                <a:gd name="connsiteX13" fmla="*/ 178117 w 1387129"/>
                <a:gd name="connsiteY13" fmla="*/ 715869 h 1518214"/>
                <a:gd name="connsiteX14" fmla="*/ 261713 w 1387129"/>
                <a:gd name="connsiteY14" fmla="*/ 747232 h 1518214"/>
                <a:gd name="connsiteX15" fmla="*/ 0 w 1387129"/>
                <a:gd name="connsiteY15" fmla="*/ 278613 h 1518214"/>
                <a:gd name="connsiteX16" fmla="*/ 291858 w 1387129"/>
                <a:gd name="connsiteY16" fmla="*/ 154379 h 1518214"/>
                <a:gd name="connsiteX17" fmla="*/ 442584 w 1387129"/>
                <a:gd name="connsiteY17" fmla="*/ 405588 h 1518214"/>
                <a:gd name="connsiteX18" fmla="*/ 548091 w 1387129"/>
                <a:gd name="connsiteY18" fmla="*/ 0 h 1518214"/>
                <a:gd name="connsiteX0" fmla="*/ 838124 w 1374340"/>
                <a:gd name="connsiteY0" fmla="*/ 40651 h 1518214"/>
                <a:gd name="connsiteX1" fmla="*/ 854566 w 1374340"/>
                <a:gd name="connsiteY1" fmla="*/ 516120 h 1518214"/>
                <a:gd name="connsiteX2" fmla="*/ 1156017 w 1374340"/>
                <a:gd name="connsiteY2" fmla="*/ 335250 h 1518214"/>
                <a:gd name="connsiteX3" fmla="*/ 1374340 w 1374340"/>
                <a:gd name="connsiteY3" fmla="*/ 509269 h 1518214"/>
                <a:gd name="connsiteX4" fmla="*/ 823508 w 1374340"/>
                <a:gd name="connsiteY4" fmla="*/ 765960 h 1518214"/>
                <a:gd name="connsiteX5" fmla="*/ 910288 w 1374340"/>
                <a:gd name="connsiteY5" fmla="*/ 785598 h 1518214"/>
                <a:gd name="connsiteX6" fmla="*/ 813915 w 1374340"/>
                <a:gd name="connsiteY6" fmla="*/ 833556 h 1518214"/>
                <a:gd name="connsiteX7" fmla="*/ 784228 w 1374340"/>
                <a:gd name="connsiteY7" fmla="*/ 1209456 h 1518214"/>
                <a:gd name="connsiteX8" fmla="*/ 849085 w 1374340"/>
                <a:gd name="connsiteY8" fmla="*/ 1214024 h 1518214"/>
                <a:gd name="connsiteX9" fmla="*/ 741293 w 1374340"/>
                <a:gd name="connsiteY9" fmla="*/ 1518214 h 1518214"/>
                <a:gd name="connsiteX10" fmla="*/ 208731 w 1374340"/>
                <a:gd name="connsiteY10" fmla="*/ 1505425 h 1518214"/>
                <a:gd name="connsiteX11" fmla="*/ 146613 w 1374340"/>
                <a:gd name="connsiteY11" fmla="*/ 1166522 h 1518214"/>
                <a:gd name="connsiteX12" fmla="*/ 209645 w 1374340"/>
                <a:gd name="connsiteY12" fmla="*/ 1196667 h 1518214"/>
                <a:gd name="connsiteX13" fmla="*/ 178117 w 1374340"/>
                <a:gd name="connsiteY13" fmla="*/ 715869 h 1518214"/>
                <a:gd name="connsiteX14" fmla="*/ 261713 w 1374340"/>
                <a:gd name="connsiteY14" fmla="*/ 747232 h 1518214"/>
                <a:gd name="connsiteX15" fmla="*/ 0 w 1374340"/>
                <a:gd name="connsiteY15" fmla="*/ 278613 h 1518214"/>
                <a:gd name="connsiteX16" fmla="*/ 291858 w 1374340"/>
                <a:gd name="connsiteY16" fmla="*/ 154379 h 1518214"/>
                <a:gd name="connsiteX17" fmla="*/ 442584 w 1374340"/>
                <a:gd name="connsiteY17" fmla="*/ 405588 h 1518214"/>
                <a:gd name="connsiteX18" fmla="*/ 548091 w 1374340"/>
                <a:gd name="connsiteY18" fmla="*/ 0 h 1518214"/>
                <a:gd name="connsiteX0" fmla="*/ 838124 w 1374340"/>
                <a:gd name="connsiteY0" fmla="*/ 40651 h 1518214"/>
                <a:gd name="connsiteX1" fmla="*/ 854566 w 1374340"/>
                <a:gd name="connsiteY1" fmla="*/ 516120 h 1518214"/>
                <a:gd name="connsiteX2" fmla="*/ 1156017 w 1374340"/>
                <a:gd name="connsiteY2" fmla="*/ 335250 h 1518214"/>
                <a:gd name="connsiteX3" fmla="*/ 1374340 w 1374340"/>
                <a:gd name="connsiteY3" fmla="*/ 509269 h 1518214"/>
                <a:gd name="connsiteX4" fmla="*/ 823508 w 1374340"/>
                <a:gd name="connsiteY4" fmla="*/ 765960 h 1518214"/>
                <a:gd name="connsiteX5" fmla="*/ 910288 w 1374340"/>
                <a:gd name="connsiteY5" fmla="*/ 785598 h 1518214"/>
                <a:gd name="connsiteX6" fmla="*/ 813915 w 1374340"/>
                <a:gd name="connsiteY6" fmla="*/ 833556 h 1518214"/>
                <a:gd name="connsiteX7" fmla="*/ 784228 w 1374340"/>
                <a:gd name="connsiteY7" fmla="*/ 1209456 h 1518214"/>
                <a:gd name="connsiteX8" fmla="*/ 849085 w 1374340"/>
                <a:gd name="connsiteY8" fmla="*/ 1214024 h 1518214"/>
                <a:gd name="connsiteX9" fmla="*/ 741293 w 1374340"/>
                <a:gd name="connsiteY9" fmla="*/ 1518214 h 1518214"/>
                <a:gd name="connsiteX10" fmla="*/ 208731 w 1374340"/>
                <a:gd name="connsiteY10" fmla="*/ 1505425 h 1518214"/>
                <a:gd name="connsiteX11" fmla="*/ 146613 w 1374340"/>
                <a:gd name="connsiteY11" fmla="*/ 1166522 h 1518214"/>
                <a:gd name="connsiteX12" fmla="*/ 209645 w 1374340"/>
                <a:gd name="connsiteY12" fmla="*/ 1196667 h 1518214"/>
                <a:gd name="connsiteX13" fmla="*/ 178117 w 1374340"/>
                <a:gd name="connsiteY13" fmla="*/ 715869 h 1518214"/>
                <a:gd name="connsiteX14" fmla="*/ 261713 w 1374340"/>
                <a:gd name="connsiteY14" fmla="*/ 747232 h 1518214"/>
                <a:gd name="connsiteX15" fmla="*/ 0 w 1374340"/>
                <a:gd name="connsiteY15" fmla="*/ 278613 h 1518214"/>
                <a:gd name="connsiteX16" fmla="*/ 291858 w 1374340"/>
                <a:gd name="connsiteY16" fmla="*/ 154379 h 1518214"/>
                <a:gd name="connsiteX17" fmla="*/ 442584 w 1374340"/>
                <a:gd name="connsiteY17" fmla="*/ 405588 h 1518214"/>
                <a:gd name="connsiteX18" fmla="*/ 548091 w 1374340"/>
                <a:gd name="connsiteY18" fmla="*/ 0 h 1518214"/>
                <a:gd name="connsiteX0" fmla="*/ 838124 w 1345565"/>
                <a:gd name="connsiteY0" fmla="*/ 40651 h 1518214"/>
                <a:gd name="connsiteX1" fmla="*/ 854566 w 1345565"/>
                <a:gd name="connsiteY1" fmla="*/ 516120 h 1518214"/>
                <a:gd name="connsiteX2" fmla="*/ 1156017 w 1345565"/>
                <a:gd name="connsiteY2" fmla="*/ 335250 h 1518214"/>
                <a:gd name="connsiteX3" fmla="*/ 1345565 w 1345565"/>
                <a:gd name="connsiteY3" fmla="*/ 486888 h 1518214"/>
                <a:gd name="connsiteX4" fmla="*/ 823508 w 1345565"/>
                <a:gd name="connsiteY4" fmla="*/ 765960 h 1518214"/>
                <a:gd name="connsiteX5" fmla="*/ 910288 w 1345565"/>
                <a:gd name="connsiteY5" fmla="*/ 785598 h 1518214"/>
                <a:gd name="connsiteX6" fmla="*/ 813915 w 1345565"/>
                <a:gd name="connsiteY6" fmla="*/ 833556 h 1518214"/>
                <a:gd name="connsiteX7" fmla="*/ 784228 w 1345565"/>
                <a:gd name="connsiteY7" fmla="*/ 1209456 h 1518214"/>
                <a:gd name="connsiteX8" fmla="*/ 849085 w 1345565"/>
                <a:gd name="connsiteY8" fmla="*/ 1214024 h 1518214"/>
                <a:gd name="connsiteX9" fmla="*/ 741293 w 1345565"/>
                <a:gd name="connsiteY9" fmla="*/ 1518214 h 1518214"/>
                <a:gd name="connsiteX10" fmla="*/ 208731 w 1345565"/>
                <a:gd name="connsiteY10" fmla="*/ 1505425 h 1518214"/>
                <a:gd name="connsiteX11" fmla="*/ 146613 w 1345565"/>
                <a:gd name="connsiteY11" fmla="*/ 1166522 h 1518214"/>
                <a:gd name="connsiteX12" fmla="*/ 209645 w 1345565"/>
                <a:gd name="connsiteY12" fmla="*/ 1196667 h 1518214"/>
                <a:gd name="connsiteX13" fmla="*/ 178117 w 1345565"/>
                <a:gd name="connsiteY13" fmla="*/ 715869 h 1518214"/>
                <a:gd name="connsiteX14" fmla="*/ 261713 w 1345565"/>
                <a:gd name="connsiteY14" fmla="*/ 747232 h 1518214"/>
                <a:gd name="connsiteX15" fmla="*/ 0 w 1345565"/>
                <a:gd name="connsiteY15" fmla="*/ 278613 h 1518214"/>
                <a:gd name="connsiteX16" fmla="*/ 291858 w 1345565"/>
                <a:gd name="connsiteY16" fmla="*/ 154379 h 1518214"/>
                <a:gd name="connsiteX17" fmla="*/ 442584 w 1345565"/>
                <a:gd name="connsiteY17" fmla="*/ 405588 h 1518214"/>
                <a:gd name="connsiteX18" fmla="*/ 548091 w 1345565"/>
                <a:gd name="connsiteY18" fmla="*/ 0 h 1518214"/>
                <a:gd name="connsiteX0" fmla="*/ 838124 w 1345565"/>
                <a:gd name="connsiteY0" fmla="*/ 40651 h 1518214"/>
                <a:gd name="connsiteX1" fmla="*/ 854566 w 1345565"/>
                <a:gd name="connsiteY1" fmla="*/ 516120 h 1518214"/>
                <a:gd name="connsiteX2" fmla="*/ 1156017 w 1345565"/>
                <a:gd name="connsiteY2" fmla="*/ 335250 h 1518214"/>
                <a:gd name="connsiteX3" fmla="*/ 1345565 w 1345565"/>
                <a:gd name="connsiteY3" fmla="*/ 486888 h 1518214"/>
                <a:gd name="connsiteX4" fmla="*/ 823508 w 1345565"/>
                <a:gd name="connsiteY4" fmla="*/ 765960 h 1518214"/>
                <a:gd name="connsiteX5" fmla="*/ 910288 w 1345565"/>
                <a:gd name="connsiteY5" fmla="*/ 785598 h 1518214"/>
                <a:gd name="connsiteX6" fmla="*/ 813915 w 1345565"/>
                <a:gd name="connsiteY6" fmla="*/ 833556 h 1518214"/>
                <a:gd name="connsiteX7" fmla="*/ 784228 w 1345565"/>
                <a:gd name="connsiteY7" fmla="*/ 1209456 h 1518214"/>
                <a:gd name="connsiteX8" fmla="*/ 849085 w 1345565"/>
                <a:gd name="connsiteY8" fmla="*/ 1214024 h 1518214"/>
                <a:gd name="connsiteX9" fmla="*/ 741293 w 1345565"/>
                <a:gd name="connsiteY9" fmla="*/ 1518214 h 1518214"/>
                <a:gd name="connsiteX10" fmla="*/ 208731 w 1345565"/>
                <a:gd name="connsiteY10" fmla="*/ 1505425 h 1518214"/>
                <a:gd name="connsiteX11" fmla="*/ 146613 w 1345565"/>
                <a:gd name="connsiteY11" fmla="*/ 1166522 h 1518214"/>
                <a:gd name="connsiteX12" fmla="*/ 209645 w 1345565"/>
                <a:gd name="connsiteY12" fmla="*/ 1196667 h 1518214"/>
                <a:gd name="connsiteX13" fmla="*/ 178117 w 1345565"/>
                <a:gd name="connsiteY13" fmla="*/ 715869 h 1518214"/>
                <a:gd name="connsiteX14" fmla="*/ 261713 w 1345565"/>
                <a:gd name="connsiteY14" fmla="*/ 747232 h 1518214"/>
                <a:gd name="connsiteX15" fmla="*/ 0 w 1345565"/>
                <a:gd name="connsiteY15" fmla="*/ 278613 h 1518214"/>
                <a:gd name="connsiteX16" fmla="*/ 291858 w 1345565"/>
                <a:gd name="connsiteY16" fmla="*/ 154379 h 1518214"/>
                <a:gd name="connsiteX17" fmla="*/ 442584 w 1345565"/>
                <a:gd name="connsiteY17" fmla="*/ 405588 h 1518214"/>
                <a:gd name="connsiteX18" fmla="*/ 548091 w 1345565"/>
                <a:gd name="connsiteY18" fmla="*/ 0 h 1518214"/>
                <a:gd name="connsiteX0" fmla="*/ 838124 w 1326382"/>
                <a:gd name="connsiteY0" fmla="*/ 40651 h 1518214"/>
                <a:gd name="connsiteX1" fmla="*/ 854566 w 1326382"/>
                <a:gd name="connsiteY1" fmla="*/ 516120 h 1518214"/>
                <a:gd name="connsiteX2" fmla="*/ 1156017 w 1326382"/>
                <a:gd name="connsiteY2" fmla="*/ 335250 h 1518214"/>
                <a:gd name="connsiteX3" fmla="*/ 1326382 w 1326382"/>
                <a:gd name="connsiteY3" fmla="*/ 442128 h 1518214"/>
                <a:gd name="connsiteX4" fmla="*/ 823508 w 1326382"/>
                <a:gd name="connsiteY4" fmla="*/ 765960 h 1518214"/>
                <a:gd name="connsiteX5" fmla="*/ 910288 w 1326382"/>
                <a:gd name="connsiteY5" fmla="*/ 785598 h 1518214"/>
                <a:gd name="connsiteX6" fmla="*/ 813915 w 1326382"/>
                <a:gd name="connsiteY6" fmla="*/ 833556 h 1518214"/>
                <a:gd name="connsiteX7" fmla="*/ 784228 w 1326382"/>
                <a:gd name="connsiteY7" fmla="*/ 1209456 h 1518214"/>
                <a:gd name="connsiteX8" fmla="*/ 849085 w 1326382"/>
                <a:gd name="connsiteY8" fmla="*/ 1214024 h 1518214"/>
                <a:gd name="connsiteX9" fmla="*/ 741293 w 1326382"/>
                <a:gd name="connsiteY9" fmla="*/ 1518214 h 1518214"/>
                <a:gd name="connsiteX10" fmla="*/ 208731 w 1326382"/>
                <a:gd name="connsiteY10" fmla="*/ 1505425 h 1518214"/>
                <a:gd name="connsiteX11" fmla="*/ 146613 w 1326382"/>
                <a:gd name="connsiteY11" fmla="*/ 1166522 h 1518214"/>
                <a:gd name="connsiteX12" fmla="*/ 209645 w 1326382"/>
                <a:gd name="connsiteY12" fmla="*/ 1196667 h 1518214"/>
                <a:gd name="connsiteX13" fmla="*/ 178117 w 1326382"/>
                <a:gd name="connsiteY13" fmla="*/ 715869 h 1518214"/>
                <a:gd name="connsiteX14" fmla="*/ 261713 w 1326382"/>
                <a:gd name="connsiteY14" fmla="*/ 747232 h 1518214"/>
                <a:gd name="connsiteX15" fmla="*/ 0 w 1326382"/>
                <a:gd name="connsiteY15" fmla="*/ 278613 h 1518214"/>
                <a:gd name="connsiteX16" fmla="*/ 291858 w 1326382"/>
                <a:gd name="connsiteY16" fmla="*/ 154379 h 1518214"/>
                <a:gd name="connsiteX17" fmla="*/ 442584 w 1326382"/>
                <a:gd name="connsiteY17" fmla="*/ 405588 h 1518214"/>
                <a:gd name="connsiteX18" fmla="*/ 548091 w 1326382"/>
                <a:gd name="connsiteY18" fmla="*/ 0 h 1518214"/>
                <a:gd name="connsiteX0" fmla="*/ 838124 w 1326382"/>
                <a:gd name="connsiteY0" fmla="*/ 40651 h 1518214"/>
                <a:gd name="connsiteX1" fmla="*/ 854566 w 1326382"/>
                <a:gd name="connsiteY1" fmla="*/ 516120 h 1518214"/>
                <a:gd name="connsiteX2" fmla="*/ 1156017 w 1326382"/>
                <a:gd name="connsiteY2" fmla="*/ 335250 h 1518214"/>
                <a:gd name="connsiteX3" fmla="*/ 1326382 w 1326382"/>
                <a:gd name="connsiteY3" fmla="*/ 442128 h 1518214"/>
                <a:gd name="connsiteX4" fmla="*/ 823508 w 1326382"/>
                <a:gd name="connsiteY4" fmla="*/ 765960 h 1518214"/>
                <a:gd name="connsiteX5" fmla="*/ 910288 w 1326382"/>
                <a:gd name="connsiteY5" fmla="*/ 785598 h 1518214"/>
                <a:gd name="connsiteX6" fmla="*/ 813915 w 1326382"/>
                <a:gd name="connsiteY6" fmla="*/ 833556 h 1518214"/>
                <a:gd name="connsiteX7" fmla="*/ 784228 w 1326382"/>
                <a:gd name="connsiteY7" fmla="*/ 1209456 h 1518214"/>
                <a:gd name="connsiteX8" fmla="*/ 849085 w 1326382"/>
                <a:gd name="connsiteY8" fmla="*/ 1214024 h 1518214"/>
                <a:gd name="connsiteX9" fmla="*/ 741293 w 1326382"/>
                <a:gd name="connsiteY9" fmla="*/ 1518214 h 1518214"/>
                <a:gd name="connsiteX10" fmla="*/ 208731 w 1326382"/>
                <a:gd name="connsiteY10" fmla="*/ 1505425 h 1518214"/>
                <a:gd name="connsiteX11" fmla="*/ 146613 w 1326382"/>
                <a:gd name="connsiteY11" fmla="*/ 1166522 h 1518214"/>
                <a:gd name="connsiteX12" fmla="*/ 209645 w 1326382"/>
                <a:gd name="connsiteY12" fmla="*/ 1196667 h 1518214"/>
                <a:gd name="connsiteX13" fmla="*/ 178117 w 1326382"/>
                <a:gd name="connsiteY13" fmla="*/ 715869 h 1518214"/>
                <a:gd name="connsiteX14" fmla="*/ 261713 w 1326382"/>
                <a:gd name="connsiteY14" fmla="*/ 747232 h 1518214"/>
                <a:gd name="connsiteX15" fmla="*/ 0 w 1326382"/>
                <a:gd name="connsiteY15" fmla="*/ 278613 h 1518214"/>
                <a:gd name="connsiteX16" fmla="*/ 291858 w 1326382"/>
                <a:gd name="connsiteY16" fmla="*/ 154379 h 1518214"/>
                <a:gd name="connsiteX17" fmla="*/ 442584 w 1326382"/>
                <a:gd name="connsiteY17" fmla="*/ 405588 h 1518214"/>
                <a:gd name="connsiteX18" fmla="*/ 548091 w 1326382"/>
                <a:gd name="connsiteY18" fmla="*/ 0 h 1518214"/>
                <a:gd name="connsiteX0" fmla="*/ 838124 w 1345565"/>
                <a:gd name="connsiteY0" fmla="*/ 40651 h 1518214"/>
                <a:gd name="connsiteX1" fmla="*/ 854566 w 1345565"/>
                <a:gd name="connsiteY1" fmla="*/ 516120 h 1518214"/>
                <a:gd name="connsiteX2" fmla="*/ 1156017 w 1345565"/>
                <a:gd name="connsiteY2" fmla="*/ 335250 h 1518214"/>
                <a:gd name="connsiteX3" fmla="*/ 1345565 w 1345565"/>
                <a:gd name="connsiteY3" fmla="*/ 486889 h 1518214"/>
                <a:gd name="connsiteX4" fmla="*/ 823508 w 1345565"/>
                <a:gd name="connsiteY4" fmla="*/ 765960 h 1518214"/>
                <a:gd name="connsiteX5" fmla="*/ 910288 w 1345565"/>
                <a:gd name="connsiteY5" fmla="*/ 785598 h 1518214"/>
                <a:gd name="connsiteX6" fmla="*/ 813915 w 1345565"/>
                <a:gd name="connsiteY6" fmla="*/ 833556 h 1518214"/>
                <a:gd name="connsiteX7" fmla="*/ 784228 w 1345565"/>
                <a:gd name="connsiteY7" fmla="*/ 1209456 h 1518214"/>
                <a:gd name="connsiteX8" fmla="*/ 849085 w 1345565"/>
                <a:gd name="connsiteY8" fmla="*/ 1214024 h 1518214"/>
                <a:gd name="connsiteX9" fmla="*/ 741293 w 1345565"/>
                <a:gd name="connsiteY9" fmla="*/ 1518214 h 1518214"/>
                <a:gd name="connsiteX10" fmla="*/ 208731 w 1345565"/>
                <a:gd name="connsiteY10" fmla="*/ 1505425 h 1518214"/>
                <a:gd name="connsiteX11" fmla="*/ 146613 w 1345565"/>
                <a:gd name="connsiteY11" fmla="*/ 1166522 h 1518214"/>
                <a:gd name="connsiteX12" fmla="*/ 209645 w 1345565"/>
                <a:gd name="connsiteY12" fmla="*/ 1196667 h 1518214"/>
                <a:gd name="connsiteX13" fmla="*/ 178117 w 1345565"/>
                <a:gd name="connsiteY13" fmla="*/ 715869 h 1518214"/>
                <a:gd name="connsiteX14" fmla="*/ 261713 w 1345565"/>
                <a:gd name="connsiteY14" fmla="*/ 747232 h 1518214"/>
                <a:gd name="connsiteX15" fmla="*/ 0 w 1345565"/>
                <a:gd name="connsiteY15" fmla="*/ 278613 h 1518214"/>
                <a:gd name="connsiteX16" fmla="*/ 291858 w 1345565"/>
                <a:gd name="connsiteY16" fmla="*/ 154379 h 1518214"/>
                <a:gd name="connsiteX17" fmla="*/ 442584 w 1345565"/>
                <a:gd name="connsiteY17" fmla="*/ 405588 h 1518214"/>
                <a:gd name="connsiteX18" fmla="*/ 548091 w 1345565"/>
                <a:gd name="connsiteY18" fmla="*/ 0 h 1518214"/>
                <a:gd name="connsiteX0" fmla="*/ 838124 w 1345565"/>
                <a:gd name="connsiteY0" fmla="*/ 40651 h 1518214"/>
                <a:gd name="connsiteX1" fmla="*/ 854566 w 1345565"/>
                <a:gd name="connsiteY1" fmla="*/ 516120 h 1518214"/>
                <a:gd name="connsiteX2" fmla="*/ 1156017 w 1345565"/>
                <a:gd name="connsiteY2" fmla="*/ 335250 h 1518214"/>
                <a:gd name="connsiteX3" fmla="*/ 1345565 w 1345565"/>
                <a:gd name="connsiteY3" fmla="*/ 486889 h 1518214"/>
                <a:gd name="connsiteX4" fmla="*/ 823508 w 1345565"/>
                <a:gd name="connsiteY4" fmla="*/ 765960 h 1518214"/>
                <a:gd name="connsiteX5" fmla="*/ 910288 w 1345565"/>
                <a:gd name="connsiteY5" fmla="*/ 785598 h 1518214"/>
                <a:gd name="connsiteX6" fmla="*/ 813915 w 1345565"/>
                <a:gd name="connsiteY6" fmla="*/ 833556 h 1518214"/>
                <a:gd name="connsiteX7" fmla="*/ 784228 w 1345565"/>
                <a:gd name="connsiteY7" fmla="*/ 1209456 h 1518214"/>
                <a:gd name="connsiteX8" fmla="*/ 849085 w 1345565"/>
                <a:gd name="connsiteY8" fmla="*/ 1214024 h 1518214"/>
                <a:gd name="connsiteX9" fmla="*/ 741293 w 1345565"/>
                <a:gd name="connsiteY9" fmla="*/ 1518214 h 1518214"/>
                <a:gd name="connsiteX10" fmla="*/ 208731 w 1345565"/>
                <a:gd name="connsiteY10" fmla="*/ 1505425 h 1518214"/>
                <a:gd name="connsiteX11" fmla="*/ 146613 w 1345565"/>
                <a:gd name="connsiteY11" fmla="*/ 1166522 h 1518214"/>
                <a:gd name="connsiteX12" fmla="*/ 209645 w 1345565"/>
                <a:gd name="connsiteY12" fmla="*/ 1196667 h 1518214"/>
                <a:gd name="connsiteX13" fmla="*/ 178117 w 1345565"/>
                <a:gd name="connsiteY13" fmla="*/ 715869 h 1518214"/>
                <a:gd name="connsiteX14" fmla="*/ 261713 w 1345565"/>
                <a:gd name="connsiteY14" fmla="*/ 747232 h 1518214"/>
                <a:gd name="connsiteX15" fmla="*/ 0 w 1345565"/>
                <a:gd name="connsiteY15" fmla="*/ 278613 h 1518214"/>
                <a:gd name="connsiteX16" fmla="*/ 291858 w 1345565"/>
                <a:gd name="connsiteY16" fmla="*/ 154379 h 1518214"/>
                <a:gd name="connsiteX17" fmla="*/ 442584 w 1345565"/>
                <a:gd name="connsiteY17" fmla="*/ 405588 h 1518214"/>
                <a:gd name="connsiteX18" fmla="*/ 548091 w 1345565"/>
                <a:gd name="connsiteY18" fmla="*/ 0 h 1518214"/>
                <a:gd name="connsiteX0" fmla="*/ 838124 w 1345565"/>
                <a:gd name="connsiteY0" fmla="*/ 40651 h 1518214"/>
                <a:gd name="connsiteX1" fmla="*/ 854566 w 1345565"/>
                <a:gd name="connsiteY1" fmla="*/ 516120 h 1518214"/>
                <a:gd name="connsiteX2" fmla="*/ 1156017 w 1345565"/>
                <a:gd name="connsiteY2" fmla="*/ 335250 h 1518214"/>
                <a:gd name="connsiteX3" fmla="*/ 1345565 w 1345565"/>
                <a:gd name="connsiteY3" fmla="*/ 486889 h 1518214"/>
                <a:gd name="connsiteX4" fmla="*/ 823508 w 1345565"/>
                <a:gd name="connsiteY4" fmla="*/ 765960 h 1518214"/>
                <a:gd name="connsiteX5" fmla="*/ 910288 w 1345565"/>
                <a:gd name="connsiteY5" fmla="*/ 785598 h 1518214"/>
                <a:gd name="connsiteX6" fmla="*/ 813915 w 1345565"/>
                <a:gd name="connsiteY6" fmla="*/ 833556 h 1518214"/>
                <a:gd name="connsiteX7" fmla="*/ 784228 w 1345565"/>
                <a:gd name="connsiteY7" fmla="*/ 1209456 h 1518214"/>
                <a:gd name="connsiteX8" fmla="*/ 849085 w 1345565"/>
                <a:gd name="connsiteY8" fmla="*/ 1214024 h 1518214"/>
                <a:gd name="connsiteX9" fmla="*/ 741293 w 1345565"/>
                <a:gd name="connsiteY9" fmla="*/ 1518214 h 1518214"/>
                <a:gd name="connsiteX10" fmla="*/ 208731 w 1345565"/>
                <a:gd name="connsiteY10" fmla="*/ 1505425 h 1518214"/>
                <a:gd name="connsiteX11" fmla="*/ 146613 w 1345565"/>
                <a:gd name="connsiteY11" fmla="*/ 1166522 h 1518214"/>
                <a:gd name="connsiteX12" fmla="*/ 209645 w 1345565"/>
                <a:gd name="connsiteY12" fmla="*/ 1196667 h 1518214"/>
                <a:gd name="connsiteX13" fmla="*/ 178117 w 1345565"/>
                <a:gd name="connsiteY13" fmla="*/ 715869 h 1518214"/>
                <a:gd name="connsiteX14" fmla="*/ 261713 w 1345565"/>
                <a:gd name="connsiteY14" fmla="*/ 747232 h 1518214"/>
                <a:gd name="connsiteX15" fmla="*/ 0 w 1345565"/>
                <a:gd name="connsiteY15" fmla="*/ 278613 h 1518214"/>
                <a:gd name="connsiteX16" fmla="*/ 291858 w 1345565"/>
                <a:gd name="connsiteY16" fmla="*/ 154379 h 1518214"/>
                <a:gd name="connsiteX17" fmla="*/ 442584 w 1345565"/>
                <a:gd name="connsiteY17" fmla="*/ 405588 h 1518214"/>
                <a:gd name="connsiteX18" fmla="*/ 548091 w 1345565"/>
                <a:gd name="connsiteY18" fmla="*/ 0 h 1518214"/>
                <a:gd name="connsiteX0" fmla="*/ 838124 w 1345565"/>
                <a:gd name="connsiteY0" fmla="*/ 40651 h 1518214"/>
                <a:gd name="connsiteX1" fmla="*/ 832186 w 1345565"/>
                <a:gd name="connsiteY1" fmla="*/ 490542 h 1518214"/>
                <a:gd name="connsiteX2" fmla="*/ 1156017 w 1345565"/>
                <a:gd name="connsiteY2" fmla="*/ 335250 h 1518214"/>
                <a:gd name="connsiteX3" fmla="*/ 1345565 w 1345565"/>
                <a:gd name="connsiteY3" fmla="*/ 486889 h 1518214"/>
                <a:gd name="connsiteX4" fmla="*/ 823508 w 1345565"/>
                <a:gd name="connsiteY4" fmla="*/ 765960 h 1518214"/>
                <a:gd name="connsiteX5" fmla="*/ 910288 w 1345565"/>
                <a:gd name="connsiteY5" fmla="*/ 785598 h 1518214"/>
                <a:gd name="connsiteX6" fmla="*/ 813915 w 1345565"/>
                <a:gd name="connsiteY6" fmla="*/ 833556 h 1518214"/>
                <a:gd name="connsiteX7" fmla="*/ 784228 w 1345565"/>
                <a:gd name="connsiteY7" fmla="*/ 1209456 h 1518214"/>
                <a:gd name="connsiteX8" fmla="*/ 849085 w 1345565"/>
                <a:gd name="connsiteY8" fmla="*/ 1214024 h 1518214"/>
                <a:gd name="connsiteX9" fmla="*/ 741293 w 1345565"/>
                <a:gd name="connsiteY9" fmla="*/ 1518214 h 1518214"/>
                <a:gd name="connsiteX10" fmla="*/ 208731 w 1345565"/>
                <a:gd name="connsiteY10" fmla="*/ 1505425 h 1518214"/>
                <a:gd name="connsiteX11" fmla="*/ 146613 w 1345565"/>
                <a:gd name="connsiteY11" fmla="*/ 1166522 h 1518214"/>
                <a:gd name="connsiteX12" fmla="*/ 209645 w 1345565"/>
                <a:gd name="connsiteY12" fmla="*/ 1196667 h 1518214"/>
                <a:gd name="connsiteX13" fmla="*/ 178117 w 1345565"/>
                <a:gd name="connsiteY13" fmla="*/ 715869 h 1518214"/>
                <a:gd name="connsiteX14" fmla="*/ 261713 w 1345565"/>
                <a:gd name="connsiteY14" fmla="*/ 747232 h 1518214"/>
                <a:gd name="connsiteX15" fmla="*/ 0 w 1345565"/>
                <a:gd name="connsiteY15" fmla="*/ 278613 h 1518214"/>
                <a:gd name="connsiteX16" fmla="*/ 291858 w 1345565"/>
                <a:gd name="connsiteY16" fmla="*/ 154379 h 1518214"/>
                <a:gd name="connsiteX17" fmla="*/ 442584 w 1345565"/>
                <a:gd name="connsiteY17" fmla="*/ 405588 h 1518214"/>
                <a:gd name="connsiteX18" fmla="*/ 548091 w 1345565"/>
                <a:gd name="connsiteY18" fmla="*/ 0 h 1518214"/>
                <a:gd name="connsiteX0" fmla="*/ 838124 w 1345565"/>
                <a:gd name="connsiteY0" fmla="*/ 40651 h 1518214"/>
                <a:gd name="connsiteX1" fmla="*/ 832186 w 1345565"/>
                <a:gd name="connsiteY1" fmla="*/ 490542 h 1518214"/>
                <a:gd name="connsiteX2" fmla="*/ 1156017 w 1345565"/>
                <a:gd name="connsiteY2" fmla="*/ 335250 h 1518214"/>
                <a:gd name="connsiteX3" fmla="*/ 1345565 w 1345565"/>
                <a:gd name="connsiteY3" fmla="*/ 486889 h 1518214"/>
                <a:gd name="connsiteX4" fmla="*/ 823508 w 1345565"/>
                <a:gd name="connsiteY4" fmla="*/ 765960 h 1518214"/>
                <a:gd name="connsiteX5" fmla="*/ 910288 w 1345565"/>
                <a:gd name="connsiteY5" fmla="*/ 785598 h 1518214"/>
                <a:gd name="connsiteX6" fmla="*/ 813915 w 1345565"/>
                <a:gd name="connsiteY6" fmla="*/ 833556 h 1518214"/>
                <a:gd name="connsiteX7" fmla="*/ 784228 w 1345565"/>
                <a:gd name="connsiteY7" fmla="*/ 1209456 h 1518214"/>
                <a:gd name="connsiteX8" fmla="*/ 849085 w 1345565"/>
                <a:gd name="connsiteY8" fmla="*/ 1214024 h 1518214"/>
                <a:gd name="connsiteX9" fmla="*/ 741293 w 1345565"/>
                <a:gd name="connsiteY9" fmla="*/ 1518214 h 1518214"/>
                <a:gd name="connsiteX10" fmla="*/ 208731 w 1345565"/>
                <a:gd name="connsiteY10" fmla="*/ 1505425 h 1518214"/>
                <a:gd name="connsiteX11" fmla="*/ 146613 w 1345565"/>
                <a:gd name="connsiteY11" fmla="*/ 1166522 h 1518214"/>
                <a:gd name="connsiteX12" fmla="*/ 209645 w 1345565"/>
                <a:gd name="connsiteY12" fmla="*/ 1196667 h 1518214"/>
                <a:gd name="connsiteX13" fmla="*/ 178117 w 1345565"/>
                <a:gd name="connsiteY13" fmla="*/ 715869 h 1518214"/>
                <a:gd name="connsiteX14" fmla="*/ 261713 w 1345565"/>
                <a:gd name="connsiteY14" fmla="*/ 747232 h 1518214"/>
                <a:gd name="connsiteX15" fmla="*/ 0 w 1345565"/>
                <a:gd name="connsiteY15" fmla="*/ 278613 h 1518214"/>
                <a:gd name="connsiteX16" fmla="*/ 291858 w 1345565"/>
                <a:gd name="connsiteY16" fmla="*/ 154379 h 1518214"/>
                <a:gd name="connsiteX17" fmla="*/ 442584 w 1345565"/>
                <a:gd name="connsiteY17" fmla="*/ 405588 h 1518214"/>
                <a:gd name="connsiteX18" fmla="*/ 548091 w 1345565"/>
                <a:gd name="connsiteY18" fmla="*/ 0 h 1518214"/>
                <a:gd name="connsiteX0" fmla="*/ 838124 w 1345565"/>
                <a:gd name="connsiteY0" fmla="*/ 40651 h 1518214"/>
                <a:gd name="connsiteX1" fmla="*/ 832186 w 1345565"/>
                <a:gd name="connsiteY1" fmla="*/ 490542 h 1518214"/>
                <a:gd name="connsiteX2" fmla="*/ 1156017 w 1345565"/>
                <a:gd name="connsiteY2" fmla="*/ 335250 h 1518214"/>
                <a:gd name="connsiteX3" fmla="*/ 1345565 w 1345565"/>
                <a:gd name="connsiteY3" fmla="*/ 486889 h 1518214"/>
                <a:gd name="connsiteX4" fmla="*/ 823508 w 1345565"/>
                <a:gd name="connsiteY4" fmla="*/ 765960 h 1518214"/>
                <a:gd name="connsiteX5" fmla="*/ 910288 w 1345565"/>
                <a:gd name="connsiteY5" fmla="*/ 785598 h 1518214"/>
                <a:gd name="connsiteX6" fmla="*/ 813915 w 1345565"/>
                <a:gd name="connsiteY6" fmla="*/ 833556 h 1518214"/>
                <a:gd name="connsiteX7" fmla="*/ 784228 w 1345565"/>
                <a:gd name="connsiteY7" fmla="*/ 1209456 h 1518214"/>
                <a:gd name="connsiteX8" fmla="*/ 849085 w 1345565"/>
                <a:gd name="connsiteY8" fmla="*/ 1214024 h 1518214"/>
                <a:gd name="connsiteX9" fmla="*/ 741293 w 1345565"/>
                <a:gd name="connsiteY9" fmla="*/ 1518214 h 1518214"/>
                <a:gd name="connsiteX10" fmla="*/ 208731 w 1345565"/>
                <a:gd name="connsiteY10" fmla="*/ 1505425 h 1518214"/>
                <a:gd name="connsiteX11" fmla="*/ 146613 w 1345565"/>
                <a:gd name="connsiteY11" fmla="*/ 1166522 h 1518214"/>
                <a:gd name="connsiteX12" fmla="*/ 209645 w 1345565"/>
                <a:gd name="connsiteY12" fmla="*/ 1196667 h 1518214"/>
                <a:gd name="connsiteX13" fmla="*/ 178117 w 1345565"/>
                <a:gd name="connsiteY13" fmla="*/ 715869 h 1518214"/>
                <a:gd name="connsiteX14" fmla="*/ 261713 w 1345565"/>
                <a:gd name="connsiteY14" fmla="*/ 747232 h 1518214"/>
                <a:gd name="connsiteX15" fmla="*/ 0 w 1345565"/>
                <a:gd name="connsiteY15" fmla="*/ 278613 h 1518214"/>
                <a:gd name="connsiteX16" fmla="*/ 291858 w 1345565"/>
                <a:gd name="connsiteY16" fmla="*/ 154379 h 1518214"/>
                <a:gd name="connsiteX17" fmla="*/ 442584 w 1345565"/>
                <a:gd name="connsiteY17" fmla="*/ 405588 h 1518214"/>
                <a:gd name="connsiteX18" fmla="*/ 548091 w 1345565"/>
                <a:gd name="connsiteY18" fmla="*/ 0 h 1518214"/>
                <a:gd name="connsiteX0" fmla="*/ 838124 w 1345565"/>
                <a:gd name="connsiteY0" fmla="*/ 40651 h 1518214"/>
                <a:gd name="connsiteX1" fmla="*/ 832186 w 1345565"/>
                <a:gd name="connsiteY1" fmla="*/ 490542 h 1518214"/>
                <a:gd name="connsiteX2" fmla="*/ 1156017 w 1345565"/>
                <a:gd name="connsiteY2" fmla="*/ 335250 h 1518214"/>
                <a:gd name="connsiteX3" fmla="*/ 1345565 w 1345565"/>
                <a:gd name="connsiteY3" fmla="*/ 486889 h 1518214"/>
                <a:gd name="connsiteX4" fmla="*/ 823508 w 1345565"/>
                <a:gd name="connsiteY4" fmla="*/ 765960 h 1518214"/>
                <a:gd name="connsiteX5" fmla="*/ 910288 w 1345565"/>
                <a:gd name="connsiteY5" fmla="*/ 785598 h 1518214"/>
                <a:gd name="connsiteX6" fmla="*/ 813915 w 1345565"/>
                <a:gd name="connsiteY6" fmla="*/ 833556 h 1518214"/>
                <a:gd name="connsiteX7" fmla="*/ 784228 w 1345565"/>
                <a:gd name="connsiteY7" fmla="*/ 1209456 h 1518214"/>
                <a:gd name="connsiteX8" fmla="*/ 849085 w 1345565"/>
                <a:gd name="connsiteY8" fmla="*/ 1214024 h 1518214"/>
                <a:gd name="connsiteX9" fmla="*/ 741293 w 1345565"/>
                <a:gd name="connsiteY9" fmla="*/ 1518214 h 1518214"/>
                <a:gd name="connsiteX10" fmla="*/ 208731 w 1345565"/>
                <a:gd name="connsiteY10" fmla="*/ 1505425 h 1518214"/>
                <a:gd name="connsiteX11" fmla="*/ 146613 w 1345565"/>
                <a:gd name="connsiteY11" fmla="*/ 1166522 h 1518214"/>
                <a:gd name="connsiteX12" fmla="*/ 209645 w 1345565"/>
                <a:gd name="connsiteY12" fmla="*/ 1196667 h 1518214"/>
                <a:gd name="connsiteX13" fmla="*/ 178117 w 1345565"/>
                <a:gd name="connsiteY13" fmla="*/ 715869 h 1518214"/>
                <a:gd name="connsiteX14" fmla="*/ 261713 w 1345565"/>
                <a:gd name="connsiteY14" fmla="*/ 747232 h 1518214"/>
                <a:gd name="connsiteX15" fmla="*/ 0 w 1345565"/>
                <a:gd name="connsiteY15" fmla="*/ 278613 h 1518214"/>
                <a:gd name="connsiteX16" fmla="*/ 256689 w 1345565"/>
                <a:gd name="connsiteY16" fmla="*/ 154379 h 1518214"/>
                <a:gd name="connsiteX17" fmla="*/ 442584 w 1345565"/>
                <a:gd name="connsiteY17" fmla="*/ 405588 h 1518214"/>
                <a:gd name="connsiteX18" fmla="*/ 548091 w 1345565"/>
                <a:gd name="connsiteY18" fmla="*/ 0 h 1518214"/>
                <a:gd name="connsiteX0" fmla="*/ 838124 w 1345565"/>
                <a:gd name="connsiteY0" fmla="*/ 40651 h 1518214"/>
                <a:gd name="connsiteX1" fmla="*/ 832186 w 1345565"/>
                <a:gd name="connsiteY1" fmla="*/ 490542 h 1518214"/>
                <a:gd name="connsiteX2" fmla="*/ 1156017 w 1345565"/>
                <a:gd name="connsiteY2" fmla="*/ 335250 h 1518214"/>
                <a:gd name="connsiteX3" fmla="*/ 1345565 w 1345565"/>
                <a:gd name="connsiteY3" fmla="*/ 486889 h 1518214"/>
                <a:gd name="connsiteX4" fmla="*/ 823508 w 1345565"/>
                <a:gd name="connsiteY4" fmla="*/ 765960 h 1518214"/>
                <a:gd name="connsiteX5" fmla="*/ 910288 w 1345565"/>
                <a:gd name="connsiteY5" fmla="*/ 785598 h 1518214"/>
                <a:gd name="connsiteX6" fmla="*/ 813915 w 1345565"/>
                <a:gd name="connsiteY6" fmla="*/ 833556 h 1518214"/>
                <a:gd name="connsiteX7" fmla="*/ 784228 w 1345565"/>
                <a:gd name="connsiteY7" fmla="*/ 1209456 h 1518214"/>
                <a:gd name="connsiteX8" fmla="*/ 849085 w 1345565"/>
                <a:gd name="connsiteY8" fmla="*/ 1214024 h 1518214"/>
                <a:gd name="connsiteX9" fmla="*/ 741293 w 1345565"/>
                <a:gd name="connsiteY9" fmla="*/ 1518214 h 1518214"/>
                <a:gd name="connsiteX10" fmla="*/ 208731 w 1345565"/>
                <a:gd name="connsiteY10" fmla="*/ 1505425 h 1518214"/>
                <a:gd name="connsiteX11" fmla="*/ 146613 w 1345565"/>
                <a:gd name="connsiteY11" fmla="*/ 1166522 h 1518214"/>
                <a:gd name="connsiteX12" fmla="*/ 209645 w 1345565"/>
                <a:gd name="connsiteY12" fmla="*/ 1196667 h 1518214"/>
                <a:gd name="connsiteX13" fmla="*/ 178117 w 1345565"/>
                <a:gd name="connsiteY13" fmla="*/ 715869 h 1518214"/>
                <a:gd name="connsiteX14" fmla="*/ 261713 w 1345565"/>
                <a:gd name="connsiteY14" fmla="*/ 747232 h 1518214"/>
                <a:gd name="connsiteX15" fmla="*/ 0 w 1345565"/>
                <a:gd name="connsiteY15" fmla="*/ 278613 h 1518214"/>
                <a:gd name="connsiteX16" fmla="*/ 256689 w 1345565"/>
                <a:gd name="connsiteY16" fmla="*/ 154379 h 1518214"/>
                <a:gd name="connsiteX17" fmla="*/ 442584 w 1345565"/>
                <a:gd name="connsiteY17" fmla="*/ 405588 h 1518214"/>
                <a:gd name="connsiteX18" fmla="*/ 548091 w 1345565"/>
                <a:gd name="connsiteY18" fmla="*/ 0 h 1518214"/>
                <a:gd name="connsiteX0" fmla="*/ 838124 w 1345565"/>
                <a:gd name="connsiteY0" fmla="*/ 40651 h 1518214"/>
                <a:gd name="connsiteX1" fmla="*/ 832186 w 1345565"/>
                <a:gd name="connsiteY1" fmla="*/ 490542 h 1518214"/>
                <a:gd name="connsiteX2" fmla="*/ 1156017 w 1345565"/>
                <a:gd name="connsiteY2" fmla="*/ 335250 h 1518214"/>
                <a:gd name="connsiteX3" fmla="*/ 1345565 w 1345565"/>
                <a:gd name="connsiteY3" fmla="*/ 486889 h 1518214"/>
                <a:gd name="connsiteX4" fmla="*/ 823508 w 1345565"/>
                <a:gd name="connsiteY4" fmla="*/ 765960 h 1518214"/>
                <a:gd name="connsiteX5" fmla="*/ 910288 w 1345565"/>
                <a:gd name="connsiteY5" fmla="*/ 785598 h 1518214"/>
                <a:gd name="connsiteX6" fmla="*/ 813915 w 1345565"/>
                <a:gd name="connsiteY6" fmla="*/ 833556 h 1518214"/>
                <a:gd name="connsiteX7" fmla="*/ 784228 w 1345565"/>
                <a:gd name="connsiteY7" fmla="*/ 1209456 h 1518214"/>
                <a:gd name="connsiteX8" fmla="*/ 849085 w 1345565"/>
                <a:gd name="connsiteY8" fmla="*/ 1214024 h 1518214"/>
                <a:gd name="connsiteX9" fmla="*/ 741293 w 1345565"/>
                <a:gd name="connsiteY9" fmla="*/ 1518214 h 1518214"/>
                <a:gd name="connsiteX10" fmla="*/ 208731 w 1345565"/>
                <a:gd name="connsiteY10" fmla="*/ 1505425 h 1518214"/>
                <a:gd name="connsiteX11" fmla="*/ 146613 w 1345565"/>
                <a:gd name="connsiteY11" fmla="*/ 1166522 h 1518214"/>
                <a:gd name="connsiteX12" fmla="*/ 209645 w 1345565"/>
                <a:gd name="connsiteY12" fmla="*/ 1196667 h 1518214"/>
                <a:gd name="connsiteX13" fmla="*/ 178117 w 1345565"/>
                <a:gd name="connsiteY13" fmla="*/ 715869 h 1518214"/>
                <a:gd name="connsiteX14" fmla="*/ 261713 w 1345565"/>
                <a:gd name="connsiteY14" fmla="*/ 747232 h 1518214"/>
                <a:gd name="connsiteX15" fmla="*/ 0 w 1345565"/>
                <a:gd name="connsiteY15" fmla="*/ 278613 h 1518214"/>
                <a:gd name="connsiteX16" fmla="*/ 256689 w 1345565"/>
                <a:gd name="connsiteY16" fmla="*/ 154379 h 1518214"/>
                <a:gd name="connsiteX17" fmla="*/ 442584 w 1345565"/>
                <a:gd name="connsiteY17" fmla="*/ 421574 h 1518214"/>
                <a:gd name="connsiteX18" fmla="*/ 548091 w 1345565"/>
                <a:gd name="connsiteY18" fmla="*/ 0 h 1518214"/>
                <a:gd name="connsiteX0" fmla="*/ 838124 w 1345565"/>
                <a:gd name="connsiteY0" fmla="*/ 40651 h 1518214"/>
                <a:gd name="connsiteX1" fmla="*/ 832186 w 1345565"/>
                <a:gd name="connsiteY1" fmla="*/ 490542 h 1518214"/>
                <a:gd name="connsiteX2" fmla="*/ 1156017 w 1345565"/>
                <a:gd name="connsiteY2" fmla="*/ 335250 h 1518214"/>
                <a:gd name="connsiteX3" fmla="*/ 1345565 w 1345565"/>
                <a:gd name="connsiteY3" fmla="*/ 486889 h 1518214"/>
                <a:gd name="connsiteX4" fmla="*/ 823508 w 1345565"/>
                <a:gd name="connsiteY4" fmla="*/ 765960 h 1518214"/>
                <a:gd name="connsiteX5" fmla="*/ 910288 w 1345565"/>
                <a:gd name="connsiteY5" fmla="*/ 785598 h 1518214"/>
                <a:gd name="connsiteX6" fmla="*/ 813915 w 1345565"/>
                <a:gd name="connsiteY6" fmla="*/ 833556 h 1518214"/>
                <a:gd name="connsiteX7" fmla="*/ 784228 w 1345565"/>
                <a:gd name="connsiteY7" fmla="*/ 1209456 h 1518214"/>
                <a:gd name="connsiteX8" fmla="*/ 849085 w 1345565"/>
                <a:gd name="connsiteY8" fmla="*/ 1214024 h 1518214"/>
                <a:gd name="connsiteX9" fmla="*/ 741293 w 1345565"/>
                <a:gd name="connsiteY9" fmla="*/ 1518214 h 1518214"/>
                <a:gd name="connsiteX10" fmla="*/ 208731 w 1345565"/>
                <a:gd name="connsiteY10" fmla="*/ 1505425 h 1518214"/>
                <a:gd name="connsiteX11" fmla="*/ 146613 w 1345565"/>
                <a:gd name="connsiteY11" fmla="*/ 1166522 h 1518214"/>
                <a:gd name="connsiteX12" fmla="*/ 209645 w 1345565"/>
                <a:gd name="connsiteY12" fmla="*/ 1196667 h 1518214"/>
                <a:gd name="connsiteX13" fmla="*/ 178117 w 1345565"/>
                <a:gd name="connsiteY13" fmla="*/ 715869 h 1518214"/>
                <a:gd name="connsiteX14" fmla="*/ 261713 w 1345565"/>
                <a:gd name="connsiteY14" fmla="*/ 747232 h 1518214"/>
                <a:gd name="connsiteX15" fmla="*/ 0 w 1345565"/>
                <a:gd name="connsiteY15" fmla="*/ 278613 h 1518214"/>
                <a:gd name="connsiteX16" fmla="*/ 256689 w 1345565"/>
                <a:gd name="connsiteY16" fmla="*/ 154379 h 1518214"/>
                <a:gd name="connsiteX17" fmla="*/ 442584 w 1345565"/>
                <a:gd name="connsiteY17" fmla="*/ 421574 h 1518214"/>
                <a:gd name="connsiteX18" fmla="*/ 548091 w 1345565"/>
                <a:gd name="connsiteY18" fmla="*/ 0 h 1518214"/>
                <a:gd name="connsiteX0" fmla="*/ 838124 w 1345565"/>
                <a:gd name="connsiteY0" fmla="*/ 40651 h 1518214"/>
                <a:gd name="connsiteX1" fmla="*/ 832186 w 1345565"/>
                <a:gd name="connsiteY1" fmla="*/ 490542 h 1518214"/>
                <a:gd name="connsiteX2" fmla="*/ 1156017 w 1345565"/>
                <a:gd name="connsiteY2" fmla="*/ 335250 h 1518214"/>
                <a:gd name="connsiteX3" fmla="*/ 1345565 w 1345565"/>
                <a:gd name="connsiteY3" fmla="*/ 486889 h 1518214"/>
                <a:gd name="connsiteX4" fmla="*/ 823508 w 1345565"/>
                <a:gd name="connsiteY4" fmla="*/ 765960 h 1518214"/>
                <a:gd name="connsiteX5" fmla="*/ 910288 w 1345565"/>
                <a:gd name="connsiteY5" fmla="*/ 785598 h 1518214"/>
                <a:gd name="connsiteX6" fmla="*/ 813915 w 1345565"/>
                <a:gd name="connsiteY6" fmla="*/ 833556 h 1518214"/>
                <a:gd name="connsiteX7" fmla="*/ 784228 w 1345565"/>
                <a:gd name="connsiteY7" fmla="*/ 1209456 h 1518214"/>
                <a:gd name="connsiteX8" fmla="*/ 849085 w 1345565"/>
                <a:gd name="connsiteY8" fmla="*/ 1214024 h 1518214"/>
                <a:gd name="connsiteX9" fmla="*/ 741293 w 1345565"/>
                <a:gd name="connsiteY9" fmla="*/ 1518214 h 1518214"/>
                <a:gd name="connsiteX10" fmla="*/ 208731 w 1345565"/>
                <a:gd name="connsiteY10" fmla="*/ 1505425 h 1518214"/>
                <a:gd name="connsiteX11" fmla="*/ 146613 w 1345565"/>
                <a:gd name="connsiteY11" fmla="*/ 1166522 h 1518214"/>
                <a:gd name="connsiteX12" fmla="*/ 209645 w 1345565"/>
                <a:gd name="connsiteY12" fmla="*/ 1196667 h 1518214"/>
                <a:gd name="connsiteX13" fmla="*/ 178117 w 1345565"/>
                <a:gd name="connsiteY13" fmla="*/ 715869 h 1518214"/>
                <a:gd name="connsiteX14" fmla="*/ 261713 w 1345565"/>
                <a:gd name="connsiteY14" fmla="*/ 747232 h 1518214"/>
                <a:gd name="connsiteX15" fmla="*/ 0 w 1345565"/>
                <a:gd name="connsiteY15" fmla="*/ 278613 h 1518214"/>
                <a:gd name="connsiteX16" fmla="*/ 256689 w 1345565"/>
                <a:gd name="connsiteY16" fmla="*/ 154379 h 1518214"/>
                <a:gd name="connsiteX17" fmla="*/ 442584 w 1345565"/>
                <a:gd name="connsiteY17" fmla="*/ 421574 h 1518214"/>
                <a:gd name="connsiteX18" fmla="*/ 548091 w 1345565"/>
                <a:gd name="connsiteY18" fmla="*/ 0 h 1518214"/>
                <a:gd name="connsiteX0" fmla="*/ 838124 w 1345565"/>
                <a:gd name="connsiteY0" fmla="*/ 40651 h 1518214"/>
                <a:gd name="connsiteX1" fmla="*/ 832186 w 1345565"/>
                <a:gd name="connsiteY1" fmla="*/ 490542 h 1518214"/>
                <a:gd name="connsiteX2" fmla="*/ 1156017 w 1345565"/>
                <a:gd name="connsiteY2" fmla="*/ 335250 h 1518214"/>
                <a:gd name="connsiteX3" fmla="*/ 1345565 w 1345565"/>
                <a:gd name="connsiteY3" fmla="*/ 486889 h 1518214"/>
                <a:gd name="connsiteX4" fmla="*/ 823508 w 1345565"/>
                <a:gd name="connsiteY4" fmla="*/ 765960 h 1518214"/>
                <a:gd name="connsiteX5" fmla="*/ 910288 w 1345565"/>
                <a:gd name="connsiteY5" fmla="*/ 785598 h 1518214"/>
                <a:gd name="connsiteX6" fmla="*/ 813915 w 1345565"/>
                <a:gd name="connsiteY6" fmla="*/ 833556 h 1518214"/>
                <a:gd name="connsiteX7" fmla="*/ 784228 w 1345565"/>
                <a:gd name="connsiteY7" fmla="*/ 1209456 h 1518214"/>
                <a:gd name="connsiteX8" fmla="*/ 849085 w 1345565"/>
                <a:gd name="connsiteY8" fmla="*/ 1214024 h 1518214"/>
                <a:gd name="connsiteX9" fmla="*/ 741293 w 1345565"/>
                <a:gd name="connsiteY9" fmla="*/ 1518214 h 1518214"/>
                <a:gd name="connsiteX10" fmla="*/ 208731 w 1345565"/>
                <a:gd name="connsiteY10" fmla="*/ 1505425 h 1518214"/>
                <a:gd name="connsiteX11" fmla="*/ 146613 w 1345565"/>
                <a:gd name="connsiteY11" fmla="*/ 1166522 h 1518214"/>
                <a:gd name="connsiteX12" fmla="*/ 209645 w 1345565"/>
                <a:gd name="connsiteY12" fmla="*/ 1196667 h 1518214"/>
                <a:gd name="connsiteX13" fmla="*/ 178117 w 1345565"/>
                <a:gd name="connsiteY13" fmla="*/ 715869 h 1518214"/>
                <a:gd name="connsiteX14" fmla="*/ 261713 w 1345565"/>
                <a:gd name="connsiteY14" fmla="*/ 747232 h 1518214"/>
                <a:gd name="connsiteX15" fmla="*/ 0 w 1345565"/>
                <a:gd name="connsiteY15" fmla="*/ 278613 h 1518214"/>
                <a:gd name="connsiteX16" fmla="*/ 256689 w 1345565"/>
                <a:gd name="connsiteY16" fmla="*/ 154379 h 1518214"/>
                <a:gd name="connsiteX17" fmla="*/ 442584 w 1345565"/>
                <a:gd name="connsiteY17" fmla="*/ 421574 h 1518214"/>
                <a:gd name="connsiteX18" fmla="*/ 548091 w 1345565"/>
                <a:gd name="connsiteY18" fmla="*/ 0 h 15182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345565" h="1518214">
                  <a:moveTo>
                    <a:pt x="838124" y="40651"/>
                  </a:moveTo>
                  <a:cubicBezTo>
                    <a:pt x="836145" y="190615"/>
                    <a:pt x="834165" y="340578"/>
                    <a:pt x="832186" y="490542"/>
                  </a:cubicBezTo>
                  <a:cubicBezTo>
                    <a:pt x="940130" y="410003"/>
                    <a:pt x="1009707" y="358239"/>
                    <a:pt x="1156017" y="335250"/>
                  </a:cubicBezTo>
                  <a:cubicBezTo>
                    <a:pt x="1219200" y="385796"/>
                    <a:pt x="1269593" y="404371"/>
                    <a:pt x="1345565" y="486889"/>
                  </a:cubicBezTo>
                  <a:cubicBezTo>
                    <a:pt x="1037262" y="530888"/>
                    <a:pt x="904808" y="696382"/>
                    <a:pt x="823508" y="765960"/>
                  </a:cubicBezTo>
                  <a:cubicBezTo>
                    <a:pt x="837514" y="773572"/>
                    <a:pt x="854719" y="765197"/>
                    <a:pt x="910288" y="785598"/>
                  </a:cubicBezTo>
                  <a:cubicBezTo>
                    <a:pt x="837665" y="810110"/>
                    <a:pt x="848171" y="834622"/>
                    <a:pt x="813915" y="833556"/>
                  </a:cubicBezTo>
                  <a:lnTo>
                    <a:pt x="784228" y="1209456"/>
                  </a:lnTo>
                  <a:cubicBezTo>
                    <a:pt x="805847" y="1210979"/>
                    <a:pt x="814677" y="1209304"/>
                    <a:pt x="849085" y="1214024"/>
                  </a:cubicBezTo>
                  <a:cubicBezTo>
                    <a:pt x="768394" y="1328210"/>
                    <a:pt x="754844" y="1442395"/>
                    <a:pt x="741293" y="1518214"/>
                  </a:cubicBezTo>
                  <a:lnTo>
                    <a:pt x="208731" y="1505425"/>
                  </a:lnTo>
                  <a:cubicBezTo>
                    <a:pt x="209340" y="1346631"/>
                    <a:pt x="203554" y="1293344"/>
                    <a:pt x="146613" y="1166522"/>
                  </a:cubicBezTo>
                  <a:cubicBezTo>
                    <a:pt x="190002" y="1187227"/>
                    <a:pt x="191832" y="1182356"/>
                    <a:pt x="209645" y="1196667"/>
                  </a:cubicBezTo>
                  <a:cubicBezTo>
                    <a:pt x="223647" y="1048124"/>
                    <a:pt x="263228" y="800468"/>
                    <a:pt x="178117" y="715869"/>
                  </a:cubicBezTo>
                  <a:lnTo>
                    <a:pt x="261713" y="747232"/>
                  </a:lnTo>
                  <a:cubicBezTo>
                    <a:pt x="273589" y="660298"/>
                    <a:pt x="218324" y="506223"/>
                    <a:pt x="0" y="278613"/>
                  </a:cubicBezTo>
                  <a:lnTo>
                    <a:pt x="256689" y="154379"/>
                  </a:lnTo>
                  <a:cubicBezTo>
                    <a:pt x="357021" y="234918"/>
                    <a:pt x="380619" y="337838"/>
                    <a:pt x="442584" y="421574"/>
                  </a:cubicBezTo>
                  <a:lnTo>
                    <a:pt x="548091" y="0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786" name="타원 112">
              <a:extLst>
                <a:ext uri="{FF2B5EF4-FFF2-40B4-BE49-F238E27FC236}">
                  <a16:creationId xmlns:a16="http://schemas.microsoft.com/office/drawing/2014/main" id="{C1E13688-7FFA-4383-B698-CF5532000786}"/>
                </a:ext>
              </a:extLst>
            </p:cNvPr>
            <p:cNvSpPr/>
            <p:nvPr/>
          </p:nvSpPr>
          <p:spPr>
            <a:xfrm rot="1023001">
              <a:off x="8872391" y="2752794"/>
              <a:ext cx="876262" cy="720655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787" name="타원 113">
              <a:extLst>
                <a:ext uri="{FF2B5EF4-FFF2-40B4-BE49-F238E27FC236}">
                  <a16:creationId xmlns:a16="http://schemas.microsoft.com/office/drawing/2014/main" id="{D106AAA2-8BE3-4F1C-ADB9-D9AF095B175E}"/>
                </a:ext>
              </a:extLst>
            </p:cNvPr>
            <p:cNvSpPr/>
            <p:nvPr/>
          </p:nvSpPr>
          <p:spPr>
            <a:xfrm rot="1023001">
              <a:off x="8739631" y="2136731"/>
              <a:ext cx="1017624" cy="95697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788" name="타원 114">
              <a:extLst>
                <a:ext uri="{FF2B5EF4-FFF2-40B4-BE49-F238E27FC236}">
                  <a16:creationId xmlns:a16="http://schemas.microsoft.com/office/drawing/2014/main" id="{D375EC64-6381-4367-A92E-D9CC0104DA0D}"/>
                </a:ext>
              </a:extLst>
            </p:cNvPr>
            <p:cNvSpPr/>
            <p:nvPr/>
          </p:nvSpPr>
          <p:spPr>
            <a:xfrm rot="1023001">
              <a:off x="8781329" y="1841640"/>
              <a:ext cx="650363" cy="611599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789" name="타원 115">
              <a:extLst>
                <a:ext uri="{FF2B5EF4-FFF2-40B4-BE49-F238E27FC236}">
                  <a16:creationId xmlns:a16="http://schemas.microsoft.com/office/drawing/2014/main" id="{12E6F28C-4EE8-4EFD-8BBD-52C069A5E2AC}"/>
                </a:ext>
              </a:extLst>
            </p:cNvPr>
            <p:cNvSpPr/>
            <p:nvPr/>
          </p:nvSpPr>
          <p:spPr>
            <a:xfrm rot="1023001">
              <a:off x="8227747" y="1544656"/>
              <a:ext cx="942587" cy="1019122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1790" name="타원 116">
              <a:extLst>
                <a:ext uri="{FF2B5EF4-FFF2-40B4-BE49-F238E27FC236}">
                  <a16:creationId xmlns:a16="http://schemas.microsoft.com/office/drawing/2014/main" id="{846896F3-B090-40E8-ADD5-21006442602F}"/>
                </a:ext>
              </a:extLst>
            </p:cNvPr>
            <p:cNvSpPr/>
            <p:nvPr/>
          </p:nvSpPr>
          <p:spPr>
            <a:xfrm rot="1023001">
              <a:off x="7793056" y="1695490"/>
              <a:ext cx="942587" cy="886405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791" name="타원 117">
              <a:extLst>
                <a:ext uri="{FF2B5EF4-FFF2-40B4-BE49-F238E27FC236}">
                  <a16:creationId xmlns:a16="http://schemas.microsoft.com/office/drawing/2014/main" id="{1F07D45E-9FD1-40FC-9E0A-EDF13EDA5600}"/>
                </a:ext>
              </a:extLst>
            </p:cNvPr>
            <p:cNvSpPr/>
            <p:nvPr/>
          </p:nvSpPr>
          <p:spPr>
            <a:xfrm rot="1023001">
              <a:off x="7329654" y="1926595"/>
              <a:ext cx="942587" cy="886405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792" name="타원 118">
              <a:extLst>
                <a:ext uri="{FF2B5EF4-FFF2-40B4-BE49-F238E27FC236}">
                  <a16:creationId xmlns:a16="http://schemas.microsoft.com/office/drawing/2014/main" id="{13CFEC54-3F83-4E7A-B9AA-545D537C9F4B}"/>
                </a:ext>
              </a:extLst>
            </p:cNvPr>
            <p:cNvSpPr/>
            <p:nvPr/>
          </p:nvSpPr>
          <p:spPr>
            <a:xfrm rot="1023001">
              <a:off x="7322818" y="2549785"/>
              <a:ext cx="782358" cy="735726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793" name="타원 119">
              <a:extLst>
                <a:ext uri="{FF2B5EF4-FFF2-40B4-BE49-F238E27FC236}">
                  <a16:creationId xmlns:a16="http://schemas.microsoft.com/office/drawing/2014/main" id="{89C0A191-A2AA-4770-B3CF-ADAD1B2A13D9}"/>
                </a:ext>
              </a:extLst>
            </p:cNvPr>
            <p:cNvSpPr/>
            <p:nvPr/>
          </p:nvSpPr>
          <p:spPr>
            <a:xfrm rot="1023001">
              <a:off x="8073501" y="2415555"/>
              <a:ext cx="797355" cy="65576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</p:grpSp>
      <p:grpSp>
        <p:nvGrpSpPr>
          <p:cNvPr id="1794" name="그룹 69">
            <a:extLst>
              <a:ext uri="{FF2B5EF4-FFF2-40B4-BE49-F238E27FC236}">
                <a16:creationId xmlns:a16="http://schemas.microsoft.com/office/drawing/2014/main" id="{14A5B784-341F-4234-8B91-D5C28EB263AB}"/>
              </a:ext>
            </a:extLst>
          </p:cNvPr>
          <p:cNvGrpSpPr/>
          <p:nvPr/>
        </p:nvGrpSpPr>
        <p:grpSpPr>
          <a:xfrm>
            <a:off x="3046581" y="2571054"/>
            <a:ext cx="372956" cy="425490"/>
            <a:chOff x="3434152" y="428041"/>
            <a:chExt cx="4718078" cy="5382655"/>
          </a:xfrm>
          <a:solidFill>
            <a:schemeClr val="bg1"/>
          </a:solidFill>
        </p:grpSpPr>
        <p:sp>
          <p:nvSpPr>
            <p:cNvPr id="1795" name="자유형: 도형 70">
              <a:extLst>
                <a:ext uri="{FF2B5EF4-FFF2-40B4-BE49-F238E27FC236}">
                  <a16:creationId xmlns:a16="http://schemas.microsoft.com/office/drawing/2014/main" id="{E742ACA1-0F19-4336-A174-B59D57B5EF40}"/>
                </a:ext>
              </a:extLst>
            </p:cNvPr>
            <p:cNvSpPr/>
            <p:nvPr/>
          </p:nvSpPr>
          <p:spPr>
            <a:xfrm>
              <a:off x="3434152" y="3168165"/>
              <a:ext cx="2828668" cy="2642531"/>
            </a:xfrm>
            <a:custGeom>
              <a:avLst/>
              <a:gdLst>
                <a:gd name="connsiteX0" fmla="*/ 712436 w 2824318"/>
                <a:gd name="connsiteY0" fmla="*/ 0 h 2637716"/>
                <a:gd name="connsiteX1" fmla="*/ 713966 w 2824318"/>
                <a:gd name="connsiteY1" fmla="*/ 10020 h 2637716"/>
                <a:gd name="connsiteX2" fmla="*/ 1669770 w 2824318"/>
                <a:gd name="connsiteY2" fmla="*/ 789023 h 2637716"/>
                <a:gd name="connsiteX3" fmla="*/ 2478775 w 2824318"/>
                <a:gd name="connsiteY3" fmla="*/ 358879 h 2637716"/>
                <a:gd name="connsiteX4" fmla="*/ 2499521 w 2824318"/>
                <a:gd name="connsiteY4" fmla="*/ 324730 h 2637716"/>
                <a:gd name="connsiteX5" fmla="*/ 2501850 w 2824318"/>
                <a:gd name="connsiteY5" fmla="*/ 327293 h 2637716"/>
                <a:gd name="connsiteX6" fmla="*/ 2824318 w 2824318"/>
                <a:gd name="connsiteY6" fmla="*/ 1225557 h 2637716"/>
                <a:gd name="connsiteX7" fmla="*/ 1412159 w 2824318"/>
                <a:gd name="connsiteY7" fmla="*/ 2637716 h 2637716"/>
                <a:gd name="connsiteX8" fmla="*/ 0 w 2824318"/>
                <a:gd name="connsiteY8" fmla="*/ 1225557 h 2637716"/>
                <a:gd name="connsiteX9" fmla="*/ 622608 w 2824318"/>
                <a:gd name="connsiteY9" fmla="*/ 54573 h 2637716"/>
                <a:gd name="connsiteX0" fmla="*/ 622608 w 2824318"/>
                <a:gd name="connsiteY0" fmla="*/ 44553 h 2627696"/>
                <a:gd name="connsiteX1" fmla="*/ 713966 w 2824318"/>
                <a:gd name="connsiteY1" fmla="*/ 0 h 2627696"/>
                <a:gd name="connsiteX2" fmla="*/ 1669770 w 2824318"/>
                <a:gd name="connsiteY2" fmla="*/ 779003 h 2627696"/>
                <a:gd name="connsiteX3" fmla="*/ 2478775 w 2824318"/>
                <a:gd name="connsiteY3" fmla="*/ 348859 h 2627696"/>
                <a:gd name="connsiteX4" fmla="*/ 2499521 w 2824318"/>
                <a:gd name="connsiteY4" fmla="*/ 314710 h 2627696"/>
                <a:gd name="connsiteX5" fmla="*/ 2501850 w 2824318"/>
                <a:gd name="connsiteY5" fmla="*/ 317273 h 2627696"/>
                <a:gd name="connsiteX6" fmla="*/ 2824318 w 2824318"/>
                <a:gd name="connsiteY6" fmla="*/ 1215537 h 2627696"/>
                <a:gd name="connsiteX7" fmla="*/ 1412159 w 2824318"/>
                <a:gd name="connsiteY7" fmla="*/ 2627696 h 2627696"/>
                <a:gd name="connsiteX8" fmla="*/ 0 w 2824318"/>
                <a:gd name="connsiteY8" fmla="*/ 1215537 h 2627696"/>
                <a:gd name="connsiteX9" fmla="*/ 622608 w 2824318"/>
                <a:gd name="connsiteY9" fmla="*/ 44553 h 2627696"/>
                <a:gd name="connsiteX0" fmla="*/ 622608 w 2824318"/>
                <a:gd name="connsiteY0" fmla="*/ 0 h 2583143"/>
                <a:gd name="connsiteX1" fmla="*/ 1669770 w 2824318"/>
                <a:gd name="connsiteY1" fmla="*/ 734450 h 2583143"/>
                <a:gd name="connsiteX2" fmla="*/ 2478775 w 2824318"/>
                <a:gd name="connsiteY2" fmla="*/ 304306 h 2583143"/>
                <a:gd name="connsiteX3" fmla="*/ 2499521 w 2824318"/>
                <a:gd name="connsiteY3" fmla="*/ 270157 h 2583143"/>
                <a:gd name="connsiteX4" fmla="*/ 2501850 w 2824318"/>
                <a:gd name="connsiteY4" fmla="*/ 272720 h 2583143"/>
                <a:gd name="connsiteX5" fmla="*/ 2824318 w 2824318"/>
                <a:gd name="connsiteY5" fmla="*/ 1170984 h 2583143"/>
                <a:gd name="connsiteX6" fmla="*/ 1412159 w 2824318"/>
                <a:gd name="connsiteY6" fmla="*/ 2583143 h 2583143"/>
                <a:gd name="connsiteX7" fmla="*/ 0 w 2824318"/>
                <a:gd name="connsiteY7" fmla="*/ 1170984 h 2583143"/>
                <a:gd name="connsiteX8" fmla="*/ 622608 w 2824318"/>
                <a:gd name="connsiteY8" fmla="*/ 0 h 2583143"/>
                <a:gd name="connsiteX0" fmla="*/ 622608 w 2824318"/>
                <a:gd name="connsiteY0" fmla="*/ 0 h 2583143"/>
                <a:gd name="connsiteX1" fmla="*/ 1669770 w 2824318"/>
                <a:gd name="connsiteY1" fmla="*/ 734450 h 2583143"/>
                <a:gd name="connsiteX2" fmla="*/ 2499521 w 2824318"/>
                <a:gd name="connsiteY2" fmla="*/ 270157 h 2583143"/>
                <a:gd name="connsiteX3" fmla="*/ 2501850 w 2824318"/>
                <a:gd name="connsiteY3" fmla="*/ 272720 h 2583143"/>
                <a:gd name="connsiteX4" fmla="*/ 2824318 w 2824318"/>
                <a:gd name="connsiteY4" fmla="*/ 1170984 h 2583143"/>
                <a:gd name="connsiteX5" fmla="*/ 1412159 w 2824318"/>
                <a:gd name="connsiteY5" fmla="*/ 2583143 h 2583143"/>
                <a:gd name="connsiteX6" fmla="*/ 0 w 2824318"/>
                <a:gd name="connsiteY6" fmla="*/ 1170984 h 2583143"/>
                <a:gd name="connsiteX7" fmla="*/ 622608 w 2824318"/>
                <a:gd name="connsiteY7" fmla="*/ 0 h 2583143"/>
                <a:gd name="connsiteX0" fmla="*/ 622608 w 2824318"/>
                <a:gd name="connsiteY0" fmla="*/ 0 h 2583143"/>
                <a:gd name="connsiteX1" fmla="*/ 1611404 w 2824318"/>
                <a:gd name="connsiteY1" fmla="*/ 209157 h 2583143"/>
                <a:gd name="connsiteX2" fmla="*/ 2499521 w 2824318"/>
                <a:gd name="connsiteY2" fmla="*/ 270157 h 2583143"/>
                <a:gd name="connsiteX3" fmla="*/ 2501850 w 2824318"/>
                <a:gd name="connsiteY3" fmla="*/ 272720 h 2583143"/>
                <a:gd name="connsiteX4" fmla="*/ 2824318 w 2824318"/>
                <a:gd name="connsiteY4" fmla="*/ 1170984 h 2583143"/>
                <a:gd name="connsiteX5" fmla="*/ 1412159 w 2824318"/>
                <a:gd name="connsiteY5" fmla="*/ 2583143 h 2583143"/>
                <a:gd name="connsiteX6" fmla="*/ 0 w 2824318"/>
                <a:gd name="connsiteY6" fmla="*/ 1170984 h 2583143"/>
                <a:gd name="connsiteX7" fmla="*/ 622608 w 2824318"/>
                <a:gd name="connsiteY7" fmla="*/ 0 h 2583143"/>
                <a:gd name="connsiteX0" fmla="*/ 622608 w 2824318"/>
                <a:gd name="connsiteY0" fmla="*/ 0 h 2583143"/>
                <a:gd name="connsiteX1" fmla="*/ 1611404 w 2824318"/>
                <a:gd name="connsiteY1" fmla="*/ 209157 h 2583143"/>
                <a:gd name="connsiteX2" fmla="*/ 2499521 w 2824318"/>
                <a:gd name="connsiteY2" fmla="*/ 270157 h 2583143"/>
                <a:gd name="connsiteX3" fmla="*/ 2501850 w 2824318"/>
                <a:gd name="connsiteY3" fmla="*/ 272720 h 2583143"/>
                <a:gd name="connsiteX4" fmla="*/ 2824318 w 2824318"/>
                <a:gd name="connsiteY4" fmla="*/ 1170984 h 2583143"/>
                <a:gd name="connsiteX5" fmla="*/ 1412159 w 2824318"/>
                <a:gd name="connsiteY5" fmla="*/ 2583143 h 2583143"/>
                <a:gd name="connsiteX6" fmla="*/ 0 w 2824318"/>
                <a:gd name="connsiteY6" fmla="*/ 1170984 h 2583143"/>
                <a:gd name="connsiteX7" fmla="*/ 622608 w 2824318"/>
                <a:gd name="connsiteY7" fmla="*/ 0 h 2583143"/>
                <a:gd name="connsiteX0" fmla="*/ 622608 w 2824318"/>
                <a:gd name="connsiteY0" fmla="*/ 62490 h 2645633"/>
                <a:gd name="connsiteX1" fmla="*/ 1611404 w 2824318"/>
                <a:gd name="connsiteY1" fmla="*/ 271647 h 2645633"/>
                <a:gd name="connsiteX2" fmla="*/ 2499521 w 2824318"/>
                <a:gd name="connsiteY2" fmla="*/ 332647 h 2645633"/>
                <a:gd name="connsiteX3" fmla="*/ 2501850 w 2824318"/>
                <a:gd name="connsiteY3" fmla="*/ 335210 h 2645633"/>
                <a:gd name="connsiteX4" fmla="*/ 2824318 w 2824318"/>
                <a:gd name="connsiteY4" fmla="*/ 1233474 h 2645633"/>
                <a:gd name="connsiteX5" fmla="*/ 1412159 w 2824318"/>
                <a:gd name="connsiteY5" fmla="*/ 2645633 h 2645633"/>
                <a:gd name="connsiteX6" fmla="*/ 0 w 2824318"/>
                <a:gd name="connsiteY6" fmla="*/ 1233474 h 2645633"/>
                <a:gd name="connsiteX7" fmla="*/ 622608 w 2824318"/>
                <a:gd name="connsiteY7" fmla="*/ 62490 h 2645633"/>
                <a:gd name="connsiteX0" fmla="*/ 622608 w 2824318"/>
                <a:gd name="connsiteY0" fmla="*/ 44328 h 2627471"/>
                <a:gd name="connsiteX1" fmla="*/ 1611404 w 2824318"/>
                <a:gd name="connsiteY1" fmla="*/ 253485 h 2627471"/>
                <a:gd name="connsiteX2" fmla="*/ 2499521 w 2824318"/>
                <a:gd name="connsiteY2" fmla="*/ 314485 h 2627471"/>
                <a:gd name="connsiteX3" fmla="*/ 2501850 w 2824318"/>
                <a:gd name="connsiteY3" fmla="*/ 317048 h 2627471"/>
                <a:gd name="connsiteX4" fmla="*/ 2824318 w 2824318"/>
                <a:gd name="connsiteY4" fmla="*/ 1215312 h 2627471"/>
                <a:gd name="connsiteX5" fmla="*/ 1412159 w 2824318"/>
                <a:gd name="connsiteY5" fmla="*/ 2627471 h 2627471"/>
                <a:gd name="connsiteX6" fmla="*/ 0 w 2824318"/>
                <a:gd name="connsiteY6" fmla="*/ 1215312 h 2627471"/>
                <a:gd name="connsiteX7" fmla="*/ 622608 w 2824318"/>
                <a:gd name="connsiteY7" fmla="*/ 44328 h 2627471"/>
                <a:gd name="connsiteX0" fmla="*/ 622608 w 2889940"/>
                <a:gd name="connsiteY0" fmla="*/ 44328 h 2627471"/>
                <a:gd name="connsiteX1" fmla="*/ 1611404 w 2889940"/>
                <a:gd name="connsiteY1" fmla="*/ 253485 h 2627471"/>
                <a:gd name="connsiteX2" fmla="*/ 2499521 w 2889940"/>
                <a:gd name="connsiteY2" fmla="*/ 314485 h 2627471"/>
                <a:gd name="connsiteX3" fmla="*/ 2550488 w 2889940"/>
                <a:gd name="connsiteY3" fmla="*/ 394869 h 2627471"/>
                <a:gd name="connsiteX4" fmla="*/ 2824318 w 2889940"/>
                <a:gd name="connsiteY4" fmla="*/ 1215312 h 2627471"/>
                <a:gd name="connsiteX5" fmla="*/ 1412159 w 2889940"/>
                <a:gd name="connsiteY5" fmla="*/ 2627471 h 2627471"/>
                <a:gd name="connsiteX6" fmla="*/ 0 w 2889940"/>
                <a:gd name="connsiteY6" fmla="*/ 1215312 h 2627471"/>
                <a:gd name="connsiteX7" fmla="*/ 622608 w 2889940"/>
                <a:gd name="connsiteY7" fmla="*/ 44328 h 2627471"/>
                <a:gd name="connsiteX0" fmla="*/ 622608 w 2890034"/>
                <a:gd name="connsiteY0" fmla="*/ 45414 h 2628557"/>
                <a:gd name="connsiteX1" fmla="*/ 1611404 w 2890034"/>
                <a:gd name="connsiteY1" fmla="*/ 254571 h 2628557"/>
                <a:gd name="connsiteX2" fmla="*/ 2550488 w 2890034"/>
                <a:gd name="connsiteY2" fmla="*/ 395955 h 2628557"/>
                <a:gd name="connsiteX3" fmla="*/ 2824318 w 2890034"/>
                <a:gd name="connsiteY3" fmla="*/ 1216398 h 2628557"/>
                <a:gd name="connsiteX4" fmla="*/ 1412159 w 2890034"/>
                <a:gd name="connsiteY4" fmla="*/ 2628557 h 2628557"/>
                <a:gd name="connsiteX5" fmla="*/ 0 w 2890034"/>
                <a:gd name="connsiteY5" fmla="*/ 1216398 h 2628557"/>
                <a:gd name="connsiteX6" fmla="*/ 622608 w 2890034"/>
                <a:gd name="connsiteY6" fmla="*/ 45414 h 2628557"/>
                <a:gd name="connsiteX0" fmla="*/ 622608 w 2825835"/>
                <a:gd name="connsiteY0" fmla="*/ 45414 h 2628557"/>
                <a:gd name="connsiteX1" fmla="*/ 1611404 w 2825835"/>
                <a:gd name="connsiteY1" fmla="*/ 254571 h 2628557"/>
                <a:gd name="connsiteX2" fmla="*/ 2550488 w 2825835"/>
                <a:gd name="connsiteY2" fmla="*/ 395955 h 2628557"/>
                <a:gd name="connsiteX3" fmla="*/ 2824318 w 2825835"/>
                <a:gd name="connsiteY3" fmla="*/ 1216398 h 2628557"/>
                <a:gd name="connsiteX4" fmla="*/ 1412159 w 2825835"/>
                <a:gd name="connsiteY4" fmla="*/ 2628557 h 2628557"/>
                <a:gd name="connsiteX5" fmla="*/ 0 w 2825835"/>
                <a:gd name="connsiteY5" fmla="*/ 1216398 h 2628557"/>
                <a:gd name="connsiteX6" fmla="*/ 622608 w 2825835"/>
                <a:gd name="connsiteY6" fmla="*/ 45414 h 2628557"/>
                <a:gd name="connsiteX0" fmla="*/ 622608 w 2831364"/>
                <a:gd name="connsiteY0" fmla="*/ 45414 h 2628557"/>
                <a:gd name="connsiteX1" fmla="*/ 1611404 w 2831364"/>
                <a:gd name="connsiteY1" fmla="*/ 254571 h 2628557"/>
                <a:gd name="connsiteX2" fmla="*/ 2550488 w 2831364"/>
                <a:gd name="connsiteY2" fmla="*/ 395955 h 2628557"/>
                <a:gd name="connsiteX3" fmla="*/ 2824318 w 2831364"/>
                <a:gd name="connsiteY3" fmla="*/ 1216398 h 2628557"/>
                <a:gd name="connsiteX4" fmla="*/ 1412159 w 2831364"/>
                <a:gd name="connsiteY4" fmla="*/ 2628557 h 2628557"/>
                <a:gd name="connsiteX5" fmla="*/ 0 w 2831364"/>
                <a:gd name="connsiteY5" fmla="*/ 1216398 h 2628557"/>
                <a:gd name="connsiteX6" fmla="*/ 622608 w 2831364"/>
                <a:gd name="connsiteY6" fmla="*/ 45414 h 2628557"/>
                <a:gd name="connsiteX0" fmla="*/ 622608 w 2828668"/>
                <a:gd name="connsiteY0" fmla="*/ 45414 h 2628557"/>
                <a:gd name="connsiteX1" fmla="*/ 1611404 w 2828668"/>
                <a:gd name="connsiteY1" fmla="*/ 254571 h 2628557"/>
                <a:gd name="connsiteX2" fmla="*/ 2550488 w 2828668"/>
                <a:gd name="connsiteY2" fmla="*/ 395955 h 2628557"/>
                <a:gd name="connsiteX3" fmla="*/ 2824318 w 2828668"/>
                <a:gd name="connsiteY3" fmla="*/ 1216398 h 2628557"/>
                <a:gd name="connsiteX4" fmla="*/ 1412159 w 2828668"/>
                <a:gd name="connsiteY4" fmla="*/ 2628557 h 2628557"/>
                <a:gd name="connsiteX5" fmla="*/ 0 w 2828668"/>
                <a:gd name="connsiteY5" fmla="*/ 1216398 h 2628557"/>
                <a:gd name="connsiteX6" fmla="*/ 622608 w 2828668"/>
                <a:gd name="connsiteY6" fmla="*/ 45414 h 2628557"/>
                <a:gd name="connsiteX0" fmla="*/ 622608 w 2828668"/>
                <a:gd name="connsiteY0" fmla="*/ 45414 h 2628557"/>
                <a:gd name="connsiteX1" fmla="*/ 1611404 w 2828668"/>
                <a:gd name="connsiteY1" fmla="*/ 254571 h 2628557"/>
                <a:gd name="connsiteX2" fmla="*/ 2550488 w 2828668"/>
                <a:gd name="connsiteY2" fmla="*/ 395955 h 2628557"/>
                <a:gd name="connsiteX3" fmla="*/ 2824318 w 2828668"/>
                <a:gd name="connsiteY3" fmla="*/ 1216398 h 2628557"/>
                <a:gd name="connsiteX4" fmla="*/ 1412159 w 2828668"/>
                <a:gd name="connsiteY4" fmla="*/ 2628557 h 2628557"/>
                <a:gd name="connsiteX5" fmla="*/ 0 w 2828668"/>
                <a:gd name="connsiteY5" fmla="*/ 1216398 h 2628557"/>
                <a:gd name="connsiteX6" fmla="*/ 622608 w 2828668"/>
                <a:gd name="connsiteY6" fmla="*/ 45414 h 2628557"/>
                <a:gd name="connsiteX0" fmla="*/ 622608 w 2828668"/>
                <a:gd name="connsiteY0" fmla="*/ 40000 h 2623143"/>
                <a:gd name="connsiteX1" fmla="*/ 1611404 w 2828668"/>
                <a:gd name="connsiteY1" fmla="*/ 307523 h 2623143"/>
                <a:gd name="connsiteX2" fmla="*/ 2550488 w 2828668"/>
                <a:gd name="connsiteY2" fmla="*/ 390541 h 2623143"/>
                <a:gd name="connsiteX3" fmla="*/ 2824318 w 2828668"/>
                <a:gd name="connsiteY3" fmla="*/ 1210984 h 2623143"/>
                <a:gd name="connsiteX4" fmla="*/ 1412159 w 2828668"/>
                <a:gd name="connsiteY4" fmla="*/ 2623143 h 2623143"/>
                <a:gd name="connsiteX5" fmla="*/ 0 w 2828668"/>
                <a:gd name="connsiteY5" fmla="*/ 1210984 h 2623143"/>
                <a:gd name="connsiteX6" fmla="*/ 622608 w 2828668"/>
                <a:gd name="connsiteY6" fmla="*/ 40000 h 2623143"/>
                <a:gd name="connsiteX0" fmla="*/ 622608 w 2828668"/>
                <a:gd name="connsiteY0" fmla="*/ 41537 h 2624680"/>
                <a:gd name="connsiteX1" fmla="*/ 1611404 w 2828668"/>
                <a:gd name="connsiteY1" fmla="*/ 309060 h 2624680"/>
                <a:gd name="connsiteX2" fmla="*/ 2550488 w 2828668"/>
                <a:gd name="connsiteY2" fmla="*/ 392078 h 2624680"/>
                <a:gd name="connsiteX3" fmla="*/ 2824318 w 2828668"/>
                <a:gd name="connsiteY3" fmla="*/ 1212521 h 2624680"/>
                <a:gd name="connsiteX4" fmla="*/ 1412159 w 2828668"/>
                <a:gd name="connsiteY4" fmla="*/ 2624680 h 2624680"/>
                <a:gd name="connsiteX5" fmla="*/ 0 w 2828668"/>
                <a:gd name="connsiteY5" fmla="*/ 1212521 h 2624680"/>
                <a:gd name="connsiteX6" fmla="*/ 622608 w 2828668"/>
                <a:gd name="connsiteY6" fmla="*/ 41537 h 2624680"/>
                <a:gd name="connsiteX0" fmla="*/ 622608 w 2828668"/>
                <a:gd name="connsiteY0" fmla="*/ 41537 h 2624680"/>
                <a:gd name="connsiteX1" fmla="*/ 1611404 w 2828668"/>
                <a:gd name="connsiteY1" fmla="*/ 309060 h 2624680"/>
                <a:gd name="connsiteX2" fmla="*/ 2550488 w 2828668"/>
                <a:gd name="connsiteY2" fmla="*/ 392078 h 2624680"/>
                <a:gd name="connsiteX3" fmla="*/ 2824318 w 2828668"/>
                <a:gd name="connsiteY3" fmla="*/ 1212521 h 2624680"/>
                <a:gd name="connsiteX4" fmla="*/ 1412159 w 2828668"/>
                <a:gd name="connsiteY4" fmla="*/ 2624680 h 2624680"/>
                <a:gd name="connsiteX5" fmla="*/ 0 w 2828668"/>
                <a:gd name="connsiteY5" fmla="*/ 1212521 h 2624680"/>
                <a:gd name="connsiteX6" fmla="*/ 622608 w 2828668"/>
                <a:gd name="connsiteY6" fmla="*/ 41537 h 2624680"/>
                <a:gd name="connsiteX0" fmla="*/ 622608 w 2828668"/>
                <a:gd name="connsiteY0" fmla="*/ 40000 h 2623143"/>
                <a:gd name="connsiteX1" fmla="*/ 1611404 w 2828668"/>
                <a:gd name="connsiteY1" fmla="*/ 307523 h 2623143"/>
                <a:gd name="connsiteX2" fmla="*/ 2550488 w 2828668"/>
                <a:gd name="connsiteY2" fmla="*/ 390541 h 2623143"/>
                <a:gd name="connsiteX3" fmla="*/ 2824318 w 2828668"/>
                <a:gd name="connsiteY3" fmla="*/ 1210984 h 2623143"/>
                <a:gd name="connsiteX4" fmla="*/ 1412159 w 2828668"/>
                <a:gd name="connsiteY4" fmla="*/ 2623143 h 2623143"/>
                <a:gd name="connsiteX5" fmla="*/ 0 w 2828668"/>
                <a:gd name="connsiteY5" fmla="*/ 1210984 h 2623143"/>
                <a:gd name="connsiteX6" fmla="*/ 622608 w 2828668"/>
                <a:gd name="connsiteY6" fmla="*/ 40000 h 2623143"/>
                <a:gd name="connsiteX0" fmla="*/ 700429 w 2828668"/>
                <a:gd name="connsiteY0" fmla="*/ 40684 h 2614100"/>
                <a:gd name="connsiteX1" fmla="*/ 1611404 w 2828668"/>
                <a:gd name="connsiteY1" fmla="*/ 298480 h 2614100"/>
                <a:gd name="connsiteX2" fmla="*/ 2550488 w 2828668"/>
                <a:gd name="connsiteY2" fmla="*/ 381498 h 2614100"/>
                <a:gd name="connsiteX3" fmla="*/ 2824318 w 2828668"/>
                <a:gd name="connsiteY3" fmla="*/ 1201941 h 2614100"/>
                <a:gd name="connsiteX4" fmla="*/ 1412159 w 2828668"/>
                <a:gd name="connsiteY4" fmla="*/ 2614100 h 2614100"/>
                <a:gd name="connsiteX5" fmla="*/ 0 w 2828668"/>
                <a:gd name="connsiteY5" fmla="*/ 1201941 h 2614100"/>
                <a:gd name="connsiteX6" fmla="*/ 700429 w 2828668"/>
                <a:gd name="connsiteY6" fmla="*/ 40684 h 2614100"/>
                <a:gd name="connsiteX0" fmla="*/ 700429 w 2828668"/>
                <a:gd name="connsiteY0" fmla="*/ 40684 h 2614100"/>
                <a:gd name="connsiteX1" fmla="*/ 1611404 w 2828668"/>
                <a:gd name="connsiteY1" fmla="*/ 298480 h 2614100"/>
                <a:gd name="connsiteX2" fmla="*/ 2550488 w 2828668"/>
                <a:gd name="connsiteY2" fmla="*/ 381498 h 2614100"/>
                <a:gd name="connsiteX3" fmla="*/ 2824318 w 2828668"/>
                <a:gd name="connsiteY3" fmla="*/ 1201941 h 2614100"/>
                <a:gd name="connsiteX4" fmla="*/ 1412159 w 2828668"/>
                <a:gd name="connsiteY4" fmla="*/ 2614100 h 2614100"/>
                <a:gd name="connsiteX5" fmla="*/ 0 w 2828668"/>
                <a:gd name="connsiteY5" fmla="*/ 1201941 h 2614100"/>
                <a:gd name="connsiteX6" fmla="*/ 700429 w 2828668"/>
                <a:gd name="connsiteY6" fmla="*/ 40684 h 2614100"/>
                <a:gd name="connsiteX0" fmla="*/ 700429 w 2828668"/>
                <a:gd name="connsiteY0" fmla="*/ 58876 h 2632292"/>
                <a:gd name="connsiteX1" fmla="*/ 1611404 w 2828668"/>
                <a:gd name="connsiteY1" fmla="*/ 316672 h 2632292"/>
                <a:gd name="connsiteX2" fmla="*/ 2550488 w 2828668"/>
                <a:gd name="connsiteY2" fmla="*/ 399690 h 2632292"/>
                <a:gd name="connsiteX3" fmla="*/ 2824318 w 2828668"/>
                <a:gd name="connsiteY3" fmla="*/ 1220133 h 2632292"/>
                <a:gd name="connsiteX4" fmla="*/ 1412159 w 2828668"/>
                <a:gd name="connsiteY4" fmla="*/ 2632292 h 2632292"/>
                <a:gd name="connsiteX5" fmla="*/ 0 w 2828668"/>
                <a:gd name="connsiteY5" fmla="*/ 1220133 h 2632292"/>
                <a:gd name="connsiteX6" fmla="*/ 700429 w 2828668"/>
                <a:gd name="connsiteY6" fmla="*/ 58876 h 2632292"/>
                <a:gd name="connsiteX0" fmla="*/ 700429 w 2828668"/>
                <a:gd name="connsiteY0" fmla="*/ 62842 h 2636258"/>
                <a:gd name="connsiteX1" fmla="*/ 1611404 w 2828668"/>
                <a:gd name="connsiteY1" fmla="*/ 320638 h 2636258"/>
                <a:gd name="connsiteX2" fmla="*/ 2550488 w 2828668"/>
                <a:gd name="connsiteY2" fmla="*/ 403656 h 2636258"/>
                <a:gd name="connsiteX3" fmla="*/ 2824318 w 2828668"/>
                <a:gd name="connsiteY3" fmla="*/ 1224099 h 2636258"/>
                <a:gd name="connsiteX4" fmla="*/ 1412159 w 2828668"/>
                <a:gd name="connsiteY4" fmla="*/ 2636258 h 2636258"/>
                <a:gd name="connsiteX5" fmla="*/ 0 w 2828668"/>
                <a:gd name="connsiteY5" fmla="*/ 1224099 h 2636258"/>
                <a:gd name="connsiteX6" fmla="*/ 700429 w 2828668"/>
                <a:gd name="connsiteY6" fmla="*/ 62842 h 2636258"/>
                <a:gd name="connsiteX0" fmla="*/ 700429 w 2828668"/>
                <a:gd name="connsiteY0" fmla="*/ 69115 h 2642531"/>
                <a:gd name="connsiteX1" fmla="*/ 1591949 w 2828668"/>
                <a:gd name="connsiteY1" fmla="*/ 278273 h 2642531"/>
                <a:gd name="connsiteX2" fmla="*/ 2550488 w 2828668"/>
                <a:gd name="connsiteY2" fmla="*/ 409929 h 2642531"/>
                <a:gd name="connsiteX3" fmla="*/ 2824318 w 2828668"/>
                <a:gd name="connsiteY3" fmla="*/ 1230372 h 2642531"/>
                <a:gd name="connsiteX4" fmla="*/ 1412159 w 2828668"/>
                <a:gd name="connsiteY4" fmla="*/ 2642531 h 2642531"/>
                <a:gd name="connsiteX5" fmla="*/ 0 w 2828668"/>
                <a:gd name="connsiteY5" fmla="*/ 1230372 h 2642531"/>
                <a:gd name="connsiteX6" fmla="*/ 700429 w 2828668"/>
                <a:gd name="connsiteY6" fmla="*/ 69115 h 26425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828668" h="2642531">
                  <a:moveTo>
                    <a:pt x="700429" y="69115"/>
                  </a:moveTo>
                  <a:cubicBezTo>
                    <a:pt x="1280281" y="-139827"/>
                    <a:pt x="1186329" y="182560"/>
                    <a:pt x="1591949" y="278273"/>
                  </a:cubicBezTo>
                  <a:cubicBezTo>
                    <a:pt x="1997569" y="373986"/>
                    <a:pt x="2085689" y="113438"/>
                    <a:pt x="2550488" y="409929"/>
                  </a:cubicBezTo>
                  <a:cubicBezTo>
                    <a:pt x="2752640" y="570233"/>
                    <a:pt x="2851209" y="775394"/>
                    <a:pt x="2824318" y="1230372"/>
                  </a:cubicBezTo>
                  <a:cubicBezTo>
                    <a:pt x="2775199" y="2061427"/>
                    <a:pt x="2192073" y="2642531"/>
                    <a:pt x="1412159" y="2642531"/>
                  </a:cubicBezTo>
                  <a:cubicBezTo>
                    <a:pt x="632245" y="2642531"/>
                    <a:pt x="0" y="2010286"/>
                    <a:pt x="0" y="1230372"/>
                  </a:cubicBezTo>
                  <a:cubicBezTo>
                    <a:pt x="0" y="742926"/>
                    <a:pt x="217788" y="303435"/>
                    <a:pt x="700429" y="6911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796" name="자유형: 도형 71">
              <a:extLst>
                <a:ext uri="{FF2B5EF4-FFF2-40B4-BE49-F238E27FC236}">
                  <a16:creationId xmlns:a16="http://schemas.microsoft.com/office/drawing/2014/main" id="{34163633-4937-4EB3-B619-666BB70FCB1F}"/>
                </a:ext>
              </a:extLst>
            </p:cNvPr>
            <p:cNvSpPr/>
            <p:nvPr/>
          </p:nvSpPr>
          <p:spPr>
            <a:xfrm rot="15300000" flipH="1">
              <a:off x="4697268" y="953004"/>
              <a:ext cx="2262873" cy="2437350"/>
            </a:xfrm>
            <a:custGeom>
              <a:avLst/>
              <a:gdLst>
                <a:gd name="connsiteX0" fmla="*/ 18398 w 2152544"/>
                <a:gd name="connsiteY0" fmla="*/ 2085292 h 2318514"/>
                <a:gd name="connsiteX1" fmla="*/ 346522 w 2152544"/>
                <a:gd name="connsiteY1" fmla="*/ 2116479 h 2318514"/>
                <a:gd name="connsiteX2" fmla="*/ 746650 w 2152544"/>
                <a:gd name="connsiteY2" fmla="*/ 695365 h 2318514"/>
                <a:gd name="connsiteX3" fmla="*/ 2106464 w 2152544"/>
                <a:gd name="connsiteY3" fmla="*/ 160079 h 2318514"/>
                <a:gd name="connsiteX4" fmla="*/ 2152544 w 2152544"/>
                <a:gd name="connsiteY4" fmla="*/ 155773 h 2318514"/>
                <a:gd name="connsiteX5" fmla="*/ 2110805 w 2152544"/>
                <a:gd name="connsiteY5" fmla="*/ 0 h 2318514"/>
                <a:gd name="connsiteX6" fmla="*/ 2000422 w 2152544"/>
                <a:gd name="connsiteY6" fmla="*/ 2084 h 2318514"/>
                <a:gd name="connsiteX7" fmla="*/ 557372 w 2152544"/>
                <a:gd name="connsiteY7" fmla="*/ 530750 h 2318514"/>
                <a:gd name="connsiteX8" fmla="*/ 18398 w 2152544"/>
                <a:gd name="connsiteY8" fmla="*/ 2085292 h 23185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152544" h="2318514">
                  <a:moveTo>
                    <a:pt x="18398" y="2085292"/>
                  </a:moveTo>
                  <a:cubicBezTo>
                    <a:pt x="132841" y="2454215"/>
                    <a:pt x="372442" y="2323705"/>
                    <a:pt x="346522" y="2116479"/>
                  </a:cubicBezTo>
                  <a:cubicBezTo>
                    <a:pt x="242056" y="1512450"/>
                    <a:pt x="474156" y="950854"/>
                    <a:pt x="746650" y="695365"/>
                  </a:cubicBezTo>
                  <a:cubicBezTo>
                    <a:pt x="985082" y="471813"/>
                    <a:pt x="1665240" y="214502"/>
                    <a:pt x="2106464" y="160079"/>
                  </a:cubicBezTo>
                  <a:lnTo>
                    <a:pt x="2152544" y="155773"/>
                  </a:lnTo>
                  <a:lnTo>
                    <a:pt x="2110805" y="0"/>
                  </a:lnTo>
                  <a:lnTo>
                    <a:pt x="2000422" y="2084"/>
                  </a:lnTo>
                  <a:cubicBezTo>
                    <a:pt x="1446152" y="35321"/>
                    <a:pt x="880854" y="226300"/>
                    <a:pt x="557372" y="530750"/>
                  </a:cubicBezTo>
                  <a:cubicBezTo>
                    <a:pt x="187679" y="878694"/>
                    <a:pt x="-73108" y="1571513"/>
                    <a:pt x="18398" y="208529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1797" name="자유형: 도형 72">
              <a:extLst>
                <a:ext uri="{FF2B5EF4-FFF2-40B4-BE49-F238E27FC236}">
                  <a16:creationId xmlns:a16="http://schemas.microsoft.com/office/drawing/2014/main" id="{23B2EFA8-61F3-4673-9C89-36723083D13E}"/>
                </a:ext>
              </a:extLst>
            </p:cNvPr>
            <p:cNvSpPr/>
            <p:nvPr/>
          </p:nvSpPr>
          <p:spPr>
            <a:xfrm rot="20281495">
              <a:off x="5538768" y="3059101"/>
              <a:ext cx="2613462" cy="2642532"/>
            </a:xfrm>
            <a:custGeom>
              <a:avLst/>
              <a:gdLst>
                <a:gd name="connsiteX0" fmla="*/ 2177283 w 2613462"/>
                <a:gd name="connsiteY0" fmla="*/ 323073 h 2642532"/>
                <a:gd name="connsiteX1" fmla="*/ 2335282 w 2613462"/>
                <a:gd name="connsiteY1" fmla="*/ 409930 h 2642532"/>
                <a:gd name="connsiteX2" fmla="*/ 2609112 w 2613462"/>
                <a:gd name="connsiteY2" fmla="*/ 1230373 h 2642532"/>
                <a:gd name="connsiteX3" fmla="*/ 1196953 w 2613462"/>
                <a:gd name="connsiteY3" fmla="*/ 2642532 h 2642532"/>
                <a:gd name="connsiteX4" fmla="*/ 25969 w 2613462"/>
                <a:gd name="connsiteY4" fmla="*/ 2019925 h 2642532"/>
                <a:gd name="connsiteX5" fmla="*/ 0 w 2613462"/>
                <a:gd name="connsiteY5" fmla="*/ 1977178 h 2642532"/>
                <a:gd name="connsiteX6" fmla="*/ 52970 w 2613462"/>
                <a:gd name="connsiteY6" fmla="*/ 1957707 h 2642532"/>
                <a:gd name="connsiteX7" fmla="*/ 878304 w 2613462"/>
                <a:gd name="connsiteY7" fmla="*/ 1131700 h 2642532"/>
                <a:gd name="connsiteX8" fmla="*/ 934359 w 2613462"/>
                <a:gd name="connsiteY8" fmla="*/ 219950 h 2642532"/>
                <a:gd name="connsiteX9" fmla="*/ 757798 w 2613462"/>
                <a:gd name="connsiteY9" fmla="*/ 18822 h 2642532"/>
                <a:gd name="connsiteX10" fmla="*/ 738979 w 2613462"/>
                <a:gd name="connsiteY10" fmla="*/ 4034 h 2642532"/>
                <a:gd name="connsiteX11" fmla="*/ 748059 w 2613462"/>
                <a:gd name="connsiteY11" fmla="*/ 2628 h 2642532"/>
                <a:gd name="connsiteX12" fmla="*/ 1376743 w 2613462"/>
                <a:gd name="connsiteY12" fmla="*/ 278274 h 2642532"/>
                <a:gd name="connsiteX13" fmla="*/ 2177283 w 2613462"/>
                <a:gd name="connsiteY13" fmla="*/ 323073 h 26425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613462" h="2642532">
                  <a:moveTo>
                    <a:pt x="2177283" y="323073"/>
                  </a:moveTo>
                  <a:cubicBezTo>
                    <a:pt x="2224968" y="344511"/>
                    <a:pt x="2277182" y="372869"/>
                    <a:pt x="2335282" y="409930"/>
                  </a:cubicBezTo>
                  <a:cubicBezTo>
                    <a:pt x="2537434" y="570234"/>
                    <a:pt x="2636003" y="775395"/>
                    <a:pt x="2609112" y="1230373"/>
                  </a:cubicBezTo>
                  <a:cubicBezTo>
                    <a:pt x="2559993" y="2061428"/>
                    <a:pt x="1976867" y="2642532"/>
                    <a:pt x="1196953" y="2642532"/>
                  </a:cubicBezTo>
                  <a:cubicBezTo>
                    <a:pt x="709507" y="2642532"/>
                    <a:pt x="279744" y="2395561"/>
                    <a:pt x="25969" y="2019925"/>
                  </a:cubicBezTo>
                  <a:lnTo>
                    <a:pt x="0" y="1977178"/>
                  </a:lnTo>
                  <a:lnTo>
                    <a:pt x="52970" y="1957707"/>
                  </a:lnTo>
                  <a:cubicBezTo>
                    <a:pt x="395707" y="1812253"/>
                    <a:pt x="690033" y="1528956"/>
                    <a:pt x="878304" y="1131700"/>
                  </a:cubicBezTo>
                  <a:cubicBezTo>
                    <a:pt x="1084449" y="696728"/>
                    <a:pt x="1068992" y="456841"/>
                    <a:pt x="934359" y="219950"/>
                  </a:cubicBezTo>
                  <a:cubicBezTo>
                    <a:pt x="870975" y="131062"/>
                    <a:pt x="812823" y="66588"/>
                    <a:pt x="757798" y="18822"/>
                  </a:cubicBezTo>
                  <a:lnTo>
                    <a:pt x="738979" y="4034"/>
                  </a:lnTo>
                  <a:lnTo>
                    <a:pt x="748059" y="2628"/>
                  </a:lnTo>
                  <a:cubicBezTo>
                    <a:pt x="1047406" y="-26900"/>
                    <a:pt x="1047177" y="200507"/>
                    <a:pt x="1376743" y="278274"/>
                  </a:cubicBezTo>
                  <a:cubicBezTo>
                    <a:pt x="1731660" y="362023"/>
                    <a:pt x="1843492" y="173009"/>
                    <a:pt x="2177283" y="323073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798" name="자유형: 도형 73">
              <a:extLst>
                <a:ext uri="{FF2B5EF4-FFF2-40B4-BE49-F238E27FC236}">
                  <a16:creationId xmlns:a16="http://schemas.microsoft.com/office/drawing/2014/main" id="{8579BB22-2A1C-4068-8969-C089E354D322}"/>
                </a:ext>
              </a:extLst>
            </p:cNvPr>
            <p:cNvSpPr/>
            <p:nvPr/>
          </p:nvSpPr>
          <p:spPr>
            <a:xfrm rot="12600000" flipH="1">
              <a:off x="5404406" y="1307417"/>
              <a:ext cx="1728031" cy="1861269"/>
            </a:xfrm>
            <a:custGeom>
              <a:avLst/>
              <a:gdLst>
                <a:gd name="connsiteX0" fmla="*/ 18398 w 2152544"/>
                <a:gd name="connsiteY0" fmla="*/ 2085292 h 2318514"/>
                <a:gd name="connsiteX1" fmla="*/ 346522 w 2152544"/>
                <a:gd name="connsiteY1" fmla="*/ 2116479 h 2318514"/>
                <a:gd name="connsiteX2" fmla="*/ 746650 w 2152544"/>
                <a:gd name="connsiteY2" fmla="*/ 695365 h 2318514"/>
                <a:gd name="connsiteX3" fmla="*/ 2106464 w 2152544"/>
                <a:gd name="connsiteY3" fmla="*/ 160079 h 2318514"/>
                <a:gd name="connsiteX4" fmla="*/ 2152544 w 2152544"/>
                <a:gd name="connsiteY4" fmla="*/ 155773 h 2318514"/>
                <a:gd name="connsiteX5" fmla="*/ 2110805 w 2152544"/>
                <a:gd name="connsiteY5" fmla="*/ 0 h 2318514"/>
                <a:gd name="connsiteX6" fmla="*/ 2000422 w 2152544"/>
                <a:gd name="connsiteY6" fmla="*/ 2084 h 2318514"/>
                <a:gd name="connsiteX7" fmla="*/ 557372 w 2152544"/>
                <a:gd name="connsiteY7" fmla="*/ 530750 h 2318514"/>
                <a:gd name="connsiteX8" fmla="*/ 18398 w 2152544"/>
                <a:gd name="connsiteY8" fmla="*/ 2085292 h 23185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152544" h="2318514">
                  <a:moveTo>
                    <a:pt x="18398" y="2085292"/>
                  </a:moveTo>
                  <a:cubicBezTo>
                    <a:pt x="132841" y="2454215"/>
                    <a:pt x="372442" y="2323705"/>
                    <a:pt x="346522" y="2116479"/>
                  </a:cubicBezTo>
                  <a:cubicBezTo>
                    <a:pt x="242056" y="1512450"/>
                    <a:pt x="474156" y="950854"/>
                    <a:pt x="746650" y="695365"/>
                  </a:cubicBezTo>
                  <a:cubicBezTo>
                    <a:pt x="985082" y="471813"/>
                    <a:pt x="1665240" y="214502"/>
                    <a:pt x="2106464" y="160079"/>
                  </a:cubicBezTo>
                  <a:lnTo>
                    <a:pt x="2152544" y="155773"/>
                  </a:lnTo>
                  <a:lnTo>
                    <a:pt x="2110805" y="0"/>
                  </a:lnTo>
                  <a:lnTo>
                    <a:pt x="2000422" y="2084"/>
                  </a:lnTo>
                  <a:cubicBezTo>
                    <a:pt x="1446152" y="35321"/>
                    <a:pt x="880854" y="226300"/>
                    <a:pt x="557372" y="530750"/>
                  </a:cubicBezTo>
                  <a:cubicBezTo>
                    <a:pt x="187679" y="878694"/>
                    <a:pt x="-73108" y="1571513"/>
                    <a:pt x="18398" y="208529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1799" name="Teardrop 3">
              <a:extLst>
                <a:ext uri="{FF2B5EF4-FFF2-40B4-BE49-F238E27FC236}">
                  <a16:creationId xmlns:a16="http://schemas.microsoft.com/office/drawing/2014/main" id="{AB26FEB1-24D2-424F-AB6D-F6EE3E5CFEFC}"/>
                </a:ext>
              </a:extLst>
            </p:cNvPr>
            <p:cNvSpPr/>
            <p:nvPr/>
          </p:nvSpPr>
          <p:spPr>
            <a:xfrm rot="20810195" flipH="1">
              <a:off x="3922253" y="428041"/>
              <a:ext cx="1852466" cy="1002062"/>
            </a:xfrm>
            <a:custGeom>
              <a:avLst/>
              <a:gdLst/>
              <a:ahLst/>
              <a:cxnLst/>
              <a:rect l="l" t="t" r="r" b="b"/>
              <a:pathLst>
                <a:path w="1490464" h="1490465">
                  <a:moveTo>
                    <a:pt x="745232" y="0"/>
                  </a:moveTo>
                  <a:lnTo>
                    <a:pt x="1490464" y="0"/>
                  </a:lnTo>
                  <a:lnTo>
                    <a:pt x="1490464" y="745232"/>
                  </a:lnTo>
                  <a:lnTo>
                    <a:pt x="1490464" y="745233"/>
                  </a:lnTo>
                  <a:lnTo>
                    <a:pt x="1490464" y="745233"/>
                  </a:lnTo>
                  <a:cubicBezTo>
                    <a:pt x="1490464" y="1156813"/>
                    <a:pt x="1156812" y="1490465"/>
                    <a:pt x="745232" y="1490465"/>
                  </a:cubicBezTo>
                  <a:lnTo>
                    <a:pt x="0" y="1490465"/>
                  </a:lnTo>
                  <a:lnTo>
                    <a:pt x="0" y="745233"/>
                  </a:lnTo>
                  <a:lnTo>
                    <a:pt x="0" y="745233"/>
                  </a:lnTo>
                  <a:cubicBezTo>
                    <a:pt x="0" y="333652"/>
                    <a:pt x="333652" y="0"/>
                    <a:pt x="745232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dirty="0"/>
            </a:p>
          </p:txBody>
        </p:sp>
      </p:grpSp>
      <p:sp>
        <p:nvSpPr>
          <p:cNvPr id="1800" name="Freeform: Shape 1799">
            <a:extLst>
              <a:ext uri="{FF2B5EF4-FFF2-40B4-BE49-F238E27FC236}">
                <a16:creationId xmlns:a16="http://schemas.microsoft.com/office/drawing/2014/main" id="{522CA1FF-59CB-46C3-8FAD-61C0E1F43E8C}"/>
              </a:ext>
            </a:extLst>
          </p:cNvPr>
          <p:cNvSpPr/>
          <p:nvPr/>
        </p:nvSpPr>
        <p:spPr>
          <a:xfrm rot="18811090">
            <a:off x="3868993" y="3006261"/>
            <a:ext cx="340025" cy="527373"/>
          </a:xfrm>
          <a:custGeom>
            <a:avLst/>
            <a:gdLst>
              <a:gd name="connsiteX0" fmla="*/ 681670 w 819987"/>
              <a:gd name="connsiteY0" fmla="*/ 4462 h 1271787"/>
              <a:gd name="connsiteX1" fmla="*/ 702015 w 819987"/>
              <a:gd name="connsiteY1" fmla="*/ 59236 h 1271787"/>
              <a:gd name="connsiteX2" fmla="*/ 662891 w 819987"/>
              <a:gd name="connsiteY2" fmla="*/ 189911 h 1271787"/>
              <a:gd name="connsiteX3" fmla="*/ 676975 w 819987"/>
              <a:gd name="connsiteY3" fmla="*/ 236076 h 1271787"/>
              <a:gd name="connsiteX4" fmla="*/ 681670 w 819987"/>
              <a:gd name="connsiteY4" fmla="*/ 291633 h 1271787"/>
              <a:gd name="connsiteX5" fmla="*/ 662891 w 819987"/>
              <a:gd name="connsiteY5" fmla="*/ 304935 h 1271787"/>
              <a:gd name="connsiteX6" fmla="*/ 499353 w 819987"/>
              <a:gd name="connsiteY6" fmla="*/ 481775 h 1271787"/>
              <a:gd name="connsiteX7" fmla="*/ 366331 w 819987"/>
              <a:gd name="connsiteY7" fmla="*/ 777553 h 1271787"/>
              <a:gd name="connsiteX8" fmla="*/ 402325 w 819987"/>
              <a:gd name="connsiteY8" fmla="*/ 752514 h 1271787"/>
              <a:gd name="connsiteX9" fmla="*/ 515002 w 819987"/>
              <a:gd name="connsiteY9" fmla="*/ 545157 h 1271787"/>
              <a:gd name="connsiteX10" fmla="*/ 550996 w 819987"/>
              <a:gd name="connsiteY10" fmla="*/ 433262 h 1271787"/>
              <a:gd name="connsiteX11" fmla="*/ 602640 w 819987"/>
              <a:gd name="connsiteY11" fmla="*/ 412135 h 1271787"/>
              <a:gd name="connsiteX12" fmla="*/ 637851 w 819987"/>
              <a:gd name="connsiteY12" fmla="*/ 404310 h 1271787"/>
              <a:gd name="connsiteX13" fmla="*/ 754441 w 819987"/>
              <a:gd name="connsiteY13" fmla="*/ 340929 h 1271787"/>
              <a:gd name="connsiteX14" fmla="*/ 812345 w 819987"/>
              <a:gd name="connsiteY14" fmla="*/ 338582 h 1271787"/>
              <a:gd name="connsiteX15" fmla="*/ 801390 w 819987"/>
              <a:gd name="connsiteY15" fmla="*/ 399615 h 1271787"/>
              <a:gd name="connsiteX16" fmla="*/ 730184 w 819987"/>
              <a:gd name="connsiteY16" fmla="*/ 492730 h 1271787"/>
              <a:gd name="connsiteX17" fmla="*/ 733314 w 819987"/>
              <a:gd name="connsiteY17" fmla="*/ 541244 h 1271787"/>
              <a:gd name="connsiteX18" fmla="*/ 723924 w 819987"/>
              <a:gd name="connsiteY18" fmla="*/ 600712 h 1271787"/>
              <a:gd name="connsiteX19" fmla="*/ 651936 w 819987"/>
              <a:gd name="connsiteY19" fmla="*/ 619492 h 1271787"/>
              <a:gd name="connsiteX20" fmla="*/ 381198 w 819987"/>
              <a:gd name="connsiteY20" fmla="*/ 809635 h 1271787"/>
              <a:gd name="connsiteX21" fmla="*/ 375327 w 819987"/>
              <a:gd name="connsiteY21" fmla="*/ 819822 h 1271787"/>
              <a:gd name="connsiteX22" fmla="*/ 376929 w 819987"/>
              <a:gd name="connsiteY22" fmla="*/ 820431 h 1271787"/>
              <a:gd name="connsiteX23" fmla="*/ 376910 w 819987"/>
              <a:gd name="connsiteY23" fmla="*/ 821763 h 1271787"/>
              <a:gd name="connsiteX24" fmla="*/ 391778 w 819987"/>
              <a:gd name="connsiteY24" fmla="*/ 835945 h 1271787"/>
              <a:gd name="connsiteX25" fmla="*/ 485675 w 819987"/>
              <a:gd name="connsiteY25" fmla="*/ 899326 h 1271787"/>
              <a:gd name="connsiteX26" fmla="*/ 545926 w 819987"/>
              <a:gd name="connsiteY26" fmla="*/ 1071472 h 1271787"/>
              <a:gd name="connsiteX27" fmla="*/ 374563 w 819987"/>
              <a:gd name="connsiteY27" fmla="*/ 1217013 h 1271787"/>
              <a:gd name="connsiteX28" fmla="*/ 253278 w 819987"/>
              <a:gd name="connsiteY28" fmla="*/ 1219360 h 1271787"/>
              <a:gd name="connsiteX29" fmla="*/ 155468 w 819987"/>
              <a:gd name="connsiteY29" fmla="*/ 1271787 h 1271787"/>
              <a:gd name="connsiteX30" fmla="*/ 18534 w 819987"/>
              <a:gd name="connsiteY30" fmla="*/ 1004960 h 1271787"/>
              <a:gd name="connsiteX31" fmla="*/ 149991 w 819987"/>
              <a:gd name="connsiteY31" fmla="*/ 787431 h 1271787"/>
              <a:gd name="connsiteX32" fmla="*/ 274405 w 819987"/>
              <a:gd name="connsiteY32" fmla="*/ 796039 h 1271787"/>
              <a:gd name="connsiteX33" fmla="*/ 305509 w 819987"/>
              <a:gd name="connsiteY33" fmla="*/ 794473 h 1271787"/>
              <a:gd name="connsiteX34" fmla="*/ 306070 w 819987"/>
              <a:gd name="connsiteY34" fmla="*/ 793492 h 1271787"/>
              <a:gd name="connsiteX35" fmla="*/ 307896 w 819987"/>
              <a:gd name="connsiteY35" fmla="*/ 794186 h 1271787"/>
              <a:gd name="connsiteX36" fmla="*/ 310066 w 819987"/>
              <a:gd name="connsiteY36" fmla="*/ 790391 h 1271787"/>
              <a:gd name="connsiteX37" fmla="*/ 312340 w 819987"/>
              <a:gd name="connsiteY37" fmla="*/ 772076 h 1271787"/>
              <a:gd name="connsiteX38" fmla="*/ 225484 w 819987"/>
              <a:gd name="connsiteY38" fmla="*/ 410570 h 1271787"/>
              <a:gd name="connsiteX39" fmla="*/ 192620 w 819987"/>
              <a:gd name="connsiteY39" fmla="*/ 348754 h 1271787"/>
              <a:gd name="connsiteX40" fmla="*/ 219225 w 819987"/>
              <a:gd name="connsiteY40" fmla="*/ 311977 h 1271787"/>
              <a:gd name="connsiteX41" fmla="*/ 256784 w 819987"/>
              <a:gd name="connsiteY41" fmla="*/ 272854 h 1271787"/>
              <a:gd name="connsiteX42" fmla="*/ 265391 w 819987"/>
              <a:gd name="connsiteY42" fmla="*/ 136702 h 1271787"/>
              <a:gd name="connsiteX43" fmla="*/ 291995 w 819987"/>
              <a:gd name="connsiteY43" fmla="*/ 101490 h 1271787"/>
              <a:gd name="connsiteX44" fmla="*/ 329554 w 819987"/>
              <a:gd name="connsiteY44" fmla="*/ 124964 h 1271787"/>
              <a:gd name="connsiteX45" fmla="*/ 382763 w 819987"/>
              <a:gd name="connsiteY45" fmla="*/ 258769 h 1271787"/>
              <a:gd name="connsiteX46" fmla="*/ 420322 w 819987"/>
              <a:gd name="connsiteY46" fmla="*/ 295545 h 1271787"/>
              <a:gd name="connsiteX47" fmla="*/ 440666 w 819987"/>
              <a:gd name="connsiteY47" fmla="*/ 329974 h 1271787"/>
              <a:gd name="connsiteX48" fmla="*/ 397630 w 819987"/>
              <a:gd name="connsiteY48" fmla="*/ 434044 h 1271787"/>
              <a:gd name="connsiteX49" fmla="*/ 337379 w 819987"/>
              <a:gd name="connsiteY49" fmla="*/ 724345 h 1271787"/>
              <a:gd name="connsiteX50" fmla="*/ 350681 w 819987"/>
              <a:gd name="connsiteY50" fmla="*/ 748602 h 1271787"/>
              <a:gd name="connsiteX51" fmla="*/ 462576 w 819987"/>
              <a:gd name="connsiteY51" fmla="*/ 246249 h 1271787"/>
              <a:gd name="connsiteX52" fmla="*/ 461011 w 819987"/>
              <a:gd name="connsiteY52" fmla="*/ 195388 h 1271787"/>
              <a:gd name="connsiteX53" fmla="*/ 502483 w 819987"/>
              <a:gd name="connsiteY53" fmla="*/ 156263 h 1271787"/>
              <a:gd name="connsiteX54" fmla="*/ 530652 w 819987"/>
              <a:gd name="connsiteY54" fmla="*/ 134354 h 1271787"/>
              <a:gd name="connsiteX55" fmla="*/ 626114 w 819987"/>
              <a:gd name="connsiteY55" fmla="*/ 21677 h 1271787"/>
              <a:gd name="connsiteX56" fmla="*/ 681670 w 819987"/>
              <a:gd name="connsiteY56" fmla="*/ 4462 h 12717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</a:cxnLst>
            <a:rect l="l" t="t" r="r" b="b"/>
            <a:pathLst>
              <a:path w="819987" h="1271787">
                <a:moveTo>
                  <a:pt x="681670" y="4462"/>
                </a:moveTo>
                <a:cubicBezTo>
                  <a:pt x="702797" y="16200"/>
                  <a:pt x="704363" y="38109"/>
                  <a:pt x="702015" y="59236"/>
                </a:cubicBezTo>
                <a:cubicBezTo>
                  <a:pt x="698103" y="105403"/>
                  <a:pt x="681670" y="147657"/>
                  <a:pt x="662891" y="189911"/>
                </a:cubicBezTo>
                <a:cubicBezTo>
                  <a:pt x="653501" y="211037"/>
                  <a:pt x="651936" y="224340"/>
                  <a:pt x="676975" y="236076"/>
                </a:cubicBezTo>
                <a:cubicBezTo>
                  <a:pt x="705927" y="249379"/>
                  <a:pt x="704363" y="271288"/>
                  <a:pt x="681670" y="291633"/>
                </a:cubicBezTo>
                <a:cubicBezTo>
                  <a:pt x="676193" y="297110"/>
                  <a:pt x="669933" y="302588"/>
                  <a:pt x="662891" y="304935"/>
                </a:cubicBezTo>
                <a:cubicBezTo>
                  <a:pt x="580731" y="338582"/>
                  <a:pt x="537694" y="407440"/>
                  <a:pt x="499353" y="481775"/>
                </a:cubicBezTo>
                <a:cubicBezTo>
                  <a:pt x="450839" y="577238"/>
                  <a:pt x="406237" y="673484"/>
                  <a:pt x="366331" y="777553"/>
                </a:cubicBezTo>
                <a:cubicBezTo>
                  <a:pt x="385893" y="775206"/>
                  <a:pt x="393717" y="761903"/>
                  <a:pt x="402325" y="752514"/>
                </a:cubicBezTo>
                <a:cubicBezTo>
                  <a:pt x="457099" y="693045"/>
                  <a:pt x="493093" y="622622"/>
                  <a:pt x="515002" y="545157"/>
                </a:cubicBezTo>
                <a:cubicBezTo>
                  <a:pt x="525174" y="507598"/>
                  <a:pt x="532999" y="468474"/>
                  <a:pt x="550996" y="433262"/>
                </a:cubicBezTo>
                <a:cubicBezTo>
                  <a:pt x="561168" y="412135"/>
                  <a:pt x="574471" y="393356"/>
                  <a:pt x="602640" y="412135"/>
                </a:cubicBezTo>
                <a:cubicBezTo>
                  <a:pt x="616725" y="421525"/>
                  <a:pt x="626897" y="410570"/>
                  <a:pt x="637851" y="404310"/>
                </a:cubicBezTo>
                <a:cubicBezTo>
                  <a:pt x="675410" y="381618"/>
                  <a:pt x="712969" y="356579"/>
                  <a:pt x="754441" y="340929"/>
                </a:cubicBezTo>
                <a:cubicBezTo>
                  <a:pt x="773221" y="333887"/>
                  <a:pt x="795912" y="319802"/>
                  <a:pt x="812345" y="338582"/>
                </a:cubicBezTo>
                <a:cubicBezTo>
                  <a:pt x="830341" y="358926"/>
                  <a:pt x="812345" y="380836"/>
                  <a:pt x="801390" y="399615"/>
                </a:cubicBezTo>
                <a:cubicBezTo>
                  <a:pt x="781828" y="434045"/>
                  <a:pt x="757571" y="464561"/>
                  <a:pt x="730184" y="492730"/>
                </a:cubicBezTo>
                <a:cubicBezTo>
                  <a:pt x="712188" y="511510"/>
                  <a:pt x="709057" y="524029"/>
                  <a:pt x="733314" y="541244"/>
                </a:cubicBezTo>
                <a:cubicBezTo>
                  <a:pt x="767743" y="566283"/>
                  <a:pt x="763831" y="585846"/>
                  <a:pt x="723924" y="600712"/>
                </a:cubicBezTo>
                <a:cubicBezTo>
                  <a:pt x="700450" y="609320"/>
                  <a:pt x="676193" y="615580"/>
                  <a:pt x="651936" y="619492"/>
                </a:cubicBezTo>
                <a:cubicBezTo>
                  <a:pt x="529087" y="636707"/>
                  <a:pt x="453186" y="720432"/>
                  <a:pt x="381198" y="809635"/>
                </a:cubicBezTo>
                <a:lnTo>
                  <a:pt x="375327" y="819822"/>
                </a:lnTo>
                <a:lnTo>
                  <a:pt x="376929" y="820431"/>
                </a:lnTo>
                <a:lnTo>
                  <a:pt x="376910" y="821763"/>
                </a:lnTo>
                <a:cubicBezTo>
                  <a:pt x="378671" y="827142"/>
                  <a:pt x="383952" y="831642"/>
                  <a:pt x="391778" y="835945"/>
                </a:cubicBezTo>
                <a:cubicBezTo>
                  <a:pt x="424642" y="853942"/>
                  <a:pt x="457506" y="873504"/>
                  <a:pt x="485675" y="899326"/>
                </a:cubicBezTo>
                <a:cubicBezTo>
                  <a:pt x="536536" y="946275"/>
                  <a:pt x="574095" y="999484"/>
                  <a:pt x="545926" y="1071472"/>
                </a:cubicBezTo>
                <a:cubicBezTo>
                  <a:pt x="515409" y="1149720"/>
                  <a:pt x="466112" y="1209971"/>
                  <a:pt x="374563" y="1217013"/>
                </a:cubicBezTo>
                <a:cubicBezTo>
                  <a:pt x="334656" y="1220143"/>
                  <a:pt x="293967" y="1216230"/>
                  <a:pt x="253278" y="1219360"/>
                </a:cubicBezTo>
                <a:cubicBezTo>
                  <a:pt x="215719" y="1222490"/>
                  <a:pt x="172683" y="1220143"/>
                  <a:pt x="155468" y="1271787"/>
                </a:cubicBezTo>
                <a:cubicBezTo>
                  <a:pt x="126516" y="1173194"/>
                  <a:pt x="60788" y="1094946"/>
                  <a:pt x="18534" y="1004960"/>
                </a:cubicBezTo>
                <a:cubicBezTo>
                  <a:pt x="-33110" y="893848"/>
                  <a:pt x="27142" y="796039"/>
                  <a:pt x="149991" y="787431"/>
                </a:cubicBezTo>
                <a:cubicBezTo>
                  <a:pt x="191462" y="784301"/>
                  <a:pt x="233716" y="784301"/>
                  <a:pt x="274405" y="796039"/>
                </a:cubicBezTo>
                <a:cubicBezTo>
                  <a:pt x="289664" y="800342"/>
                  <a:pt x="299445" y="799755"/>
                  <a:pt x="305509" y="794473"/>
                </a:cubicBezTo>
                <a:lnTo>
                  <a:pt x="306070" y="793492"/>
                </a:lnTo>
                <a:lnTo>
                  <a:pt x="307896" y="794186"/>
                </a:lnTo>
                <a:lnTo>
                  <a:pt x="310066" y="790391"/>
                </a:lnTo>
                <a:cubicBezTo>
                  <a:pt x="311459" y="785427"/>
                  <a:pt x="312144" y="779314"/>
                  <a:pt x="312340" y="772076"/>
                </a:cubicBezTo>
                <a:cubicBezTo>
                  <a:pt x="317817" y="642966"/>
                  <a:pt x="303733" y="519334"/>
                  <a:pt x="225484" y="410570"/>
                </a:cubicBezTo>
                <a:cubicBezTo>
                  <a:pt x="212182" y="391791"/>
                  <a:pt x="202010" y="369881"/>
                  <a:pt x="192620" y="348754"/>
                </a:cubicBezTo>
                <a:cubicBezTo>
                  <a:pt x="182448" y="324497"/>
                  <a:pt x="192621" y="308065"/>
                  <a:pt x="219225" y="311977"/>
                </a:cubicBezTo>
                <a:cubicBezTo>
                  <a:pt x="254436" y="317454"/>
                  <a:pt x="258349" y="301023"/>
                  <a:pt x="256784" y="272854"/>
                </a:cubicBezTo>
                <a:cubicBezTo>
                  <a:pt x="255219" y="227470"/>
                  <a:pt x="253654" y="181303"/>
                  <a:pt x="265391" y="136702"/>
                </a:cubicBezTo>
                <a:cubicBezTo>
                  <a:pt x="269304" y="121052"/>
                  <a:pt x="273215" y="104620"/>
                  <a:pt x="291995" y="101490"/>
                </a:cubicBezTo>
                <a:cubicBezTo>
                  <a:pt x="309992" y="98360"/>
                  <a:pt x="320947" y="111663"/>
                  <a:pt x="329554" y="124964"/>
                </a:cubicBezTo>
                <a:cubicBezTo>
                  <a:pt x="356158" y="165653"/>
                  <a:pt x="369461" y="212602"/>
                  <a:pt x="382763" y="258769"/>
                </a:cubicBezTo>
                <a:cubicBezTo>
                  <a:pt x="388241" y="279113"/>
                  <a:pt x="393717" y="294763"/>
                  <a:pt x="420322" y="295545"/>
                </a:cubicBezTo>
                <a:cubicBezTo>
                  <a:pt x="441449" y="296328"/>
                  <a:pt x="443796" y="312759"/>
                  <a:pt x="440666" y="329974"/>
                </a:cubicBezTo>
                <a:cubicBezTo>
                  <a:pt x="434407" y="368316"/>
                  <a:pt x="416410" y="401180"/>
                  <a:pt x="397630" y="434044"/>
                </a:cubicBezTo>
                <a:cubicBezTo>
                  <a:pt x="345987" y="524029"/>
                  <a:pt x="331902" y="622622"/>
                  <a:pt x="337379" y="724345"/>
                </a:cubicBezTo>
                <a:cubicBezTo>
                  <a:pt x="337379" y="730604"/>
                  <a:pt x="336597" y="739212"/>
                  <a:pt x="350681" y="748602"/>
                </a:cubicBezTo>
                <a:cubicBezTo>
                  <a:pt x="412497" y="584281"/>
                  <a:pt x="494658" y="428567"/>
                  <a:pt x="462576" y="246249"/>
                </a:cubicBezTo>
                <a:cubicBezTo>
                  <a:pt x="459446" y="229817"/>
                  <a:pt x="459446" y="212602"/>
                  <a:pt x="461011" y="195388"/>
                </a:cubicBezTo>
                <a:cubicBezTo>
                  <a:pt x="462576" y="170348"/>
                  <a:pt x="456316" y="136702"/>
                  <a:pt x="502483" y="156263"/>
                </a:cubicBezTo>
                <a:cubicBezTo>
                  <a:pt x="518132" y="162523"/>
                  <a:pt x="523609" y="144527"/>
                  <a:pt x="530652" y="134354"/>
                </a:cubicBezTo>
                <a:cubicBezTo>
                  <a:pt x="559603" y="93665"/>
                  <a:pt x="588555" y="53759"/>
                  <a:pt x="626114" y="21677"/>
                </a:cubicBezTo>
                <a:cubicBezTo>
                  <a:pt x="641764" y="8375"/>
                  <a:pt x="658196" y="-8058"/>
                  <a:pt x="681670" y="4462"/>
                </a:cubicBezTo>
                <a:close/>
              </a:path>
            </a:pathLst>
          </a:custGeom>
          <a:solidFill>
            <a:schemeClr val="bg1"/>
          </a:solidFill>
          <a:ln w="6256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grpSp>
        <p:nvGrpSpPr>
          <p:cNvPr id="1801" name="그룹 125">
            <a:extLst>
              <a:ext uri="{FF2B5EF4-FFF2-40B4-BE49-F238E27FC236}">
                <a16:creationId xmlns:a16="http://schemas.microsoft.com/office/drawing/2014/main" id="{AA99BEB8-EDFA-432B-B054-BB82EFEC270E}"/>
              </a:ext>
            </a:extLst>
          </p:cNvPr>
          <p:cNvGrpSpPr/>
          <p:nvPr/>
        </p:nvGrpSpPr>
        <p:grpSpPr>
          <a:xfrm>
            <a:off x="3888053" y="3953968"/>
            <a:ext cx="301904" cy="422301"/>
            <a:chOff x="1019786" y="3002376"/>
            <a:chExt cx="2531613" cy="3541196"/>
          </a:xfrm>
          <a:solidFill>
            <a:schemeClr val="bg1"/>
          </a:solidFill>
        </p:grpSpPr>
        <p:sp>
          <p:nvSpPr>
            <p:cNvPr id="1802" name="사각형: 둥근 모서리 132">
              <a:extLst>
                <a:ext uri="{FF2B5EF4-FFF2-40B4-BE49-F238E27FC236}">
                  <a16:creationId xmlns:a16="http://schemas.microsoft.com/office/drawing/2014/main" id="{CBA07AF7-5EEE-40DF-A483-181A76203C20}"/>
                </a:ext>
              </a:extLst>
            </p:cNvPr>
            <p:cNvSpPr/>
            <p:nvPr/>
          </p:nvSpPr>
          <p:spPr>
            <a:xfrm>
              <a:off x="1719599" y="3938796"/>
              <a:ext cx="1084494" cy="2604776"/>
            </a:xfrm>
            <a:custGeom>
              <a:avLst/>
              <a:gdLst>
                <a:gd name="connsiteX0" fmla="*/ 0 w 626166"/>
                <a:gd name="connsiteY0" fmla="*/ 293202 h 1175728"/>
                <a:gd name="connsiteX1" fmla="*/ 293202 w 626166"/>
                <a:gd name="connsiteY1" fmla="*/ 0 h 1175728"/>
                <a:gd name="connsiteX2" fmla="*/ 332964 w 626166"/>
                <a:gd name="connsiteY2" fmla="*/ 0 h 1175728"/>
                <a:gd name="connsiteX3" fmla="*/ 626166 w 626166"/>
                <a:gd name="connsiteY3" fmla="*/ 293202 h 1175728"/>
                <a:gd name="connsiteX4" fmla="*/ 626166 w 626166"/>
                <a:gd name="connsiteY4" fmla="*/ 882526 h 1175728"/>
                <a:gd name="connsiteX5" fmla="*/ 332964 w 626166"/>
                <a:gd name="connsiteY5" fmla="*/ 1175728 h 1175728"/>
                <a:gd name="connsiteX6" fmla="*/ 293202 w 626166"/>
                <a:gd name="connsiteY6" fmla="*/ 1175728 h 1175728"/>
                <a:gd name="connsiteX7" fmla="*/ 0 w 626166"/>
                <a:gd name="connsiteY7" fmla="*/ 882526 h 1175728"/>
                <a:gd name="connsiteX8" fmla="*/ 0 w 626166"/>
                <a:gd name="connsiteY8" fmla="*/ 293202 h 1175728"/>
                <a:gd name="connsiteX0" fmla="*/ 0 w 626166"/>
                <a:gd name="connsiteY0" fmla="*/ 303142 h 1185668"/>
                <a:gd name="connsiteX1" fmla="*/ 293202 w 626166"/>
                <a:gd name="connsiteY1" fmla="*/ 9940 h 1185668"/>
                <a:gd name="connsiteX2" fmla="*/ 382660 w 626166"/>
                <a:gd name="connsiteY2" fmla="*/ 0 h 1185668"/>
                <a:gd name="connsiteX3" fmla="*/ 626166 w 626166"/>
                <a:gd name="connsiteY3" fmla="*/ 303142 h 1185668"/>
                <a:gd name="connsiteX4" fmla="*/ 626166 w 626166"/>
                <a:gd name="connsiteY4" fmla="*/ 892466 h 1185668"/>
                <a:gd name="connsiteX5" fmla="*/ 332964 w 626166"/>
                <a:gd name="connsiteY5" fmla="*/ 1185668 h 1185668"/>
                <a:gd name="connsiteX6" fmla="*/ 293202 w 626166"/>
                <a:gd name="connsiteY6" fmla="*/ 1185668 h 1185668"/>
                <a:gd name="connsiteX7" fmla="*/ 0 w 626166"/>
                <a:gd name="connsiteY7" fmla="*/ 892466 h 1185668"/>
                <a:gd name="connsiteX8" fmla="*/ 0 w 626166"/>
                <a:gd name="connsiteY8" fmla="*/ 303142 h 1185668"/>
                <a:gd name="connsiteX0" fmla="*/ 0 w 626166"/>
                <a:gd name="connsiteY0" fmla="*/ 303142 h 1185668"/>
                <a:gd name="connsiteX1" fmla="*/ 233567 w 626166"/>
                <a:gd name="connsiteY1" fmla="*/ 1 h 1185668"/>
                <a:gd name="connsiteX2" fmla="*/ 382660 w 626166"/>
                <a:gd name="connsiteY2" fmla="*/ 0 h 1185668"/>
                <a:gd name="connsiteX3" fmla="*/ 626166 w 626166"/>
                <a:gd name="connsiteY3" fmla="*/ 303142 h 1185668"/>
                <a:gd name="connsiteX4" fmla="*/ 626166 w 626166"/>
                <a:gd name="connsiteY4" fmla="*/ 892466 h 1185668"/>
                <a:gd name="connsiteX5" fmla="*/ 332964 w 626166"/>
                <a:gd name="connsiteY5" fmla="*/ 1185668 h 1185668"/>
                <a:gd name="connsiteX6" fmla="*/ 293202 w 626166"/>
                <a:gd name="connsiteY6" fmla="*/ 1185668 h 1185668"/>
                <a:gd name="connsiteX7" fmla="*/ 0 w 626166"/>
                <a:gd name="connsiteY7" fmla="*/ 892466 h 1185668"/>
                <a:gd name="connsiteX8" fmla="*/ 0 w 626166"/>
                <a:gd name="connsiteY8" fmla="*/ 303142 h 1185668"/>
                <a:gd name="connsiteX0" fmla="*/ 0 w 626166"/>
                <a:gd name="connsiteY0" fmla="*/ 323020 h 1205546"/>
                <a:gd name="connsiteX1" fmla="*/ 233567 w 626166"/>
                <a:gd name="connsiteY1" fmla="*/ 19879 h 1205546"/>
                <a:gd name="connsiteX2" fmla="*/ 432356 w 626166"/>
                <a:gd name="connsiteY2" fmla="*/ 0 h 1205546"/>
                <a:gd name="connsiteX3" fmla="*/ 626166 w 626166"/>
                <a:gd name="connsiteY3" fmla="*/ 323020 h 1205546"/>
                <a:gd name="connsiteX4" fmla="*/ 626166 w 626166"/>
                <a:gd name="connsiteY4" fmla="*/ 912344 h 1205546"/>
                <a:gd name="connsiteX5" fmla="*/ 332964 w 626166"/>
                <a:gd name="connsiteY5" fmla="*/ 1205546 h 1205546"/>
                <a:gd name="connsiteX6" fmla="*/ 293202 w 626166"/>
                <a:gd name="connsiteY6" fmla="*/ 1205546 h 1205546"/>
                <a:gd name="connsiteX7" fmla="*/ 0 w 626166"/>
                <a:gd name="connsiteY7" fmla="*/ 912344 h 1205546"/>
                <a:gd name="connsiteX8" fmla="*/ 0 w 626166"/>
                <a:gd name="connsiteY8" fmla="*/ 323020 h 1205546"/>
                <a:gd name="connsiteX0" fmla="*/ 0 w 626166"/>
                <a:gd name="connsiteY0" fmla="*/ 323020 h 1205546"/>
                <a:gd name="connsiteX1" fmla="*/ 233567 w 626166"/>
                <a:gd name="connsiteY1" fmla="*/ 19879 h 1205546"/>
                <a:gd name="connsiteX2" fmla="*/ 432356 w 626166"/>
                <a:gd name="connsiteY2" fmla="*/ 0 h 1205546"/>
                <a:gd name="connsiteX3" fmla="*/ 626166 w 626166"/>
                <a:gd name="connsiteY3" fmla="*/ 323020 h 1205546"/>
                <a:gd name="connsiteX4" fmla="*/ 626166 w 626166"/>
                <a:gd name="connsiteY4" fmla="*/ 912344 h 1205546"/>
                <a:gd name="connsiteX5" fmla="*/ 332964 w 626166"/>
                <a:gd name="connsiteY5" fmla="*/ 1205546 h 1205546"/>
                <a:gd name="connsiteX6" fmla="*/ 253446 w 626166"/>
                <a:gd name="connsiteY6" fmla="*/ 1195607 h 1205546"/>
                <a:gd name="connsiteX7" fmla="*/ 0 w 626166"/>
                <a:gd name="connsiteY7" fmla="*/ 912344 h 1205546"/>
                <a:gd name="connsiteX8" fmla="*/ 0 w 626166"/>
                <a:gd name="connsiteY8" fmla="*/ 323020 h 1205546"/>
                <a:gd name="connsiteX0" fmla="*/ 0 w 626166"/>
                <a:gd name="connsiteY0" fmla="*/ 323020 h 1205546"/>
                <a:gd name="connsiteX1" fmla="*/ 233567 w 626166"/>
                <a:gd name="connsiteY1" fmla="*/ 19879 h 1205546"/>
                <a:gd name="connsiteX2" fmla="*/ 432356 w 626166"/>
                <a:gd name="connsiteY2" fmla="*/ 0 h 1205546"/>
                <a:gd name="connsiteX3" fmla="*/ 626166 w 626166"/>
                <a:gd name="connsiteY3" fmla="*/ 323020 h 1205546"/>
                <a:gd name="connsiteX4" fmla="*/ 626166 w 626166"/>
                <a:gd name="connsiteY4" fmla="*/ 912344 h 1205546"/>
                <a:gd name="connsiteX5" fmla="*/ 332964 w 626166"/>
                <a:gd name="connsiteY5" fmla="*/ 1205546 h 1205546"/>
                <a:gd name="connsiteX6" fmla="*/ 332959 w 626166"/>
                <a:gd name="connsiteY6" fmla="*/ 1195607 h 1205546"/>
                <a:gd name="connsiteX7" fmla="*/ 0 w 626166"/>
                <a:gd name="connsiteY7" fmla="*/ 912344 h 1205546"/>
                <a:gd name="connsiteX8" fmla="*/ 0 w 626166"/>
                <a:gd name="connsiteY8" fmla="*/ 323020 h 1205546"/>
                <a:gd name="connsiteX0" fmla="*/ 0 w 626166"/>
                <a:gd name="connsiteY0" fmla="*/ 323020 h 1205546"/>
                <a:gd name="connsiteX1" fmla="*/ 233567 w 626166"/>
                <a:gd name="connsiteY1" fmla="*/ 19879 h 1205546"/>
                <a:gd name="connsiteX2" fmla="*/ 432356 w 626166"/>
                <a:gd name="connsiteY2" fmla="*/ 0 h 1205546"/>
                <a:gd name="connsiteX3" fmla="*/ 626166 w 626166"/>
                <a:gd name="connsiteY3" fmla="*/ 323020 h 1205546"/>
                <a:gd name="connsiteX4" fmla="*/ 626166 w 626166"/>
                <a:gd name="connsiteY4" fmla="*/ 912344 h 1205546"/>
                <a:gd name="connsiteX5" fmla="*/ 332964 w 626166"/>
                <a:gd name="connsiteY5" fmla="*/ 1205546 h 1205546"/>
                <a:gd name="connsiteX6" fmla="*/ 303142 w 626166"/>
                <a:gd name="connsiteY6" fmla="*/ 1185668 h 1205546"/>
                <a:gd name="connsiteX7" fmla="*/ 0 w 626166"/>
                <a:gd name="connsiteY7" fmla="*/ 912344 h 1205546"/>
                <a:gd name="connsiteX8" fmla="*/ 0 w 626166"/>
                <a:gd name="connsiteY8" fmla="*/ 323020 h 1205546"/>
                <a:gd name="connsiteX0" fmla="*/ 0 w 626166"/>
                <a:gd name="connsiteY0" fmla="*/ 323020 h 1225711"/>
                <a:gd name="connsiteX1" fmla="*/ 233567 w 626166"/>
                <a:gd name="connsiteY1" fmla="*/ 19879 h 1225711"/>
                <a:gd name="connsiteX2" fmla="*/ 432356 w 626166"/>
                <a:gd name="connsiteY2" fmla="*/ 0 h 1225711"/>
                <a:gd name="connsiteX3" fmla="*/ 626166 w 626166"/>
                <a:gd name="connsiteY3" fmla="*/ 323020 h 1225711"/>
                <a:gd name="connsiteX4" fmla="*/ 626166 w 626166"/>
                <a:gd name="connsiteY4" fmla="*/ 912344 h 1225711"/>
                <a:gd name="connsiteX5" fmla="*/ 332964 w 626166"/>
                <a:gd name="connsiteY5" fmla="*/ 1205546 h 1225711"/>
                <a:gd name="connsiteX6" fmla="*/ 332960 w 626166"/>
                <a:gd name="connsiteY6" fmla="*/ 1225424 h 1225711"/>
                <a:gd name="connsiteX7" fmla="*/ 0 w 626166"/>
                <a:gd name="connsiteY7" fmla="*/ 912344 h 1225711"/>
                <a:gd name="connsiteX8" fmla="*/ 0 w 626166"/>
                <a:gd name="connsiteY8" fmla="*/ 323020 h 1225711"/>
                <a:gd name="connsiteX0" fmla="*/ 0 w 626166"/>
                <a:gd name="connsiteY0" fmla="*/ 303142 h 1205833"/>
                <a:gd name="connsiteX1" fmla="*/ 233567 w 626166"/>
                <a:gd name="connsiteY1" fmla="*/ 1 h 1205833"/>
                <a:gd name="connsiteX2" fmla="*/ 412478 w 626166"/>
                <a:gd name="connsiteY2" fmla="*/ 0 h 1205833"/>
                <a:gd name="connsiteX3" fmla="*/ 626166 w 626166"/>
                <a:gd name="connsiteY3" fmla="*/ 303142 h 1205833"/>
                <a:gd name="connsiteX4" fmla="*/ 626166 w 626166"/>
                <a:gd name="connsiteY4" fmla="*/ 892466 h 1205833"/>
                <a:gd name="connsiteX5" fmla="*/ 332964 w 626166"/>
                <a:gd name="connsiteY5" fmla="*/ 1185668 h 1205833"/>
                <a:gd name="connsiteX6" fmla="*/ 332960 w 626166"/>
                <a:gd name="connsiteY6" fmla="*/ 1205546 h 1205833"/>
                <a:gd name="connsiteX7" fmla="*/ 0 w 626166"/>
                <a:gd name="connsiteY7" fmla="*/ 892466 h 1205833"/>
                <a:gd name="connsiteX8" fmla="*/ 0 w 626166"/>
                <a:gd name="connsiteY8" fmla="*/ 303142 h 1205833"/>
                <a:gd name="connsiteX0" fmla="*/ 0 w 626166"/>
                <a:gd name="connsiteY0" fmla="*/ 303142 h 1206318"/>
                <a:gd name="connsiteX1" fmla="*/ 233567 w 626166"/>
                <a:gd name="connsiteY1" fmla="*/ 1 h 1206318"/>
                <a:gd name="connsiteX2" fmla="*/ 412478 w 626166"/>
                <a:gd name="connsiteY2" fmla="*/ 0 h 1206318"/>
                <a:gd name="connsiteX3" fmla="*/ 626166 w 626166"/>
                <a:gd name="connsiteY3" fmla="*/ 303142 h 1206318"/>
                <a:gd name="connsiteX4" fmla="*/ 626166 w 626166"/>
                <a:gd name="connsiteY4" fmla="*/ 892466 h 1206318"/>
                <a:gd name="connsiteX5" fmla="*/ 345672 w 626166"/>
                <a:gd name="connsiteY5" fmla="*/ 1203547 h 1206318"/>
                <a:gd name="connsiteX6" fmla="*/ 332960 w 626166"/>
                <a:gd name="connsiteY6" fmla="*/ 1205546 h 1206318"/>
                <a:gd name="connsiteX7" fmla="*/ 0 w 626166"/>
                <a:gd name="connsiteY7" fmla="*/ 892466 h 1206318"/>
                <a:gd name="connsiteX8" fmla="*/ 0 w 626166"/>
                <a:gd name="connsiteY8" fmla="*/ 303142 h 1206318"/>
                <a:gd name="connsiteX0" fmla="*/ 0 w 626166"/>
                <a:gd name="connsiteY0" fmla="*/ 303142 h 1206318"/>
                <a:gd name="connsiteX1" fmla="*/ 233567 w 626166"/>
                <a:gd name="connsiteY1" fmla="*/ 1 h 1206318"/>
                <a:gd name="connsiteX2" fmla="*/ 412478 w 626166"/>
                <a:gd name="connsiteY2" fmla="*/ 0 h 1206318"/>
                <a:gd name="connsiteX3" fmla="*/ 626166 w 626166"/>
                <a:gd name="connsiteY3" fmla="*/ 303142 h 1206318"/>
                <a:gd name="connsiteX4" fmla="*/ 626166 w 626166"/>
                <a:gd name="connsiteY4" fmla="*/ 892466 h 1206318"/>
                <a:gd name="connsiteX5" fmla="*/ 345672 w 626166"/>
                <a:gd name="connsiteY5" fmla="*/ 1203547 h 1206318"/>
                <a:gd name="connsiteX6" fmla="*/ 323429 w 626166"/>
                <a:gd name="connsiteY6" fmla="*/ 1205546 h 1206318"/>
                <a:gd name="connsiteX7" fmla="*/ 0 w 626166"/>
                <a:gd name="connsiteY7" fmla="*/ 892466 h 1206318"/>
                <a:gd name="connsiteX8" fmla="*/ 0 w 626166"/>
                <a:gd name="connsiteY8" fmla="*/ 303142 h 1206318"/>
                <a:gd name="connsiteX0" fmla="*/ 0 w 626166"/>
                <a:gd name="connsiteY0" fmla="*/ 303142 h 1208656"/>
                <a:gd name="connsiteX1" fmla="*/ 233567 w 626166"/>
                <a:gd name="connsiteY1" fmla="*/ 1 h 1208656"/>
                <a:gd name="connsiteX2" fmla="*/ 412478 w 626166"/>
                <a:gd name="connsiteY2" fmla="*/ 0 h 1208656"/>
                <a:gd name="connsiteX3" fmla="*/ 626166 w 626166"/>
                <a:gd name="connsiteY3" fmla="*/ 303142 h 1208656"/>
                <a:gd name="connsiteX4" fmla="*/ 626166 w 626166"/>
                <a:gd name="connsiteY4" fmla="*/ 892466 h 1208656"/>
                <a:gd name="connsiteX5" fmla="*/ 345672 w 626166"/>
                <a:gd name="connsiteY5" fmla="*/ 1208656 h 1208656"/>
                <a:gd name="connsiteX6" fmla="*/ 323429 w 626166"/>
                <a:gd name="connsiteY6" fmla="*/ 1205546 h 1208656"/>
                <a:gd name="connsiteX7" fmla="*/ 0 w 626166"/>
                <a:gd name="connsiteY7" fmla="*/ 892466 h 1208656"/>
                <a:gd name="connsiteX8" fmla="*/ 0 w 626166"/>
                <a:gd name="connsiteY8" fmla="*/ 303142 h 1208656"/>
                <a:gd name="connsiteX0" fmla="*/ 0 w 626166"/>
                <a:gd name="connsiteY0" fmla="*/ 303142 h 1208656"/>
                <a:gd name="connsiteX1" fmla="*/ 233567 w 626166"/>
                <a:gd name="connsiteY1" fmla="*/ 1 h 1208656"/>
                <a:gd name="connsiteX2" fmla="*/ 412478 w 626166"/>
                <a:gd name="connsiteY2" fmla="*/ 0 h 1208656"/>
                <a:gd name="connsiteX3" fmla="*/ 626166 w 626166"/>
                <a:gd name="connsiteY3" fmla="*/ 303142 h 1208656"/>
                <a:gd name="connsiteX4" fmla="*/ 626166 w 626166"/>
                <a:gd name="connsiteY4" fmla="*/ 892466 h 1208656"/>
                <a:gd name="connsiteX5" fmla="*/ 345672 w 626166"/>
                <a:gd name="connsiteY5" fmla="*/ 1208656 h 1208656"/>
                <a:gd name="connsiteX6" fmla="*/ 320252 w 626166"/>
                <a:gd name="connsiteY6" fmla="*/ 1200437 h 1208656"/>
                <a:gd name="connsiteX7" fmla="*/ 0 w 626166"/>
                <a:gd name="connsiteY7" fmla="*/ 892466 h 1208656"/>
                <a:gd name="connsiteX8" fmla="*/ 0 w 626166"/>
                <a:gd name="connsiteY8" fmla="*/ 303142 h 1208656"/>
                <a:gd name="connsiteX0" fmla="*/ 0 w 626166"/>
                <a:gd name="connsiteY0" fmla="*/ 303142 h 1209124"/>
                <a:gd name="connsiteX1" fmla="*/ 233567 w 626166"/>
                <a:gd name="connsiteY1" fmla="*/ 1 h 1209124"/>
                <a:gd name="connsiteX2" fmla="*/ 412478 w 626166"/>
                <a:gd name="connsiteY2" fmla="*/ 0 h 1209124"/>
                <a:gd name="connsiteX3" fmla="*/ 626166 w 626166"/>
                <a:gd name="connsiteY3" fmla="*/ 303142 h 1209124"/>
                <a:gd name="connsiteX4" fmla="*/ 626166 w 626166"/>
                <a:gd name="connsiteY4" fmla="*/ 892466 h 1209124"/>
                <a:gd name="connsiteX5" fmla="*/ 345672 w 626166"/>
                <a:gd name="connsiteY5" fmla="*/ 1208656 h 1209124"/>
                <a:gd name="connsiteX6" fmla="*/ 313898 w 626166"/>
                <a:gd name="connsiteY6" fmla="*/ 1208099 h 1209124"/>
                <a:gd name="connsiteX7" fmla="*/ 0 w 626166"/>
                <a:gd name="connsiteY7" fmla="*/ 892466 h 1209124"/>
                <a:gd name="connsiteX8" fmla="*/ 0 w 626166"/>
                <a:gd name="connsiteY8" fmla="*/ 303142 h 12091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626166" h="1209124">
                  <a:moveTo>
                    <a:pt x="0" y="303142"/>
                  </a:moveTo>
                  <a:cubicBezTo>
                    <a:pt x="0" y="141211"/>
                    <a:pt x="71636" y="1"/>
                    <a:pt x="233567" y="1"/>
                  </a:cubicBezTo>
                  <a:lnTo>
                    <a:pt x="412478" y="0"/>
                  </a:lnTo>
                  <a:cubicBezTo>
                    <a:pt x="574409" y="0"/>
                    <a:pt x="626166" y="141211"/>
                    <a:pt x="626166" y="303142"/>
                  </a:cubicBezTo>
                  <a:lnTo>
                    <a:pt x="626166" y="892466"/>
                  </a:lnTo>
                  <a:cubicBezTo>
                    <a:pt x="626166" y="1054397"/>
                    <a:pt x="507603" y="1208656"/>
                    <a:pt x="345672" y="1208656"/>
                  </a:cubicBezTo>
                  <a:cubicBezTo>
                    <a:pt x="345670" y="1205343"/>
                    <a:pt x="313900" y="1211412"/>
                    <a:pt x="313898" y="1208099"/>
                  </a:cubicBezTo>
                  <a:cubicBezTo>
                    <a:pt x="151967" y="1208099"/>
                    <a:pt x="0" y="1054397"/>
                    <a:pt x="0" y="892466"/>
                  </a:cubicBezTo>
                  <a:lnTo>
                    <a:pt x="0" y="303142"/>
                  </a:lnTo>
                  <a:close/>
                </a:path>
              </a:pathLst>
            </a:custGeom>
            <a:grpFill/>
            <a:ln w="349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803" name="막힌 원호 135">
              <a:extLst>
                <a:ext uri="{FF2B5EF4-FFF2-40B4-BE49-F238E27FC236}">
                  <a16:creationId xmlns:a16="http://schemas.microsoft.com/office/drawing/2014/main" id="{D8C91330-3165-4AAC-BB04-A0C7882E36EC}"/>
                </a:ext>
              </a:extLst>
            </p:cNvPr>
            <p:cNvSpPr/>
            <p:nvPr/>
          </p:nvSpPr>
          <p:spPr>
            <a:xfrm>
              <a:off x="2103734" y="3002376"/>
              <a:ext cx="861381" cy="963974"/>
            </a:xfrm>
            <a:custGeom>
              <a:avLst/>
              <a:gdLst>
                <a:gd name="connsiteX0" fmla="*/ 6421 w 1188673"/>
                <a:gd name="connsiteY0" fmla="*/ 681464 h 1188673"/>
                <a:gd name="connsiteX1" fmla="*/ 149811 w 1188673"/>
                <a:gd name="connsiteY1" fmla="*/ 199833 h 1188673"/>
                <a:gd name="connsiteX2" fmla="*/ 610993 w 1188673"/>
                <a:gd name="connsiteY2" fmla="*/ 233 h 1188673"/>
                <a:gd name="connsiteX3" fmla="*/ 605291 w 1188673"/>
                <a:gd name="connsiteY3" fmla="*/ 203607 h 1188673"/>
                <a:gd name="connsiteX4" fmla="*/ 301981 w 1188673"/>
                <a:gd name="connsiteY4" fmla="*/ 334880 h 1188673"/>
                <a:gd name="connsiteX5" fmla="*/ 207676 w 1188673"/>
                <a:gd name="connsiteY5" fmla="*/ 651639 h 1188673"/>
                <a:gd name="connsiteX6" fmla="*/ 6421 w 1188673"/>
                <a:gd name="connsiteY6" fmla="*/ 681464 h 1188673"/>
                <a:gd name="connsiteX0" fmla="*/ 6425 w 610997"/>
                <a:gd name="connsiteY0" fmla="*/ 681464 h 683767"/>
                <a:gd name="connsiteX1" fmla="*/ 149815 w 610997"/>
                <a:gd name="connsiteY1" fmla="*/ 199833 h 683767"/>
                <a:gd name="connsiteX2" fmla="*/ 610997 w 610997"/>
                <a:gd name="connsiteY2" fmla="*/ 233 h 683767"/>
                <a:gd name="connsiteX3" fmla="*/ 605295 w 610997"/>
                <a:gd name="connsiteY3" fmla="*/ 203607 h 683767"/>
                <a:gd name="connsiteX4" fmla="*/ 301985 w 610997"/>
                <a:gd name="connsiteY4" fmla="*/ 334880 h 683767"/>
                <a:gd name="connsiteX5" fmla="*/ 275773 w 610997"/>
                <a:gd name="connsiteY5" fmla="*/ 680822 h 683767"/>
                <a:gd name="connsiteX6" fmla="*/ 6425 w 610997"/>
                <a:gd name="connsiteY6" fmla="*/ 681464 h 683767"/>
                <a:gd name="connsiteX0" fmla="*/ 6425 w 610997"/>
                <a:gd name="connsiteY0" fmla="*/ 681464 h 683767"/>
                <a:gd name="connsiteX1" fmla="*/ 149815 w 610997"/>
                <a:gd name="connsiteY1" fmla="*/ 199833 h 683767"/>
                <a:gd name="connsiteX2" fmla="*/ 610997 w 610997"/>
                <a:gd name="connsiteY2" fmla="*/ 233 h 683767"/>
                <a:gd name="connsiteX3" fmla="*/ 595567 w 610997"/>
                <a:gd name="connsiteY3" fmla="*/ 154969 h 683767"/>
                <a:gd name="connsiteX4" fmla="*/ 301985 w 610997"/>
                <a:gd name="connsiteY4" fmla="*/ 334880 h 683767"/>
                <a:gd name="connsiteX5" fmla="*/ 275773 w 610997"/>
                <a:gd name="connsiteY5" fmla="*/ 680822 h 683767"/>
                <a:gd name="connsiteX6" fmla="*/ 6425 w 610997"/>
                <a:gd name="connsiteY6" fmla="*/ 681464 h 6837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10997" h="683767">
                  <a:moveTo>
                    <a:pt x="6425" y="681464"/>
                  </a:moveTo>
                  <a:cubicBezTo>
                    <a:pt x="-19339" y="507616"/>
                    <a:pt x="33160" y="331280"/>
                    <a:pt x="149815" y="199833"/>
                  </a:cubicBezTo>
                  <a:cubicBezTo>
                    <a:pt x="266470" y="68386"/>
                    <a:pt x="435320" y="-4692"/>
                    <a:pt x="610997" y="233"/>
                  </a:cubicBezTo>
                  <a:lnTo>
                    <a:pt x="595567" y="154969"/>
                  </a:lnTo>
                  <a:cubicBezTo>
                    <a:pt x="480028" y="151730"/>
                    <a:pt x="378707" y="248430"/>
                    <a:pt x="301985" y="334880"/>
                  </a:cubicBezTo>
                  <a:cubicBezTo>
                    <a:pt x="225263" y="421330"/>
                    <a:pt x="258829" y="566486"/>
                    <a:pt x="275773" y="680822"/>
                  </a:cubicBezTo>
                  <a:cubicBezTo>
                    <a:pt x="208688" y="690764"/>
                    <a:pt x="73510" y="671522"/>
                    <a:pt x="6425" y="681464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1804" name="자유형: 도형 128">
              <a:extLst>
                <a:ext uri="{FF2B5EF4-FFF2-40B4-BE49-F238E27FC236}">
                  <a16:creationId xmlns:a16="http://schemas.microsoft.com/office/drawing/2014/main" id="{EF4BCF68-E73A-4C5E-8D47-90C4D864AD64}"/>
                </a:ext>
              </a:extLst>
            </p:cNvPr>
            <p:cNvSpPr/>
            <p:nvPr/>
          </p:nvSpPr>
          <p:spPr>
            <a:xfrm rot="21000000">
              <a:off x="1019786" y="4024649"/>
              <a:ext cx="948277" cy="2492473"/>
            </a:xfrm>
            <a:custGeom>
              <a:avLst/>
              <a:gdLst>
                <a:gd name="connsiteX0" fmla="*/ 810820 w 948279"/>
                <a:gd name="connsiteY0" fmla="*/ 13176 h 2492471"/>
                <a:gd name="connsiteX1" fmla="*/ 890541 w 948279"/>
                <a:gd name="connsiteY1" fmla="*/ 50763 h 2492471"/>
                <a:gd name="connsiteX2" fmla="*/ 948279 w 948279"/>
                <a:gd name="connsiteY2" fmla="*/ 103894 h 2492471"/>
                <a:gd name="connsiteX3" fmla="*/ 938298 w 948279"/>
                <a:gd name="connsiteY3" fmla="*/ 110009 h 2492471"/>
                <a:gd name="connsiteX4" fmla="*/ 693849 w 948279"/>
                <a:gd name="connsiteY4" fmla="*/ 613610 h 2492471"/>
                <a:gd name="connsiteX5" fmla="*/ 473392 w 948279"/>
                <a:gd name="connsiteY5" fmla="*/ 1863884 h 2492471"/>
                <a:gd name="connsiteX6" fmla="*/ 621326 w 948279"/>
                <a:gd name="connsiteY6" fmla="*/ 2455353 h 2492471"/>
                <a:gd name="connsiteX7" fmla="*/ 654526 w 948279"/>
                <a:gd name="connsiteY7" fmla="*/ 2489310 h 2492471"/>
                <a:gd name="connsiteX8" fmla="*/ 632338 w 948279"/>
                <a:gd name="connsiteY8" fmla="*/ 2492471 h 2492471"/>
                <a:gd name="connsiteX9" fmla="*/ 576673 w 948279"/>
                <a:gd name="connsiteY9" fmla="*/ 2488230 h 2492471"/>
                <a:gd name="connsiteX10" fmla="*/ 0 w 948279"/>
                <a:gd name="connsiteY10" fmla="*/ 1842037 h 2492471"/>
                <a:gd name="connsiteX11" fmla="*/ 0 w 948279"/>
                <a:gd name="connsiteY11" fmla="*/ 625681 h 2492471"/>
                <a:gd name="connsiteX12" fmla="*/ 404528 w 948279"/>
                <a:gd name="connsiteY12" fmla="*/ 2 h 2492471"/>
                <a:gd name="connsiteX13" fmla="*/ 714395 w 948279"/>
                <a:gd name="connsiteY13" fmla="*/ 0 h 2492471"/>
                <a:gd name="connsiteX14" fmla="*/ 810820 w 948279"/>
                <a:gd name="connsiteY14" fmla="*/ 13176 h 24924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948279" h="2492471">
                  <a:moveTo>
                    <a:pt x="810820" y="13176"/>
                  </a:moveTo>
                  <a:cubicBezTo>
                    <a:pt x="840111" y="21799"/>
                    <a:pt x="866619" y="34490"/>
                    <a:pt x="890541" y="50763"/>
                  </a:cubicBezTo>
                  <a:lnTo>
                    <a:pt x="948279" y="103894"/>
                  </a:lnTo>
                  <a:lnTo>
                    <a:pt x="938298" y="110009"/>
                  </a:lnTo>
                  <a:cubicBezTo>
                    <a:pt x="814270" y="209770"/>
                    <a:pt x="731709" y="398896"/>
                    <a:pt x="693849" y="613610"/>
                  </a:cubicBezTo>
                  <a:lnTo>
                    <a:pt x="473392" y="1863884"/>
                  </a:lnTo>
                  <a:cubicBezTo>
                    <a:pt x="435532" y="2078599"/>
                    <a:pt x="500125" y="2304347"/>
                    <a:pt x="621326" y="2455353"/>
                  </a:cubicBezTo>
                  <a:lnTo>
                    <a:pt x="654526" y="2489310"/>
                  </a:lnTo>
                  <a:lnTo>
                    <a:pt x="632338" y="2492471"/>
                  </a:lnTo>
                  <a:cubicBezTo>
                    <a:pt x="632335" y="2485633"/>
                    <a:pt x="576677" y="2495068"/>
                    <a:pt x="576673" y="2488230"/>
                  </a:cubicBezTo>
                  <a:cubicBezTo>
                    <a:pt x="296215" y="2488230"/>
                    <a:pt x="0" y="2176260"/>
                    <a:pt x="0" y="1842037"/>
                  </a:cubicBezTo>
                  <a:lnTo>
                    <a:pt x="0" y="625681"/>
                  </a:lnTo>
                  <a:cubicBezTo>
                    <a:pt x="0" y="291458"/>
                    <a:pt x="124071" y="2"/>
                    <a:pt x="404528" y="2"/>
                  </a:cubicBezTo>
                  <a:lnTo>
                    <a:pt x="714395" y="0"/>
                  </a:lnTo>
                  <a:cubicBezTo>
                    <a:pt x="749452" y="0"/>
                    <a:pt x="781528" y="4554"/>
                    <a:pt x="810820" y="13176"/>
                  </a:cubicBezTo>
                  <a:close/>
                </a:path>
              </a:pathLst>
            </a:custGeom>
            <a:grpFill/>
            <a:ln w="349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1805" name="자유형: 도형 129">
              <a:extLst>
                <a:ext uri="{FF2B5EF4-FFF2-40B4-BE49-F238E27FC236}">
                  <a16:creationId xmlns:a16="http://schemas.microsoft.com/office/drawing/2014/main" id="{EC4E0370-054D-4C42-82C2-5EDDB7BC2DD8}"/>
                </a:ext>
              </a:extLst>
            </p:cNvPr>
            <p:cNvSpPr/>
            <p:nvPr/>
          </p:nvSpPr>
          <p:spPr>
            <a:xfrm rot="638553" flipH="1">
              <a:off x="2580804" y="4025901"/>
              <a:ext cx="970595" cy="2486379"/>
            </a:xfrm>
            <a:custGeom>
              <a:avLst/>
              <a:gdLst>
                <a:gd name="connsiteX0" fmla="*/ 810820 w 970595"/>
                <a:gd name="connsiteY0" fmla="*/ 13176 h 2486380"/>
                <a:gd name="connsiteX1" fmla="*/ 714395 w 970595"/>
                <a:gd name="connsiteY1" fmla="*/ 0 h 2486380"/>
                <a:gd name="connsiteX2" fmla="*/ 404528 w 970595"/>
                <a:gd name="connsiteY2" fmla="*/ 2 h 2486380"/>
                <a:gd name="connsiteX3" fmla="*/ 0 w 970595"/>
                <a:gd name="connsiteY3" fmla="*/ 625681 h 2486380"/>
                <a:gd name="connsiteX4" fmla="*/ 0 w 970595"/>
                <a:gd name="connsiteY4" fmla="*/ 1842037 h 2486380"/>
                <a:gd name="connsiteX5" fmla="*/ 560449 w 970595"/>
                <a:gd name="connsiteY5" fmla="*/ 2485181 h 2486380"/>
                <a:gd name="connsiteX6" fmla="*/ 599656 w 970595"/>
                <a:gd name="connsiteY6" fmla="*/ 2473913 h 2486380"/>
                <a:gd name="connsiteX7" fmla="*/ 663413 w 970595"/>
                <a:gd name="connsiteY7" fmla="*/ 2465457 h 2486380"/>
                <a:gd name="connsiteX8" fmla="*/ 641917 w 970595"/>
                <a:gd name="connsiteY8" fmla="*/ 2440471 h 2486380"/>
                <a:gd name="connsiteX9" fmla="*/ 539647 w 970595"/>
                <a:gd name="connsiteY9" fmla="*/ 1853878 h 2486380"/>
                <a:gd name="connsiteX10" fmla="*/ 774111 w 970595"/>
                <a:gd name="connsiteY10" fmla="*/ 606155 h 2486380"/>
                <a:gd name="connsiteX11" fmla="*/ 937077 w 970595"/>
                <a:gd name="connsiteY11" fmla="*/ 171433 h 2486380"/>
                <a:gd name="connsiteX12" fmla="*/ 970595 w 970595"/>
                <a:gd name="connsiteY12" fmla="*/ 134526 h 2486380"/>
                <a:gd name="connsiteX13" fmla="*/ 954745 w 970595"/>
                <a:gd name="connsiteY13" fmla="*/ 109844 h 2486380"/>
                <a:gd name="connsiteX14" fmla="*/ 810820 w 970595"/>
                <a:gd name="connsiteY14" fmla="*/ 13176 h 24863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970595" h="2486380">
                  <a:moveTo>
                    <a:pt x="810820" y="13176"/>
                  </a:moveTo>
                  <a:cubicBezTo>
                    <a:pt x="781528" y="4554"/>
                    <a:pt x="749452" y="0"/>
                    <a:pt x="714395" y="0"/>
                  </a:cubicBezTo>
                  <a:lnTo>
                    <a:pt x="404528" y="2"/>
                  </a:lnTo>
                  <a:cubicBezTo>
                    <a:pt x="124071" y="2"/>
                    <a:pt x="0" y="291457"/>
                    <a:pt x="0" y="625681"/>
                  </a:cubicBezTo>
                  <a:lnTo>
                    <a:pt x="0" y="1842037"/>
                  </a:lnTo>
                  <a:cubicBezTo>
                    <a:pt x="0" y="2176260"/>
                    <a:pt x="279992" y="2485181"/>
                    <a:pt x="560449" y="2485181"/>
                  </a:cubicBezTo>
                  <a:cubicBezTo>
                    <a:pt x="560454" y="2492019"/>
                    <a:pt x="599653" y="2467075"/>
                    <a:pt x="599656" y="2473913"/>
                  </a:cubicBezTo>
                  <a:lnTo>
                    <a:pt x="663413" y="2465457"/>
                  </a:lnTo>
                  <a:lnTo>
                    <a:pt x="641917" y="2440471"/>
                  </a:lnTo>
                  <a:cubicBezTo>
                    <a:pt x="539141" y="2290899"/>
                    <a:pt x="499381" y="2068154"/>
                    <a:pt x="539647" y="1853878"/>
                  </a:cubicBezTo>
                  <a:lnTo>
                    <a:pt x="774111" y="606155"/>
                  </a:lnTo>
                  <a:cubicBezTo>
                    <a:pt x="806323" y="434734"/>
                    <a:pt x="858499" y="278419"/>
                    <a:pt x="937077" y="171433"/>
                  </a:cubicBezTo>
                  <a:lnTo>
                    <a:pt x="970595" y="134526"/>
                  </a:lnTo>
                  <a:lnTo>
                    <a:pt x="954745" y="109844"/>
                  </a:lnTo>
                  <a:cubicBezTo>
                    <a:pt x="916851" y="63939"/>
                    <a:pt x="869403" y="30421"/>
                    <a:pt x="810820" y="13176"/>
                  </a:cubicBezTo>
                  <a:close/>
                </a:path>
              </a:pathLst>
            </a:custGeom>
            <a:grpFill/>
            <a:ln w="349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/>
            </a:p>
          </p:txBody>
        </p:sp>
      </p:grpSp>
      <p:grpSp>
        <p:nvGrpSpPr>
          <p:cNvPr id="1806" name="Group 1805">
            <a:extLst>
              <a:ext uri="{FF2B5EF4-FFF2-40B4-BE49-F238E27FC236}">
                <a16:creationId xmlns:a16="http://schemas.microsoft.com/office/drawing/2014/main" id="{462D5C0D-BC5D-439C-B120-9820ED617AE0}"/>
              </a:ext>
            </a:extLst>
          </p:cNvPr>
          <p:cNvGrpSpPr/>
          <p:nvPr/>
        </p:nvGrpSpPr>
        <p:grpSpPr>
          <a:xfrm>
            <a:off x="1305109" y="4065640"/>
            <a:ext cx="1645015" cy="1915332"/>
            <a:chOff x="1364812" y="1766707"/>
            <a:chExt cx="1431860" cy="1915332"/>
          </a:xfrm>
        </p:grpSpPr>
        <p:sp>
          <p:nvSpPr>
            <p:cNvPr id="1807" name="TextBox 1806">
              <a:extLst>
                <a:ext uri="{FF2B5EF4-FFF2-40B4-BE49-F238E27FC236}">
                  <a16:creationId xmlns:a16="http://schemas.microsoft.com/office/drawing/2014/main" id="{EF66C848-463B-4ED6-A435-11ACE06B33F2}"/>
                </a:ext>
              </a:extLst>
            </p:cNvPr>
            <p:cNvSpPr txBox="1"/>
            <p:nvPr/>
          </p:nvSpPr>
          <p:spPr>
            <a:xfrm>
              <a:off x="1375861" y="2112379"/>
              <a:ext cx="1420811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Get a modern PowerPoint  Presentation that is beautifully designed. I hope and I believe that this Template will your Time, Money and Reputation.</a:t>
              </a:r>
            </a:p>
          </p:txBody>
        </p:sp>
        <p:sp>
          <p:nvSpPr>
            <p:cNvPr id="1808" name="TextBox 1807">
              <a:extLst>
                <a:ext uri="{FF2B5EF4-FFF2-40B4-BE49-F238E27FC236}">
                  <a16:creationId xmlns:a16="http://schemas.microsoft.com/office/drawing/2014/main" id="{059DC34A-ECC0-495F-8EDF-E803FF624754}"/>
                </a:ext>
              </a:extLst>
            </p:cNvPr>
            <p:cNvSpPr txBox="1"/>
            <p:nvPr/>
          </p:nvSpPr>
          <p:spPr>
            <a:xfrm>
              <a:off x="1364812" y="1766707"/>
              <a:ext cx="1428364" cy="307777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Contents Title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1809" name="Group 1808">
            <a:extLst>
              <a:ext uri="{FF2B5EF4-FFF2-40B4-BE49-F238E27FC236}">
                <a16:creationId xmlns:a16="http://schemas.microsoft.com/office/drawing/2014/main" id="{2DFC4FF6-FD12-489F-8B01-8AFF578A38FC}"/>
              </a:ext>
            </a:extLst>
          </p:cNvPr>
          <p:cNvGrpSpPr/>
          <p:nvPr/>
        </p:nvGrpSpPr>
        <p:grpSpPr>
          <a:xfrm>
            <a:off x="4075756" y="4373417"/>
            <a:ext cx="1645015" cy="1176669"/>
            <a:chOff x="1364812" y="1766707"/>
            <a:chExt cx="1431860" cy="1176669"/>
          </a:xfrm>
        </p:grpSpPr>
        <p:sp>
          <p:nvSpPr>
            <p:cNvPr id="1810" name="TextBox 1809">
              <a:extLst>
                <a:ext uri="{FF2B5EF4-FFF2-40B4-BE49-F238E27FC236}">
                  <a16:creationId xmlns:a16="http://schemas.microsoft.com/office/drawing/2014/main" id="{E38A050C-E120-4CA9-9EDD-64703DA7E8D2}"/>
                </a:ext>
              </a:extLst>
            </p:cNvPr>
            <p:cNvSpPr txBox="1"/>
            <p:nvPr/>
          </p:nvSpPr>
          <p:spPr>
            <a:xfrm>
              <a:off x="1375861" y="2112379"/>
              <a:ext cx="1420811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Get a modern PowerPoint  Presentation that is beautifully designed. </a:t>
              </a:r>
            </a:p>
          </p:txBody>
        </p:sp>
        <p:sp>
          <p:nvSpPr>
            <p:cNvPr id="1811" name="TextBox 1810">
              <a:extLst>
                <a:ext uri="{FF2B5EF4-FFF2-40B4-BE49-F238E27FC236}">
                  <a16:creationId xmlns:a16="http://schemas.microsoft.com/office/drawing/2014/main" id="{3D150402-8A0F-415C-AFC3-93542CCEE934}"/>
                </a:ext>
              </a:extLst>
            </p:cNvPr>
            <p:cNvSpPr txBox="1"/>
            <p:nvPr/>
          </p:nvSpPr>
          <p:spPr>
            <a:xfrm>
              <a:off x="1364812" y="1766707"/>
              <a:ext cx="1428364" cy="307777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Contents Title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1812" name="Group 1811">
            <a:extLst>
              <a:ext uri="{FF2B5EF4-FFF2-40B4-BE49-F238E27FC236}">
                <a16:creationId xmlns:a16="http://schemas.microsoft.com/office/drawing/2014/main" id="{1D75227B-89B4-4524-A8E3-D782405E5288}"/>
              </a:ext>
            </a:extLst>
          </p:cNvPr>
          <p:cNvGrpSpPr/>
          <p:nvPr/>
        </p:nvGrpSpPr>
        <p:grpSpPr>
          <a:xfrm>
            <a:off x="4087928" y="1942814"/>
            <a:ext cx="1645015" cy="1176669"/>
            <a:chOff x="1364812" y="1766707"/>
            <a:chExt cx="1431860" cy="1176669"/>
          </a:xfrm>
        </p:grpSpPr>
        <p:sp>
          <p:nvSpPr>
            <p:cNvPr id="1813" name="TextBox 1812">
              <a:extLst>
                <a:ext uri="{FF2B5EF4-FFF2-40B4-BE49-F238E27FC236}">
                  <a16:creationId xmlns:a16="http://schemas.microsoft.com/office/drawing/2014/main" id="{5AB5EAAA-40CD-4D86-95CC-093D8B89AEA9}"/>
                </a:ext>
              </a:extLst>
            </p:cNvPr>
            <p:cNvSpPr txBox="1"/>
            <p:nvPr/>
          </p:nvSpPr>
          <p:spPr>
            <a:xfrm>
              <a:off x="1375861" y="2112379"/>
              <a:ext cx="1420811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Get a modern PowerPoint  Presentation that is beautifully designed. </a:t>
              </a:r>
            </a:p>
          </p:txBody>
        </p:sp>
        <p:sp>
          <p:nvSpPr>
            <p:cNvPr id="1814" name="TextBox 1813">
              <a:extLst>
                <a:ext uri="{FF2B5EF4-FFF2-40B4-BE49-F238E27FC236}">
                  <a16:creationId xmlns:a16="http://schemas.microsoft.com/office/drawing/2014/main" id="{9465C824-B27F-4154-8865-AEF9133627B4}"/>
                </a:ext>
              </a:extLst>
            </p:cNvPr>
            <p:cNvSpPr txBox="1"/>
            <p:nvPr/>
          </p:nvSpPr>
          <p:spPr>
            <a:xfrm>
              <a:off x="1364812" y="1766707"/>
              <a:ext cx="1428364" cy="307777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Contents Title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1815" name="Group 1814">
            <a:extLst>
              <a:ext uri="{FF2B5EF4-FFF2-40B4-BE49-F238E27FC236}">
                <a16:creationId xmlns:a16="http://schemas.microsoft.com/office/drawing/2014/main" id="{09D6D1AE-1257-4ADC-A629-81AF633163C7}"/>
              </a:ext>
            </a:extLst>
          </p:cNvPr>
          <p:cNvGrpSpPr/>
          <p:nvPr/>
        </p:nvGrpSpPr>
        <p:grpSpPr>
          <a:xfrm>
            <a:off x="2004160" y="1842739"/>
            <a:ext cx="1645015" cy="807337"/>
            <a:chOff x="1364812" y="1766707"/>
            <a:chExt cx="1431860" cy="807337"/>
          </a:xfrm>
        </p:grpSpPr>
        <p:sp>
          <p:nvSpPr>
            <p:cNvPr id="1816" name="TextBox 1815">
              <a:extLst>
                <a:ext uri="{FF2B5EF4-FFF2-40B4-BE49-F238E27FC236}">
                  <a16:creationId xmlns:a16="http://schemas.microsoft.com/office/drawing/2014/main" id="{E54E7D30-15B8-4D28-80A8-8D9AA079BC67}"/>
                </a:ext>
              </a:extLst>
            </p:cNvPr>
            <p:cNvSpPr txBox="1"/>
            <p:nvPr/>
          </p:nvSpPr>
          <p:spPr>
            <a:xfrm>
              <a:off x="1375861" y="2112379"/>
              <a:ext cx="142081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Get a modern PowerPoint.</a:t>
              </a:r>
            </a:p>
          </p:txBody>
        </p:sp>
        <p:sp>
          <p:nvSpPr>
            <p:cNvPr id="1817" name="TextBox 1816">
              <a:extLst>
                <a:ext uri="{FF2B5EF4-FFF2-40B4-BE49-F238E27FC236}">
                  <a16:creationId xmlns:a16="http://schemas.microsoft.com/office/drawing/2014/main" id="{A961EB0D-BF1C-4BF5-9CB6-E75857DFC37B}"/>
                </a:ext>
              </a:extLst>
            </p:cNvPr>
            <p:cNvSpPr txBox="1"/>
            <p:nvPr/>
          </p:nvSpPr>
          <p:spPr>
            <a:xfrm>
              <a:off x="1364812" y="1766707"/>
              <a:ext cx="1428364" cy="307777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Contents Title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sp>
        <p:nvSpPr>
          <p:cNvPr id="1818" name="Rectangle 1817">
            <a:extLst>
              <a:ext uri="{FF2B5EF4-FFF2-40B4-BE49-F238E27FC236}">
                <a16:creationId xmlns:a16="http://schemas.microsoft.com/office/drawing/2014/main" id="{67865375-1459-4148-B80E-7D0F72AE42AF}"/>
              </a:ext>
            </a:extLst>
          </p:cNvPr>
          <p:cNvSpPr/>
          <p:nvPr/>
        </p:nvSpPr>
        <p:spPr>
          <a:xfrm>
            <a:off x="6469437" y="2305862"/>
            <a:ext cx="503132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2400" dirty="0">
                <a:solidFill>
                  <a:schemeClr val="accent2"/>
                </a:solidFill>
              </a:rPr>
              <a:t>THINGS TO CONSIDER </a:t>
            </a:r>
          </a:p>
          <a:p>
            <a:pPr algn="r"/>
            <a:r>
              <a:rPr lang="en-US" sz="2400" dirty="0">
                <a:solidFill>
                  <a:schemeClr val="accent2"/>
                </a:solidFill>
              </a:rPr>
              <a:t>WHEN BUYING ORGANIC FOOD</a:t>
            </a:r>
          </a:p>
        </p:txBody>
      </p:sp>
      <p:sp>
        <p:nvSpPr>
          <p:cNvPr id="1819" name="TextBox 1818">
            <a:extLst>
              <a:ext uri="{FF2B5EF4-FFF2-40B4-BE49-F238E27FC236}">
                <a16:creationId xmlns:a16="http://schemas.microsoft.com/office/drawing/2014/main" id="{1D679080-3719-4EF6-9DED-ADE0AB19D438}"/>
              </a:ext>
            </a:extLst>
          </p:cNvPr>
          <p:cNvSpPr txBox="1"/>
          <p:nvPr/>
        </p:nvSpPr>
        <p:spPr>
          <a:xfrm>
            <a:off x="7940357" y="3797760"/>
            <a:ext cx="31096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b="1" dirty="0">
                <a:solidFill>
                  <a:schemeClr val="accent4"/>
                </a:solidFill>
                <a:cs typeface="Arial" pitchFamily="34" charset="0"/>
              </a:rPr>
              <a:t>Get a modern PowerPoint  Presentation that is beautifully designed. Easy to change colors, photos and Text. </a:t>
            </a:r>
            <a:endParaRPr lang="ko-KR" altLang="en-US" sz="1200" b="1" dirty="0">
              <a:solidFill>
                <a:schemeClr val="accent4"/>
              </a:solidFill>
              <a:cs typeface="Arial" pitchFamily="34" charset="0"/>
            </a:endParaRPr>
          </a:p>
        </p:txBody>
      </p:sp>
      <p:sp>
        <p:nvSpPr>
          <p:cNvPr id="1820" name="TextBox 1819">
            <a:extLst>
              <a:ext uri="{FF2B5EF4-FFF2-40B4-BE49-F238E27FC236}">
                <a16:creationId xmlns:a16="http://schemas.microsoft.com/office/drawing/2014/main" id="{D25BEB44-A910-49F3-9A22-C5934D5DADC0}"/>
              </a:ext>
            </a:extLst>
          </p:cNvPr>
          <p:cNvSpPr txBox="1"/>
          <p:nvPr/>
        </p:nvSpPr>
        <p:spPr>
          <a:xfrm>
            <a:off x="8336479" y="4801076"/>
            <a:ext cx="2713565" cy="2646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ct val="80000"/>
              </a:lnSpc>
            </a:pPr>
            <a:r>
              <a:rPr lang="en-US" altLang="ko-KR" sz="1400" dirty="0">
                <a:cs typeface="Arial" pitchFamily="34" charset="0"/>
              </a:rPr>
              <a:t>Presentation</a:t>
            </a:r>
          </a:p>
        </p:txBody>
      </p:sp>
      <p:sp>
        <p:nvSpPr>
          <p:cNvPr id="1821" name="TextBox 1820">
            <a:extLst>
              <a:ext uri="{FF2B5EF4-FFF2-40B4-BE49-F238E27FC236}">
                <a16:creationId xmlns:a16="http://schemas.microsoft.com/office/drawing/2014/main" id="{0EA8565D-3EB0-433B-BD77-2939D52EB0E4}"/>
              </a:ext>
            </a:extLst>
          </p:cNvPr>
          <p:cNvSpPr txBox="1"/>
          <p:nvPr/>
        </p:nvSpPr>
        <p:spPr>
          <a:xfrm>
            <a:off x="8336479" y="5764556"/>
            <a:ext cx="2713565" cy="2646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ct val="80000"/>
              </a:lnSpc>
            </a:pPr>
            <a:r>
              <a:rPr lang="en-US" altLang="ko-KR" sz="1400" dirty="0">
                <a:cs typeface="Arial" pitchFamily="34" charset="0"/>
              </a:rPr>
              <a:t>Portfolio Presentation</a:t>
            </a:r>
          </a:p>
        </p:txBody>
      </p:sp>
      <p:sp>
        <p:nvSpPr>
          <p:cNvPr id="1822" name="TextBox 1821">
            <a:extLst>
              <a:ext uri="{FF2B5EF4-FFF2-40B4-BE49-F238E27FC236}">
                <a16:creationId xmlns:a16="http://schemas.microsoft.com/office/drawing/2014/main" id="{C9602DF6-8068-4A31-99CB-725F8662B39D}"/>
              </a:ext>
            </a:extLst>
          </p:cNvPr>
          <p:cNvSpPr txBox="1"/>
          <p:nvPr/>
        </p:nvSpPr>
        <p:spPr>
          <a:xfrm>
            <a:off x="8336479" y="5443396"/>
            <a:ext cx="2713565" cy="2646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ct val="80000"/>
              </a:lnSpc>
            </a:pPr>
            <a:r>
              <a:rPr lang="en-US" altLang="ko-KR" sz="1400" dirty="0">
                <a:cs typeface="Arial" pitchFamily="34" charset="0"/>
              </a:rPr>
              <a:t>Simple Portfolio</a:t>
            </a:r>
          </a:p>
        </p:txBody>
      </p:sp>
      <p:sp>
        <p:nvSpPr>
          <p:cNvPr id="1823" name="TextBox 1822">
            <a:extLst>
              <a:ext uri="{FF2B5EF4-FFF2-40B4-BE49-F238E27FC236}">
                <a16:creationId xmlns:a16="http://schemas.microsoft.com/office/drawing/2014/main" id="{14DCFE81-2265-4DBB-80C1-6DCF89F685F9}"/>
              </a:ext>
            </a:extLst>
          </p:cNvPr>
          <p:cNvSpPr txBox="1"/>
          <p:nvPr/>
        </p:nvSpPr>
        <p:spPr>
          <a:xfrm>
            <a:off x="8336479" y="5122236"/>
            <a:ext cx="2713565" cy="2646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ct val="80000"/>
              </a:lnSpc>
            </a:pPr>
            <a:r>
              <a:rPr lang="en-US" altLang="ko-KR" sz="1400" dirty="0">
                <a:cs typeface="Arial" pitchFamily="34" charset="0"/>
              </a:rPr>
              <a:t>Portfolio</a:t>
            </a: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11253</TotalTime>
  <Words>111</Words>
  <Application>Microsoft Office PowerPoint</Application>
  <PresentationFormat>Widescreen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47</cp:revision>
  <dcterms:created xsi:type="dcterms:W3CDTF">2018-02-18T19:39:47Z</dcterms:created>
  <dcterms:modified xsi:type="dcterms:W3CDTF">2019-04-25T04:06:21Z</dcterms:modified>
</cp:coreProperties>
</file>