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6" name="그룹 5">
            <a:extLst>
              <a:ext uri="{FF2B5EF4-FFF2-40B4-BE49-F238E27FC236}">
                <a16:creationId xmlns:a16="http://schemas.microsoft.com/office/drawing/2014/main" id="{0F258DD8-39AF-448B-84C0-606210C6ED4D}"/>
              </a:ext>
            </a:extLst>
          </p:cNvPr>
          <p:cNvGrpSpPr/>
          <p:nvPr/>
        </p:nvGrpSpPr>
        <p:grpSpPr>
          <a:xfrm>
            <a:off x="5063504" y="1982790"/>
            <a:ext cx="2156062" cy="4206297"/>
            <a:chOff x="3539504" y="1812927"/>
            <a:chExt cx="2156062" cy="4206297"/>
          </a:xfrm>
        </p:grpSpPr>
        <p:grpSp>
          <p:nvGrpSpPr>
            <p:cNvPr id="157" name="Group 156">
              <a:extLst>
                <a:ext uri="{FF2B5EF4-FFF2-40B4-BE49-F238E27FC236}">
                  <a16:creationId xmlns:a16="http://schemas.microsoft.com/office/drawing/2014/main" id="{45B451BA-33D1-4D81-AFF1-10FF16A85838}"/>
                </a:ext>
              </a:extLst>
            </p:cNvPr>
            <p:cNvGrpSpPr/>
            <p:nvPr/>
          </p:nvGrpSpPr>
          <p:grpSpPr>
            <a:xfrm>
              <a:off x="4080222" y="5227134"/>
              <a:ext cx="1074452" cy="792090"/>
              <a:chOff x="3773268" y="4911608"/>
              <a:chExt cx="922956" cy="1004233"/>
            </a:xfrm>
          </p:grpSpPr>
          <p:sp>
            <p:nvSpPr>
              <p:cNvPr id="173" name="Trapezoid 172">
                <a:extLst>
                  <a:ext uri="{FF2B5EF4-FFF2-40B4-BE49-F238E27FC236}">
                    <a16:creationId xmlns:a16="http://schemas.microsoft.com/office/drawing/2014/main" id="{B62258EE-7B6B-402D-AD1B-6F959AFB295C}"/>
                  </a:ext>
                </a:extLst>
              </p:cNvPr>
              <p:cNvSpPr/>
              <p:nvPr/>
            </p:nvSpPr>
            <p:spPr>
              <a:xfrm rot="10800000">
                <a:off x="3773268" y="4911608"/>
                <a:ext cx="922956" cy="1004233"/>
              </a:xfrm>
              <a:prstGeom prst="trapezoid">
                <a:avLst>
                  <a:gd name="adj" fmla="val 78876"/>
                </a:avLst>
              </a:prstGeom>
              <a:solidFill>
                <a:srgbClr val="F5B317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74" name="Isosceles Triangle 173">
                <a:extLst>
                  <a:ext uri="{FF2B5EF4-FFF2-40B4-BE49-F238E27FC236}">
                    <a16:creationId xmlns:a16="http://schemas.microsoft.com/office/drawing/2014/main" id="{2CA2BD64-E37D-42F5-80CE-A1122DFE968B}"/>
                  </a:ext>
                </a:extLst>
              </p:cNvPr>
              <p:cNvSpPr/>
              <p:nvPr/>
            </p:nvSpPr>
            <p:spPr>
              <a:xfrm rot="10800000" flipH="1">
                <a:off x="4132972" y="5714655"/>
                <a:ext cx="213694" cy="184219"/>
              </a:xfrm>
              <a:prstGeom prst="triangle">
                <a:avLst/>
              </a:prstGeom>
              <a:solidFill>
                <a:srgbClr val="57687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D1A2875A-0C02-40DF-9FA5-257B5F95B811}"/>
                </a:ext>
              </a:extLst>
            </p:cNvPr>
            <p:cNvGrpSpPr/>
            <p:nvPr/>
          </p:nvGrpSpPr>
          <p:grpSpPr>
            <a:xfrm>
              <a:off x="3539504" y="4043430"/>
              <a:ext cx="757285" cy="1249932"/>
              <a:chOff x="3319643" y="3717032"/>
              <a:chExt cx="641101" cy="1058168"/>
            </a:xfrm>
          </p:grpSpPr>
          <p:sp>
            <p:nvSpPr>
              <p:cNvPr id="171" name="Round Same Side Corner Rectangle 3">
                <a:extLst>
                  <a:ext uri="{FF2B5EF4-FFF2-40B4-BE49-F238E27FC236}">
                    <a16:creationId xmlns:a16="http://schemas.microsoft.com/office/drawing/2014/main" id="{F2E47E20-44A2-4462-890D-2ED64390B3FF}"/>
                  </a:ext>
                </a:extLst>
              </p:cNvPr>
              <p:cNvSpPr/>
              <p:nvPr/>
            </p:nvSpPr>
            <p:spPr>
              <a:xfrm rot="10800000">
                <a:off x="3777403" y="4005064"/>
                <a:ext cx="183341" cy="770136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72" name="Oval 171">
                <a:extLst>
                  <a:ext uri="{FF2B5EF4-FFF2-40B4-BE49-F238E27FC236}">
                    <a16:creationId xmlns:a16="http://schemas.microsoft.com/office/drawing/2014/main" id="{73CCA37F-B0AD-4C41-A8A4-F9C18C3FA2EC}"/>
                  </a:ext>
                </a:extLst>
              </p:cNvPr>
              <p:cNvSpPr/>
              <p:nvPr/>
            </p:nvSpPr>
            <p:spPr>
              <a:xfrm>
                <a:off x="3319643" y="3717032"/>
                <a:ext cx="576064" cy="576064"/>
              </a:xfrm>
              <a:prstGeom prst="ellipse">
                <a:avLst/>
              </a:prstGeom>
              <a:solidFill>
                <a:schemeClr val="bg1"/>
              </a:solidFill>
              <a:ln w="1524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47A98786-30AD-4D36-BDAE-4F931851FE6B}"/>
                </a:ext>
              </a:extLst>
            </p:cNvPr>
            <p:cNvGrpSpPr/>
            <p:nvPr/>
          </p:nvGrpSpPr>
          <p:grpSpPr>
            <a:xfrm>
              <a:off x="3753192" y="2929372"/>
              <a:ext cx="756214" cy="2363990"/>
              <a:chOff x="3503484" y="2773890"/>
              <a:chExt cx="640195" cy="2001310"/>
            </a:xfrm>
          </p:grpSpPr>
          <p:sp>
            <p:nvSpPr>
              <p:cNvPr id="169" name="Round Same Side Corner Rectangle 8">
                <a:extLst>
                  <a:ext uri="{FF2B5EF4-FFF2-40B4-BE49-F238E27FC236}">
                    <a16:creationId xmlns:a16="http://schemas.microsoft.com/office/drawing/2014/main" id="{C7E9599A-A875-4D61-9915-44FA113134E5}"/>
                  </a:ext>
                </a:extLst>
              </p:cNvPr>
              <p:cNvSpPr/>
              <p:nvPr/>
            </p:nvSpPr>
            <p:spPr>
              <a:xfrm rot="10800000">
                <a:off x="3960338" y="3061922"/>
                <a:ext cx="183341" cy="171327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70" name="Oval 169">
                <a:extLst>
                  <a:ext uri="{FF2B5EF4-FFF2-40B4-BE49-F238E27FC236}">
                    <a16:creationId xmlns:a16="http://schemas.microsoft.com/office/drawing/2014/main" id="{D38FA9ED-77B3-4809-B25C-EB91E596F7DE}"/>
                  </a:ext>
                </a:extLst>
              </p:cNvPr>
              <p:cNvSpPr/>
              <p:nvPr/>
            </p:nvSpPr>
            <p:spPr>
              <a:xfrm>
                <a:off x="3503484" y="2773890"/>
                <a:ext cx="576064" cy="576064"/>
              </a:xfrm>
              <a:prstGeom prst="ellipse">
                <a:avLst/>
              </a:prstGeom>
              <a:solidFill>
                <a:schemeClr val="bg1"/>
              </a:solidFill>
              <a:ln w="1524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AC90A701-D491-4594-8593-586D276A5B12}"/>
                </a:ext>
              </a:extLst>
            </p:cNvPr>
            <p:cNvGrpSpPr/>
            <p:nvPr/>
          </p:nvGrpSpPr>
          <p:grpSpPr>
            <a:xfrm>
              <a:off x="3964995" y="1812927"/>
              <a:ext cx="758121" cy="3478053"/>
              <a:chOff x="3684808" y="1830748"/>
              <a:chExt cx="641809" cy="2944452"/>
            </a:xfrm>
          </p:grpSpPr>
          <p:sp>
            <p:nvSpPr>
              <p:cNvPr id="167" name="Round Same Side Corner Rectangle 9">
                <a:extLst>
                  <a:ext uri="{FF2B5EF4-FFF2-40B4-BE49-F238E27FC236}">
                    <a16:creationId xmlns:a16="http://schemas.microsoft.com/office/drawing/2014/main" id="{71316C35-0084-4D4F-95E8-F09BCD2B2E3B}"/>
                  </a:ext>
                </a:extLst>
              </p:cNvPr>
              <p:cNvSpPr/>
              <p:nvPr/>
            </p:nvSpPr>
            <p:spPr>
              <a:xfrm rot="10800000">
                <a:off x="4143276" y="2118780"/>
                <a:ext cx="183341" cy="265642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68" name="Oval 167">
                <a:extLst>
                  <a:ext uri="{FF2B5EF4-FFF2-40B4-BE49-F238E27FC236}">
                    <a16:creationId xmlns:a16="http://schemas.microsoft.com/office/drawing/2014/main" id="{25ABB0E8-F8EC-4C54-9EE3-DB763A804097}"/>
                  </a:ext>
                </a:extLst>
              </p:cNvPr>
              <p:cNvSpPr/>
              <p:nvPr/>
            </p:nvSpPr>
            <p:spPr>
              <a:xfrm>
                <a:off x="3684808" y="1830748"/>
                <a:ext cx="576064" cy="576064"/>
              </a:xfrm>
              <a:prstGeom prst="ellipse">
                <a:avLst/>
              </a:prstGeom>
              <a:solidFill>
                <a:schemeClr val="bg1"/>
              </a:solidFill>
              <a:ln w="1524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FCF1A39D-E504-4F60-8976-0540F9791FA3}"/>
                </a:ext>
              </a:extLst>
            </p:cNvPr>
            <p:cNvGrpSpPr/>
            <p:nvPr/>
          </p:nvGrpSpPr>
          <p:grpSpPr>
            <a:xfrm>
              <a:off x="4722442" y="2372338"/>
              <a:ext cx="754721" cy="2921023"/>
              <a:chOff x="4326213" y="2302319"/>
              <a:chExt cx="638931" cy="2472881"/>
            </a:xfrm>
          </p:grpSpPr>
          <p:sp>
            <p:nvSpPr>
              <p:cNvPr id="165" name="Round Same Side Corner Rectangle 10">
                <a:extLst>
                  <a:ext uri="{FF2B5EF4-FFF2-40B4-BE49-F238E27FC236}">
                    <a16:creationId xmlns:a16="http://schemas.microsoft.com/office/drawing/2014/main" id="{822C0D84-7EC8-4AC2-A68D-6594ADA2E91C}"/>
                  </a:ext>
                </a:extLst>
              </p:cNvPr>
              <p:cNvSpPr/>
              <p:nvPr/>
            </p:nvSpPr>
            <p:spPr>
              <a:xfrm rot="10800000">
                <a:off x="4326213" y="2590351"/>
                <a:ext cx="183341" cy="2184849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66" name="Oval 165">
                <a:extLst>
                  <a:ext uri="{FF2B5EF4-FFF2-40B4-BE49-F238E27FC236}">
                    <a16:creationId xmlns:a16="http://schemas.microsoft.com/office/drawing/2014/main" id="{3724FBF0-4BEF-4963-B806-9899A057C962}"/>
                  </a:ext>
                </a:extLst>
              </p:cNvPr>
              <p:cNvSpPr/>
              <p:nvPr/>
            </p:nvSpPr>
            <p:spPr>
              <a:xfrm>
                <a:off x="4389080" y="2302319"/>
                <a:ext cx="576064" cy="576064"/>
              </a:xfrm>
              <a:prstGeom prst="ellipse">
                <a:avLst/>
              </a:prstGeom>
              <a:solidFill>
                <a:schemeClr val="bg1"/>
              </a:solidFill>
              <a:ln w="152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9F37CAA6-D543-4945-83E8-4248433BE781}"/>
                </a:ext>
              </a:extLst>
            </p:cNvPr>
            <p:cNvGrpSpPr/>
            <p:nvPr/>
          </p:nvGrpSpPr>
          <p:grpSpPr>
            <a:xfrm>
              <a:off x="4938107" y="3486400"/>
              <a:ext cx="757459" cy="1806962"/>
              <a:chOff x="4509151" y="3245461"/>
              <a:chExt cx="641249" cy="1529739"/>
            </a:xfrm>
          </p:grpSpPr>
          <p:sp>
            <p:nvSpPr>
              <p:cNvPr id="163" name="Round Same Side Corner Rectangle 11">
                <a:extLst>
                  <a:ext uri="{FF2B5EF4-FFF2-40B4-BE49-F238E27FC236}">
                    <a16:creationId xmlns:a16="http://schemas.microsoft.com/office/drawing/2014/main" id="{08AAE6AE-77E1-44CB-960A-E6CDEC9EF692}"/>
                  </a:ext>
                </a:extLst>
              </p:cNvPr>
              <p:cNvSpPr/>
              <p:nvPr/>
            </p:nvSpPr>
            <p:spPr>
              <a:xfrm rot="10800000">
                <a:off x="4509151" y="3533493"/>
                <a:ext cx="183341" cy="124170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DFC7DCFD-548C-43EE-879A-6591A76DCE8D}"/>
                  </a:ext>
                </a:extLst>
              </p:cNvPr>
              <p:cNvSpPr/>
              <p:nvPr/>
            </p:nvSpPr>
            <p:spPr>
              <a:xfrm>
                <a:off x="4574336" y="3245461"/>
                <a:ext cx="576064" cy="576064"/>
              </a:xfrm>
              <a:prstGeom prst="ellipse">
                <a:avLst/>
              </a:prstGeom>
              <a:solidFill>
                <a:schemeClr val="bg1"/>
              </a:solidFill>
              <a:ln w="152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29C291AC-F50F-4113-BEAD-9AD97C3F7792}"/>
              </a:ext>
            </a:extLst>
          </p:cNvPr>
          <p:cNvGrpSpPr/>
          <p:nvPr/>
        </p:nvGrpSpPr>
        <p:grpSpPr>
          <a:xfrm>
            <a:off x="7275220" y="2506835"/>
            <a:ext cx="3852000" cy="719450"/>
            <a:chOff x="395534" y="3737445"/>
            <a:chExt cx="3972999" cy="719450"/>
          </a:xfrm>
        </p:grpSpPr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84DF08A1-A8F9-4C14-8089-979E06B3F4FF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C248230D-A8C5-4AE0-B1D4-775ECEC1CEFB}"/>
                </a:ext>
              </a:extLst>
            </p:cNvPr>
            <p:cNvSpPr txBox="1"/>
            <p:nvPr/>
          </p:nvSpPr>
          <p:spPr>
            <a:xfrm>
              <a:off x="395535" y="3995230"/>
              <a:ext cx="39729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10DA893D-0338-4AF8-A4EC-D977694D09AF}"/>
              </a:ext>
            </a:extLst>
          </p:cNvPr>
          <p:cNvGrpSpPr/>
          <p:nvPr/>
        </p:nvGrpSpPr>
        <p:grpSpPr>
          <a:xfrm>
            <a:off x="7536161" y="3632907"/>
            <a:ext cx="3852000" cy="719450"/>
            <a:chOff x="395534" y="3737445"/>
            <a:chExt cx="3972999" cy="719450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EC185EB6-4E23-4E54-81AB-01363C548A13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C15E0BFB-C4D3-4A3E-91B0-9FECAF6FFA62}"/>
                </a:ext>
              </a:extLst>
            </p:cNvPr>
            <p:cNvSpPr txBox="1"/>
            <p:nvPr/>
          </p:nvSpPr>
          <p:spPr>
            <a:xfrm>
              <a:off x="395535" y="3995230"/>
              <a:ext cx="39729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1" name="Group 180">
            <a:extLst>
              <a:ext uri="{FF2B5EF4-FFF2-40B4-BE49-F238E27FC236}">
                <a16:creationId xmlns:a16="http://schemas.microsoft.com/office/drawing/2014/main" id="{B23843C2-3166-4E4E-91FD-52AB1FA0B2A0}"/>
              </a:ext>
            </a:extLst>
          </p:cNvPr>
          <p:cNvGrpSpPr/>
          <p:nvPr/>
        </p:nvGrpSpPr>
        <p:grpSpPr>
          <a:xfrm>
            <a:off x="1310499" y="1943799"/>
            <a:ext cx="3852000" cy="719450"/>
            <a:chOff x="395534" y="3737445"/>
            <a:chExt cx="3972999" cy="719450"/>
          </a:xfrm>
        </p:grpSpPr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3DAE93F2-5FCD-44A4-8485-9C8DB03A0FAB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83351DB5-A22A-4616-8E6A-5D73AB5C7E54}"/>
                </a:ext>
              </a:extLst>
            </p:cNvPr>
            <p:cNvSpPr txBox="1"/>
            <p:nvPr/>
          </p:nvSpPr>
          <p:spPr>
            <a:xfrm>
              <a:off x="395535" y="3995230"/>
              <a:ext cx="39729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D2AD9C3D-92C1-43B0-ACA0-C106E4372A85}"/>
              </a:ext>
            </a:extLst>
          </p:cNvPr>
          <p:cNvGrpSpPr/>
          <p:nvPr/>
        </p:nvGrpSpPr>
        <p:grpSpPr>
          <a:xfrm>
            <a:off x="1092507" y="3069871"/>
            <a:ext cx="3852000" cy="719450"/>
            <a:chOff x="395534" y="3737445"/>
            <a:chExt cx="3972999" cy="719450"/>
          </a:xfrm>
        </p:grpSpPr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F336AEA9-E7DB-4ED9-935B-C8A15FD388C3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55AC6ED4-3EDE-4F1D-8244-0EDA5AF684BD}"/>
                </a:ext>
              </a:extLst>
            </p:cNvPr>
            <p:cNvSpPr txBox="1"/>
            <p:nvPr/>
          </p:nvSpPr>
          <p:spPr>
            <a:xfrm>
              <a:off x="395535" y="3995230"/>
              <a:ext cx="39729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7" name="Group 186">
            <a:extLst>
              <a:ext uri="{FF2B5EF4-FFF2-40B4-BE49-F238E27FC236}">
                <a16:creationId xmlns:a16="http://schemas.microsoft.com/office/drawing/2014/main" id="{FC7115BA-EA11-4908-B6DA-0764E594F39D}"/>
              </a:ext>
            </a:extLst>
          </p:cNvPr>
          <p:cNvGrpSpPr/>
          <p:nvPr/>
        </p:nvGrpSpPr>
        <p:grpSpPr>
          <a:xfrm>
            <a:off x="866516" y="4195942"/>
            <a:ext cx="3852000" cy="719450"/>
            <a:chOff x="395534" y="3737445"/>
            <a:chExt cx="3972999" cy="719450"/>
          </a:xfrm>
        </p:grpSpPr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773C5D22-04EE-43AC-85BE-B9928BF6A778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B88B8F4A-91ED-4757-A6C0-7A207CBD4E0A}"/>
                </a:ext>
              </a:extLst>
            </p:cNvPr>
            <p:cNvSpPr txBox="1"/>
            <p:nvPr/>
          </p:nvSpPr>
          <p:spPr>
            <a:xfrm>
              <a:off x="395535" y="3995230"/>
              <a:ext cx="39729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0" name="Rounded Rectangle 5">
            <a:extLst>
              <a:ext uri="{FF2B5EF4-FFF2-40B4-BE49-F238E27FC236}">
                <a16:creationId xmlns:a16="http://schemas.microsoft.com/office/drawing/2014/main" id="{ED38A256-71F4-4F9F-8CEE-A9C8C58905F5}"/>
              </a:ext>
            </a:extLst>
          </p:cNvPr>
          <p:cNvSpPr/>
          <p:nvPr/>
        </p:nvSpPr>
        <p:spPr>
          <a:xfrm flipH="1">
            <a:off x="6503590" y="2764587"/>
            <a:ext cx="335781" cy="276999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1" name="Teardrop 1">
            <a:extLst>
              <a:ext uri="{FF2B5EF4-FFF2-40B4-BE49-F238E27FC236}">
                <a16:creationId xmlns:a16="http://schemas.microsoft.com/office/drawing/2014/main" id="{A3444207-269C-4A51-AE61-258D1BE9D2E2}"/>
              </a:ext>
            </a:extLst>
          </p:cNvPr>
          <p:cNvSpPr/>
          <p:nvPr/>
        </p:nvSpPr>
        <p:spPr>
          <a:xfrm rot="18805991">
            <a:off x="5433711" y="3271769"/>
            <a:ext cx="343335" cy="339752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92" name="Rectangle 130">
            <a:extLst>
              <a:ext uri="{FF2B5EF4-FFF2-40B4-BE49-F238E27FC236}">
                <a16:creationId xmlns:a16="http://schemas.microsoft.com/office/drawing/2014/main" id="{5809FB3F-B19B-429F-B830-37CF0D0F2C3B}"/>
              </a:ext>
            </a:extLst>
          </p:cNvPr>
          <p:cNvSpPr/>
          <p:nvPr/>
        </p:nvSpPr>
        <p:spPr>
          <a:xfrm>
            <a:off x="5684175" y="2181591"/>
            <a:ext cx="290101" cy="29141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93" name="Rectangle 9">
            <a:extLst>
              <a:ext uri="{FF2B5EF4-FFF2-40B4-BE49-F238E27FC236}">
                <a16:creationId xmlns:a16="http://schemas.microsoft.com/office/drawing/2014/main" id="{AA5CC755-B788-47DA-B8E4-2F043B9E2C5A}"/>
              </a:ext>
            </a:extLst>
          </p:cNvPr>
          <p:cNvSpPr/>
          <p:nvPr/>
        </p:nvSpPr>
        <p:spPr>
          <a:xfrm>
            <a:off x="6752329" y="3836608"/>
            <a:ext cx="285381" cy="284917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4" name="Block Arc 25">
            <a:extLst>
              <a:ext uri="{FF2B5EF4-FFF2-40B4-BE49-F238E27FC236}">
                <a16:creationId xmlns:a16="http://schemas.microsoft.com/office/drawing/2014/main" id="{324F3622-D54B-4EF9-A9E0-CC95D874BDBF}"/>
              </a:ext>
            </a:extLst>
          </p:cNvPr>
          <p:cNvSpPr>
            <a:spLocks noChangeAspect="1"/>
          </p:cNvSpPr>
          <p:nvPr/>
        </p:nvSpPr>
        <p:spPr>
          <a:xfrm>
            <a:off x="5284738" y="4375407"/>
            <a:ext cx="243278" cy="351464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11169</TotalTime>
  <Words>125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</cp:revision>
  <dcterms:created xsi:type="dcterms:W3CDTF">2018-02-18T19:39:47Z</dcterms:created>
  <dcterms:modified xsi:type="dcterms:W3CDTF">2019-04-29T01:58:42Z</dcterms:modified>
</cp:coreProperties>
</file>