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796553217442961E-2"/>
          <c:y val="5.1559414652304979E-2"/>
          <c:w val="0.96040689356511411"/>
          <c:h val="0.912745605973022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 w="508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2F9-4E50-A98C-869E5F74711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5080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2F9-4E50-A98C-869E5F74711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5080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2F9-4E50-A98C-869E5F74711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 w="5080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2F9-4E50-A98C-869E5F74711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 w="5080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62F9-4E50-A98C-869E5F747113}"/>
              </c:ext>
            </c:extLst>
          </c:dPt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50</c:v>
                </c:pt>
                <c:pt idx="1">
                  <c:v>60</c:v>
                </c:pt>
                <c:pt idx="2">
                  <c:v>90</c:v>
                </c:pt>
                <c:pt idx="3">
                  <c:v>40</c:v>
                </c:pt>
                <c:pt idx="4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2F9-4E50-A98C-869E5F7471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72143360"/>
        <c:axId val="172144896"/>
      </c:barChart>
      <c:catAx>
        <c:axId val="1721433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72144896"/>
        <c:crosses val="autoZero"/>
        <c:auto val="1"/>
        <c:lblAlgn val="ctr"/>
        <c:lblOffset val="100"/>
        <c:noMultiLvlLbl val="0"/>
      </c:catAx>
      <c:valAx>
        <c:axId val="17214489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72143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85" name="Chart 2584">
            <a:extLst>
              <a:ext uri="{FF2B5EF4-FFF2-40B4-BE49-F238E27FC236}">
                <a16:creationId xmlns:a16="http://schemas.microsoft.com/office/drawing/2014/main" id="{E6FB7DE2-7365-466B-9F06-780FEF1078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4022917"/>
              </p:ext>
            </p:extLst>
          </p:nvPr>
        </p:nvGraphicFramePr>
        <p:xfrm>
          <a:off x="861702" y="1364137"/>
          <a:ext cx="10468598" cy="3202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51" name="Rectangle 2550">
            <a:extLst>
              <a:ext uri="{FF2B5EF4-FFF2-40B4-BE49-F238E27FC236}">
                <a16:creationId xmlns:a16="http://schemas.microsoft.com/office/drawing/2014/main" id="{6CEDB118-8C9A-4D91-BD88-10CC33583C24}"/>
              </a:ext>
            </a:extLst>
          </p:cNvPr>
          <p:cNvSpPr/>
          <p:nvPr/>
        </p:nvSpPr>
        <p:spPr>
          <a:xfrm>
            <a:off x="1498156" y="4955437"/>
            <a:ext cx="1119354" cy="576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2552" name="Rectangle 2551">
            <a:extLst>
              <a:ext uri="{FF2B5EF4-FFF2-40B4-BE49-F238E27FC236}">
                <a16:creationId xmlns:a16="http://schemas.microsoft.com/office/drawing/2014/main" id="{A7F4D8CC-A248-4FF3-BA67-3FF782304B83}"/>
              </a:ext>
            </a:extLst>
          </p:cNvPr>
          <p:cNvSpPr/>
          <p:nvPr/>
        </p:nvSpPr>
        <p:spPr>
          <a:xfrm>
            <a:off x="3509466" y="4955437"/>
            <a:ext cx="1119600" cy="57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2553" name="Rectangle 2552">
            <a:extLst>
              <a:ext uri="{FF2B5EF4-FFF2-40B4-BE49-F238E27FC236}">
                <a16:creationId xmlns:a16="http://schemas.microsoft.com/office/drawing/2014/main" id="{C5351118-A6EE-44EA-807E-624D7395D929}"/>
              </a:ext>
            </a:extLst>
          </p:cNvPr>
          <p:cNvSpPr/>
          <p:nvPr/>
        </p:nvSpPr>
        <p:spPr>
          <a:xfrm>
            <a:off x="5521023" y="4955437"/>
            <a:ext cx="1119600" cy="57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2554" name="Rectangle 2553">
            <a:extLst>
              <a:ext uri="{FF2B5EF4-FFF2-40B4-BE49-F238E27FC236}">
                <a16:creationId xmlns:a16="http://schemas.microsoft.com/office/drawing/2014/main" id="{834111EF-1190-43B9-A3DC-3A6EA437E32C}"/>
              </a:ext>
            </a:extLst>
          </p:cNvPr>
          <p:cNvSpPr/>
          <p:nvPr/>
        </p:nvSpPr>
        <p:spPr>
          <a:xfrm>
            <a:off x="7532580" y="4955437"/>
            <a:ext cx="1119600" cy="576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2555" name="Rectangle 2554">
            <a:extLst>
              <a:ext uri="{FF2B5EF4-FFF2-40B4-BE49-F238E27FC236}">
                <a16:creationId xmlns:a16="http://schemas.microsoft.com/office/drawing/2014/main" id="{CBECFBFF-4E3F-41A2-911C-4BAD3FA2BEE3}"/>
              </a:ext>
            </a:extLst>
          </p:cNvPr>
          <p:cNvSpPr/>
          <p:nvPr/>
        </p:nvSpPr>
        <p:spPr>
          <a:xfrm>
            <a:off x="9544136" y="4955437"/>
            <a:ext cx="1119600" cy="576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2556" name="Group 2555">
            <a:extLst>
              <a:ext uri="{FF2B5EF4-FFF2-40B4-BE49-F238E27FC236}">
                <a16:creationId xmlns:a16="http://schemas.microsoft.com/office/drawing/2014/main" id="{187BE9D4-F6A0-457F-9CDE-33670641F80F}"/>
              </a:ext>
            </a:extLst>
          </p:cNvPr>
          <p:cNvGrpSpPr/>
          <p:nvPr/>
        </p:nvGrpSpPr>
        <p:grpSpPr>
          <a:xfrm>
            <a:off x="1569007" y="3572673"/>
            <a:ext cx="977653" cy="1140314"/>
            <a:chOff x="3233964" y="1954419"/>
            <a:chExt cx="977653" cy="1140314"/>
          </a:xfrm>
        </p:grpSpPr>
        <p:sp>
          <p:nvSpPr>
            <p:cNvPr id="2557" name="TextBox 2556">
              <a:extLst>
                <a:ext uri="{FF2B5EF4-FFF2-40B4-BE49-F238E27FC236}">
                  <a16:creationId xmlns:a16="http://schemas.microsoft.com/office/drawing/2014/main" id="{DCC3DCE0-B699-4319-AA1D-B487409165A3}"/>
                </a:ext>
              </a:extLst>
            </p:cNvPr>
            <p:cNvSpPr txBox="1"/>
            <p:nvPr/>
          </p:nvSpPr>
          <p:spPr>
            <a:xfrm>
              <a:off x="3233964" y="1954419"/>
              <a:ext cx="9586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58" name="TextBox 2557">
              <a:extLst>
                <a:ext uri="{FF2B5EF4-FFF2-40B4-BE49-F238E27FC236}">
                  <a16:creationId xmlns:a16="http://schemas.microsoft.com/office/drawing/2014/main" id="{979F8A8B-F410-40A1-9FC7-95ED37B8C891}"/>
                </a:ext>
              </a:extLst>
            </p:cNvPr>
            <p:cNvSpPr txBox="1"/>
            <p:nvPr/>
          </p:nvSpPr>
          <p:spPr>
            <a:xfrm>
              <a:off x="3243488" y="2171403"/>
              <a:ext cx="9681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59" name="Group 2558">
            <a:extLst>
              <a:ext uri="{FF2B5EF4-FFF2-40B4-BE49-F238E27FC236}">
                <a16:creationId xmlns:a16="http://schemas.microsoft.com/office/drawing/2014/main" id="{81BC2656-0DC9-4EC5-9C58-24805281AFDB}"/>
              </a:ext>
            </a:extLst>
          </p:cNvPr>
          <p:cNvGrpSpPr/>
          <p:nvPr/>
        </p:nvGrpSpPr>
        <p:grpSpPr>
          <a:xfrm>
            <a:off x="3580533" y="3572673"/>
            <a:ext cx="977653" cy="1140314"/>
            <a:chOff x="3233964" y="1954419"/>
            <a:chExt cx="977653" cy="1140314"/>
          </a:xfrm>
        </p:grpSpPr>
        <p:sp>
          <p:nvSpPr>
            <p:cNvPr id="2560" name="TextBox 2559">
              <a:extLst>
                <a:ext uri="{FF2B5EF4-FFF2-40B4-BE49-F238E27FC236}">
                  <a16:creationId xmlns:a16="http://schemas.microsoft.com/office/drawing/2014/main" id="{7E82B4F4-1CAE-4999-A8C7-A76CCB935F1B}"/>
                </a:ext>
              </a:extLst>
            </p:cNvPr>
            <p:cNvSpPr txBox="1"/>
            <p:nvPr/>
          </p:nvSpPr>
          <p:spPr>
            <a:xfrm>
              <a:off x="3233964" y="1954419"/>
              <a:ext cx="9586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61" name="TextBox 2560">
              <a:extLst>
                <a:ext uri="{FF2B5EF4-FFF2-40B4-BE49-F238E27FC236}">
                  <a16:creationId xmlns:a16="http://schemas.microsoft.com/office/drawing/2014/main" id="{0F459677-A6F9-443E-8D8A-925909277E00}"/>
                </a:ext>
              </a:extLst>
            </p:cNvPr>
            <p:cNvSpPr txBox="1"/>
            <p:nvPr/>
          </p:nvSpPr>
          <p:spPr>
            <a:xfrm>
              <a:off x="3243488" y="2171403"/>
              <a:ext cx="9681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62" name="Group 2561">
            <a:extLst>
              <a:ext uri="{FF2B5EF4-FFF2-40B4-BE49-F238E27FC236}">
                <a16:creationId xmlns:a16="http://schemas.microsoft.com/office/drawing/2014/main" id="{7C939856-0E8E-4BCC-B0ED-0DE1512CA370}"/>
              </a:ext>
            </a:extLst>
          </p:cNvPr>
          <p:cNvGrpSpPr/>
          <p:nvPr/>
        </p:nvGrpSpPr>
        <p:grpSpPr>
          <a:xfrm>
            <a:off x="5592059" y="3572673"/>
            <a:ext cx="977653" cy="1140314"/>
            <a:chOff x="3233964" y="1954419"/>
            <a:chExt cx="977653" cy="1140314"/>
          </a:xfrm>
        </p:grpSpPr>
        <p:sp>
          <p:nvSpPr>
            <p:cNvPr id="2563" name="TextBox 2562">
              <a:extLst>
                <a:ext uri="{FF2B5EF4-FFF2-40B4-BE49-F238E27FC236}">
                  <a16:creationId xmlns:a16="http://schemas.microsoft.com/office/drawing/2014/main" id="{7E04A7BB-05E6-4CB0-A9C5-BE4FAC37F15B}"/>
                </a:ext>
              </a:extLst>
            </p:cNvPr>
            <p:cNvSpPr txBox="1"/>
            <p:nvPr/>
          </p:nvSpPr>
          <p:spPr>
            <a:xfrm>
              <a:off x="3233964" y="1954419"/>
              <a:ext cx="9586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64" name="TextBox 2563">
              <a:extLst>
                <a:ext uri="{FF2B5EF4-FFF2-40B4-BE49-F238E27FC236}">
                  <a16:creationId xmlns:a16="http://schemas.microsoft.com/office/drawing/2014/main" id="{AA3503BC-667C-4F1C-9038-74B27B0BC075}"/>
                </a:ext>
              </a:extLst>
            </p:cNvPr>
            <p:cNvSpPr txBox="1"/>
            <p:nvPr/>
          </p:nvSpPr>
          <p:spPr>
            <a:xfrm>
              <a:off x="3243488" y="2171403"/>
              <a:ext cx="9681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65" name="Group 2564">
            <a:extLst>
              <a:ext uri="{FF2B5EF4-FFF2-40B4-BE49-F238E27FC236}">
                <a16:creationId xmlns:a16="http://schemas.microsoft.com/office/drawing/2014/main" id="{C58B6ABF-7E95-423E-8BA1-5EC16B08304E}"/>
              </a:ext>
            </a:extLst>
          </p:cNvPr>
          <p:cNvGrpSpPr/>
          <p:nvPr/>
        </p:nvGrpSpPr>
        <p:grpSpPr>
          <a:xfrm>
            <a:off x="7603585" y="3572673"/>
            <a:ext cx="977653" cy="1140314"/>
            <a:chOff x="3233964" y="1954419"/>
            <a:chExt cx="977653" cy="1140314"/>
          </a:xfrm>
        </p:grpSpPr>
        <p:sp>
          <p:nvSpPr>
            <p:cNvPr id="2566" name="TextBox 2565">
              <a:extLst>
                <a:ext uri="{FF2B5EF4-FFF2-40B4-BE49-F238E27FC236}">
                  <a16:creationId xmlns:a16="http://schemas.microsoft.com/office/drawing/2014/main" id="{95E38357-2B7B-4A81-A1EC-28F334274D32}"/>
                </a:ext>
              </a:extLst>
            </p:cNvPr>
            <p:cNvSpPr txBox="1"/>
            <p:nvPr/>
          </p:nvSpPr>
          <p:spPr>
            <a:xfrm>
              <a:off x="3233964" y="1954419"/>
              <a:ext cx="9586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67" name="TextBox 2566">
              <a:extLst>
                <a:ext uri="{FF2B5EF4-FFF2-40B4-BE49-F238E27FC236}">
                  <a16:creationId xmlns:a16="http://schemas.microsoft.com/office/drawing/2014/main" id="{B6A9F3A8-8C0B-4E8D-99A8-147EDEE68611}"/>
                </a:ext>
              </a:extLst>
            </p:cNvPr>
            <p:cNvSpPr txBox="1"/>
            <p:nvPr/>
          </p:nvSpPr>
          <p:spPr>
            <a:xfrm>
              <a:off x="3243488" y="2171403"/>
              <a:ext cx="9681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68" name="Group 2567">
            <a:extLst>
              <a:ext uri="{FF2B5EF4-FFF2-40B4-BE49-F238E27FC236}">
                <a16:creationId xmlns:a16="http://schemas.microsoft.com/office/drawing/2014/main" id="{FD074DFC-4CD7-4A62-9E38-D9333043DBA8}"/>
              </a:ext>
            </a:extLst>
          </p:cNvPr>
          <p:cNvGrpSpPr/>
          <p:nvPr/>
        </p:nvGrpSpPr>
        <p:grpSpPr>
          <a:xfrm>
            <a:off x="9615111" y="3572673"/>
            <a:ext cx="977653" cy="1140314"/>
            <a:chOff x="3233964" y="1954419"/>
            <a:chExt cx="977653" cy="1140314"/>
          </a:xfrm>
        </p:grpSpPr>
        <p:sp>
          <p:nvSpPr>
            <p:cNvPr id="2569" name="TextBox 2568">
              <a:extLst>
                <a:ext uri="{FF2B5EF4-FFF2-40B4-BE49-F238E27FC236}">
                  <a16:creationId xmlns:a16="http://schemas.microsoft.com/office/drawing/2014/main" id="{8BBA37F5-D1F0-41F8-9E6E-8E24ADAF5C4C}"/>
                </a:ext>
              </a:extLst>
            </p:cNvPr>
            <p:cNvSpPr txBox="1"/>
            <p:nvPr/>
          </p:nvSpPr>
          <p:spPr>
            <a:xfrm>
              <a:off x="3233964" y="1954419"/>
              <a:ext cx="9586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70" name="TextBox 2569">
              <a:extLst>
                <a:ext uri="{FF2B5EF4-FFF2-40B4-BE49-F238E27FC236}">
                  <a16:creationId xmlns:a16="http://schemas.microsoft.com/office/drawing/2014/main" id="{205EDC1F-126D-4030-8FB8-009B74B35D20}"/>
                </a:ext>
              </a:extLst>
            </p:cNvPr>
            <p:cNvSpPr txBox="1"/>
            <p:nvPr/>
          </p:nvSpPr>
          <p:spPr>
            <a:xfrm>
              <a:off x="3243488" y="2171403"/>
              <a:ext cx="9681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71" name="Group 2570">
            <a:extLst>
              <a:ext uri="{FF2B5EF4-FFF2-40B4-BE49-F238E27FC236}">
                <a16:creationId xmlns:a16="http://schemas.microsoft.com/office/drawing/2014/main" id="{6E62F71F-58D2-45E3-A651-12EE92C6AFC1}"/>
              </a:ext>
            </a:extLst>
          </p:cNvPr>
          <p:cNvGrpSpPr/>
          <p:nvPr/>
        </p:nvGrpSpPr>
        <p:grpSpPr>
          <a:xfrm rot="16200000">
            <a:off x="5622217" y="-672618"/>
            <a:ext cx="1068192" cy="10757290"/>
            <a:chOff x="2723861" y="1525899"/>
            <a:chExt cx="1068192" cy="4781103"/>
          </a:xfrm>
        </p:grpSpPr>
        <p:pic>
          <p:nvPicPr>
            <p:cNvPr id="2572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754F2381-5F59-4814-BE1A-AD01B887A8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75094" y="3690043"/>
              <a:ext cx="4781103" cy="452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73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C9D63BBF-A5EE-4C2F-913B-EAE2EEB5E5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59717" y="3690043"/>
              <a:ext cx="4781103" cy="452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74" name="TextBox 2573">
            <a:extLst>
              <a:ext uri="{FF2B5EF4-FFF2-40B4-BE49-F238E27FC236}">
                <a16:creationId xmlns:a16="http://schemas.microsoft.com/office/drawing/2014/main" id="{E3E6A491-AE5D-48DE-9D92-1FE7DC0C10D1}"/>
              </a:ext>
            </a:extLst>
          </p:cNvPr>
          <p:cNvSpPr txBox="1"/>
          <p:nvPr/>
        </p:nvSpPr>
        <p:spPr>
          <a:xfrm>
            <a:off x="1729996" y="4517546"/>
            <a:ext cx="65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50%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75" name="TextBox 2574">
            <a:extLst>
              <a:ext uri="{FF2B5EF4-FFF2-40B4-BE49-F238E27FC236}">
                <a16:creationId xmlns:a16="http://schemas.microsoft.com/office/drawing/2014/main" id="{60D9D38B-00CF-4499-B244-F4A908715DF7}"/>
              </a:ext>
            </a:extLst>
          </p:cNvPr>
          <p:cNvSpPr txBox="1"/>
          <p:nvPr/>
        </p:nvSpPr>
        <p:spPr>
          <a:xfrm>
            <a:off x="3751047" y="4517546"/>
            <a:ext cx="65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60%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76" name="TextBox 2575">
            <a:extLst>
              <a:ext uri="{FF2B5EF4-FFF2-40B4-BE49-F238E27FC236}">
                <a16:creationId xmlns:a16="http://schemas.microsoft.com/office/drawing/2014/main" id="{C69362A8-505A-40C8-A656-5EE942B5FB44}"/>
              </a:ext>
            </a:extLst>
          </p:cNvPr>
          <p:cNvSpPr txBox="1"/>
          <p:nvPr/>
        </p:nvSpPr>
        <p:spPr>
          <a:xfrm>
            <a:off x="5762573" y="4517546"/>
            <a:ext cx="65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90%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77" name="TextBox 2576">
            <a:extLst>
              <a:ext uri="{FF2B5EF4-FFF2-40B4-BE49-F238E27FC236}">
                <a16:creationId xmlns:a16="http://schemas.microsoft.com/office/drawing/2014/main" id="{5F19F5B9-1CA5-41DC-91D8-306D5451239E}"/>
              </a:ext>
            </a:extLst>
          </p:cNvPr>
          <p:cNvSpPr txBox="1"/>
          <p:nvPr/>
        </p:nvSpPr>
        <p:spPr>
          <a:xfrm>
            <a:off x="7774099" y="4517546"/>
            <a:ext cx="65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40%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78" name="TextBox 2577">
            <a:extLst>
              <a:ext uri="{FF2B5EF4-FFF2-40B4-BE49-F238E27FC236}">
                <a16:creationId xmlns:a16="http://schemas.microsoft.com/office/drawing/2014/main" id="{8EF54949-C9D7-4BE2-8AEF-97A9DAC8BE88}"/>
              </a:ext>
            </a:extLst>
          </p:cNvPr>
          <p:cNvSpPr txBox="1"/>
          <p:nvPr/>
        </p:nvSpPr>
        <p:spPr>
          <a:xfrm>
            <a:off x="9776100" y="4517546"/>
            <a:ext cx="65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80%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79" name="TextBox 2578">
            <a:extLst>
              <a:ext uri="{FF2B5EF4-FFF2-40B4-BE49-F238E27FC236}">
                <a16:creationId xmlns:a16="http://schemas.microsoft.com/office/drawing/2014/main" id="{AFED77BC-2F4E-48EB-8E86-881769B08D8D}"/>
              </a:ext>
            </a:extLst>
          </p:cNvPr>
          <p:cNvSpPr txBox="1"/>
          <p:nvPr/>
        </p:nvSpPr>
        <p:spPr>
          <a:xfrm>
            <a:off x="1104900" y="5630802"/>
            <a:ext cx="9990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Get a modern PowerPoint  Presentation that is beautifully designed. 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80" name="Rectangle 7">
            <a:extLst>
              <a:ext uri="{FF2B5EF4-FFF2-40B4-BE49-F238E27FC236}">
                <a16:creationId xmlns:a16="http://schemas.microsoft.com/office/drawing/2014/main" id="{6BF01DE7-6192-4DAD-BAC3-59F73ECD841D}"/>
              </a:ext>
            </a:extLst>
          </p:cNvPr>
          <p:cNvSpPr/>
          <p:nvPr/>
        </p:nvSpPr>
        <p:spPr>
          <a:xfrm>
            <a:off x="1923153" y="5109617"/>
            <a:ext cx="273117" cy="27311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81" name="Rounded Rectangle 10">
            <a:extLst>
              <a:ext uri="{FF2B5EF4-FFF2-40B4-BE49-F238E27FC236}">
                <a16:creationId xmlns:a16="http://schemas.microsoft.com/office/drawing/2014/main" id="{B41F8DAC-BF74-4070-BD60-B9B2417CB8EC}"/>
              </a:ext>
            </a:extLst>
          </p:cNvPr>
          <p:cNvSpPr/>
          <p:nvPr/>
        </p:nvSpPr>
        <p:spPr>
          <a:xfrm>
            <a:off x="3970612" y="5111549"/>
            <a:ext cx="215549" cy="285255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82" name="Rounded Rectangle 5">
            <a:extLst>
              <a:ext uri="{FF2B5EF4-FFF2-40B4-BE49-F238E27FC236}">
                <a16:creationId xmlns:a16="http://schemas.microsoft.com/office/drawing/2014/main" id="{16B384B4-EC93-4420-80AC-258A6B6D7DFD}"/>
              </a:ext>
            </a:extLst>
          </p:cNvPr>
          <p:cNvSpPr/>
          <p:nvPr/>
        </p:nvSpPr>
        <p:spPr>
          <a:xfrm flipH="1">
            <a:off x="5929911" y="5137246"/>
            <a:ext cx="332179" cy="274028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83" name="Round Same Side Corner Rectangle 11">
            <a:extLst>
              <a:ext uri="{FF2B5EF4-FFF2-40B4-BE49-F238E27FC236}">
                <a16:creationId xmlns:a16="http://schemas.microsoft.com/office/drawing/2014/main" id="{812F1FB4-A3BE-4BD3-9202-06D1FB0AE893}"/>
              </a:ext>
            </a:extLst>
          </p:cNvPr>
          <p:cNvSpPr>
            <a:spLocks noChangeAspect="1"/>
          </p:cNvSpPr>
          <p:nvPr/>
        </p:nvSpPr>
        <p:spPr>
          <a:xfrm rot="9900000">
            <a:off x="7994374" y="5111629"/>
            <a:ext cx="335841" cy="285232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84" name="Block Arc 10">
            <a:extLst>
              <a:ext uri="{FF2B5EF4-FFF2-40B4-BE49-F238E27FC236}">
                <a16:creationId xmlns:a16="http://schemas.microsoft.com/office/drawing/2014/main" id="{B8E713B1-F38B-4708-A48A-76B282A9FFFF}"/>
              </a:ext>
            </a:extLst>
          </p:cNvPr>
          <p:cNvSpPr/>
          <p:nvPr/>
        </p:nvSpPr>
        <p:spPr>
          <a:xfrm>
            <a:off x="9920958" y="5130236"/>
            <a:ext cx="365956" cy="247879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11258</TotalTime>
  <Words>86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79</cp:revision>
  <dcterms:created xsi:type="dcterms:W3CDTF">2018-02-18T19:39:47Z</dcterms:created>
  <dcterms:modified xsi:type="dcterms:W3CDTF">2019-04-25T07:57:47Z</dcterms:modified>
</cp:coreProperties>
</file>