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04" name="그룹 6">
            <a:extLst>
              <a:ext uri="{FF2B5EF4-FFF2-40B4-BE49-F238E27FC236}">
                <a16:creationId xmlns:a16="http://schemas.microsoft.com/office/drawing/2014/main" id="{7B3A85F2-5BD3-4223-9DD0-540D00257DAF}"/>
              </a:ext>
            </a:extLst>
          </p:cNvPr>
          <p:cNvGrpSpPr/>
          <p:nvPr/>
        </p:nvGrpSpPr>
        <p:grpSpPr>
          <a:xfrm>
            <a:off x="1111480" y="2276257"/>
            <a:ext cx="2615694" cy="3363332"/>
            <a:chOff x="9228771" y="2192407"/>
            <a:chExt cx="1702026" cy="2188512"/>
          </a:xfrm>
        </p:grpSpPr>
        <p:sp>
          <p:nvSpPr>
            <p:cNvPr id="905" name="Regular Pentagon 34">
              <a:extLst>
                <a:ext uri="{FF2B5EF4-FFF2-40B4-BE49-F238E27FC236}">
                  <a16:creationId xmlns:a16="http://schemas.microsoft.com/office/drawing/2014/main" id="{88B4ED8B-50DF-4884-9139-6CA75D6DE667}"/>
                </a:ext>
              </a:extLst>
            </p:cNvPr>
            <p:cNvSpPr/>
            <p:nvPr/>
          </p:nvSpPr>
          <p:spPr>
            <a:xfrm>
              <a:off x="9696002" y="2192407"/>
              <a:ext cx="1234795" cy="117599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2"/>
                </a:solidFill>
              </a:endParaRPr>
            </a:p>
          </p:txBody>
        </p:sp>
        <p:sp>
          <p:nvSpPr>
            <p:cNvPr id="906" name="Regular Pentagon 34">
              <a:extLst>
                <a:ext uri="{FF2B5EF4-FFF2-40B4-BE49-F238E27FC236}">
                  <a16:creationId xmlns:a16="http://schemas.microsoft.com/office/drawing/2014/main" id="{CF18F9B8-0489-40D9-953E-BA9CFACF67B0}"/>
                </a:ext>
              </a:extLst>
            </p:cNvPr>
            <p:cNvSpPr/>
            <p:nvPr/>
          </p:nvSpPr>
          <p:spPr>
            <a:xfrm>
              <a:off x="9696002" y="2434342"/>
              <a:ext cx="980763" cy="9340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2"/>
                </a:solidFill>
              </a:endParaRPr>
            </a:p>
          </p:txBody>
        </p:sp>
        <p:cxnSp>
          <p:nvCxnSpPr>
            <p:cNvPr id="907" name="Straight Arrow Connector 46">
              <a:extLst>
                <a:ext uri="{FF2B5EF4-FFF2-40B4-BE49-F238E27FC236}">
                  <a16:creationId xmlns:a16="http://schemas.microsoft.com/office/drawing/2014/main" id="{9C78A22D-D21F-4EAA-AA2C-7C49381FCDDD}"/>
                </a:ext>
              </a:extLst>
            </p:cNvPr>
            <p:cNvCxnSpPr>
              <a:cxnSpLocks/>
            </p:cNvCxnSpPr>
            <p:nvPr/>
          </p:nvCxnSpPr>
          <p:spPr>
            <a:xfrm>
              <a:off x="9699622" y="3361959"/>
              <a:ext cx="8770" cy="1018960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8" name="Regular Pentagon 33">
              <a:extLst>
                <a:ext uri="{FF2B5EF4-FFF2-40B4-BE49-F238E27FC236}">
                  <a16:creationId xmlns:a16="http://schemas.microsoft.com/office/drawing/2014/main" id="{8BE3BC54-F83C-4A72-BA57-BB20D70D8634}"/>
                </a:ext>
              </a:extLst>
            </p:cNvPr>
            <p:cNvSpPr/>
            <p:nvPr/>
          </p:nvSpPr>
          <p:spPr>
            <a:xfrm>
              <a:off x="9228771" y="2960699"/>
              <a:ext cx="443815" cy="422680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909" name="그룹 6">
            <a:extLst>
              <a:ext uri="{FF2B5EF4-FFF2-40B4-BE49-F238E27FC236}">
                <a16:creationId xmlns:a16="http://schemas.microsoft.com/office/drawing/2014/main" id="{EF68FA11-79A5-4BE9-8001-FC2F2FBE50C1}"/>
              </a:ext>
            </a:extLst>
          </p:cNvPr>
          <p:cNvGrpSpPr/>
          <p:nvPr/>
        </p:nvGrpSpPr>
        <p:grpSpPr>
          <a:xfrm>
            <a:off x="4545007" y="2276257"/>
            <a:ext cx="2615694" cy="3363332"/>
            <a:chOff x="9228771" y="2192407"/>
            <a:chExt cx="1702026" cy="2188512"/>
          </a:xfrm>
        </p:grpSpPr>
        <p:sp>
          <p:nvSpPr>
            <p:cNvPr id="910" name="Regular Pentagon 34">
              <a:extLst>
                <a:ext uri="{FF2B5EF4-FFF2-40B4-BE49-F238E27FC236}">
                  <a16:creationId xmlns:a16="http://schemas.microsoft.com/office/drawing/2014/main" id="{9B8D0E6D-8640-44F8-8458-F6BA7971D5BB}"/>
                </a:ext>
              </a:extLst>
            </p:cNvPr>
            <p:cNvSpPr/>
            <p:nvPr/>
          </p:nvSpPr>
          <p:spPr>
            <a:xfrm>
              <a:off x="9696002" y="2192407"/>
              <a:ext cx="1234795" cy="117599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2"/>
                </a:solidFill>
              </a:endParaRPr>
            </a:p>
          </p:txBody>
        </p:sp>
        <p:sp>
          <p:nvSpPr>
            <p:cNvPr id="911" name="Regular Pentagon 34">
              <a:extLst>
                <a:ext uri="{FF2B5EF4-FFF2-40B4-BE49-F238E27FC236}">
                  <a16:creationId xmlns:a16="http://schemas.microsoft.com/office/drawing/2014/main" id="{59B6AD3E-032B-4678-AD6C-0C0CFA2830DF}"/>
                </a:ext>
              </a:extLst>
            </p:cNvPr>
            <p:cNvSpPr/>
            <p:nvPr/>
          </p:nvSpPr>
          <p:spPr>
            <a:xfrm>
              <a:off x="9696002" y="2434342"/>
              <a:ext cx="980763" cy="9340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2"/>
                </a:solidFill>
              </a:endParaRPr>
            </a:p>
          </p:txBody>
        </p:sp>
        <p:cxnSp>
          <p:nvCxnSpPr>
            <p:cNvPr id="912" name="Straight Arrow Connector 46">
              <a:extLst>
                <a:ext uri="{FF2B5EF4-FFF2-40B4-BE49-F238E27FC236}">
                  <a16:creationId xmlns:a16="http://schemas.microsoft.com/office/drawing/2014/main" id="{DE5FB620-EBA2-4894-8F20-E0A0B775FD59}"/>
                </a:ext>
              </a:extLst>
            </p:cNvPr>
            <p:cNvCxnSpPr>
              <a:cxnSpLocks/>
            </p:cNvCxnSpPr>
            <p:nvPr/>
          </p:nvCxnSpPr>
          <p:spPr>
            <a:xfrm>
              <a:off x="9699622" y="3361959"/>
              <a:ext cx="8770" cy="1018960"/>
            </a:xfrm>
            <a:prstGeom prst="straightConnector1">
              <a:avLst/>
            </a:prstGeom>
            <a:ln w="31750">
              <a:solidFill>
                <a:schemeClr val="accent2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3" name="Regular Pentagon 33">
              <a:extLst>
                <a:ext uri="{FF2B5EF4-FFF2-40B4-BE49-F238E27FC236}">
                  <a16:creationId xmlns:a16="http://schemas.microsoft.com/office/drawing/2014/main" id="{BCCE84C4-3B5F-4133-B038-BD58D4965853}"/>
                </a:ext>
              </a:extLst>
            </p:cNvPr>
            <p:cNvSpPr/>
            <p:nvPr/>
          </p:nvSpPr>
          <p:spPr>
            <a:xfrm>
              <a:off x="9228771" y="2960699"/>
              <a:ext cx="443815" cy="422680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914" name="그룹 6">
            <a:extLst>
              <a:ext uri="{FF2B5EF4-FFF2-40B4-BE49-F238E27FC236}">
                <a16:creationId xmlns:a16="http://schemas.microsoft.com/office/drawing/2014/main" id="{DE356CEE-7E9F-4B52-BE21-67C00E56BF8D}"/>
              </a:ext>
            </a:extLst>
          </p:cNvPr>
          <p:cNvGrpSpPr/>
          <p:nvPr/>
        </p:nvGrpSpPr>
        <p:grpSpPr>
          <a:xfrm>
            <a:off x="7978534" y="2276257"/>
            <a:ext cx="2615694" cy="3363332"/>
            <a:chOff x="9228771" y="2192407"/>
            <a:chExt cx="1702026" cy="2188512"/>
          </a:xfrm>
        </p:grpSpPr>
        <p:sp>
          <p:nvSpPr>
            <p:cNvPr id="915" name="Regular Pentagon 34">
              <a:extLst>
                <a:ext uri="{FF2B5EF4-FFF2-40B4-BE49-F238E27FC236}">
                  <a16:creationId xmlns:a16="http://schemas.microsoft.com/office/drawing/2014/main" id="{BBF0B8D4-B178-4649-97CA-F329D9C90128}"/>
                </a:ext>
              </a:extLst>
            </p:cNvPr>
            <p:cNvSpPr/>
            <p:nvPr/>
          </p:nvSpPr>
          <p:spPr>
            <a:xfrm>
              <a:off x="9696002" y="2192407"/>
              <a:ext cx="1234795" cy="117599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2"/>
                </a:solidFill>
              </a:endParaRPr>
            </a:p>
          </p:txBody>
        </p:sp>
        <p:sp>
          <p:nvSpPr>
            <p:cNvPr id="916" name="Regular Pentagon 34">
              <a:extLst>
                <a:ext uri="{FF2B5EF4-FFF2-40B4-BE49-F238E27FC236}">
                  <a16:creationId xmlns:a16="http://schemas.microsoft.com/office/drawing/2014/main" id="{619716D9-06C7-4639-A17A-C7CBF7C90787}"/>
                </a:ext>
              </a:extLst>
            </p:cNvPr>
            <p:cNvSpPr/>
            <p:nvPr/>
          </p:nvSpPr>
          <p:spPr>
            <a:xfrm>
              <a:off x="9696002" y="2434342"/>
              <a:ext cx="980763" cy="9340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2"/>
                </a:solidFill>
              </a:endParaRPr>
            </a:p>
          </p:txBody>
        </p:sp>
        <p:cxnSp>
          <p:nvCxnSpPr>
            <p:cNvPr id="917" name="Straight Arrow Connector 46">
              <a:extLst>
                <a:ext uri="{FF2B5EF4-FFF2-40B4-BE49-F238E27FC236}">
                  <a16:creationId xmlns:a16="http://schemas.microsoft.com/office/drawing/2014/main" id="{7A72F458-5D86-488A-AE95-71E08244941E}"/>
                </a:ext>
              </a:extLst>
            </p:cNvPr>
            <p:cNvCxnSpPr>
              <a:cxnSpLocks/>
            </p:cNvCxnSpPr>
            <p:nvPr/>
          </p:nvCxnSpPr>
          <p:spPr>
            <a:xfrm>
              <a:off x="9699622" y="3361959"/>
              <a:ext cx="8770" cy="1018960"/>
            </a:xfrm>
            <a:prstGeom prst="straightConnector1">
              <a:avLst/>
            </a:prstGeom>
            <a:ln w="31750">
              <a:solidFill>
                <a:schemeClr val="accent3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8" name="Regular Pentagon 33">
              <a:extLst>
                <a:ext uri="{FF2B5EF4-FFF2-40B4-BE49-F238E27FC236}">
                  <a16:creationId xmlns:a16="http://schemas.microsoft.com/office/drawing/2014/main" id="{41E4D9D0-1C2E-499D-A2FB-86CB4BFF8AF8}"/>
                </a:ext>
              </a:extLst>
            </p:cNvPr>
            <p:cNvSpPr/>
            <p:nvPr/>
          </p:nvSpPr>
          <p:spPr>
            <a:xfrm>
              <a:off x="9228771" y="2960699"/>
              <a:ext cx="443815" cy="422680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919" name="Group 918">
            <a:extLst>
              <a:ext uri="{FF2B5EF4-FFF2-40B4-BE49-F238E27FC236}">
                <a16:creationId xmlns:a16="http://schemas.microsoft.com/office/drawing/2014/main" id="{0D8BFA99-63CF-4971-BDB4-B5AB71AE5B0F}"/>
              </a:ext>
            </a:extLst>
          </p:cNvPr>
          <p:cNvGrpSpPr/>
          <p:nvPr/>
        </p:nvGrpSpPr>
        <p:grpSpPr>
          <a:xfrm>
            <a:off x="5768234" y="4499327"/>
            <a:ext cx="2364868" cy="1292662"/>
            <a:chOff x="2551705" y="4283314"/>
            <a:chExt cx="1509655" cy="1292662"/>
          </a:xfrm>
        </p:grpSpPr>
        <p:sp>
          <p:nvSpPr>
            <p:cNvPr id="920" name="TextBox 919">
              <a:extLst>
                <a:ext uri="{FF2B5EF4-FFF2-40B4-BE49-F238E27FC236}">
                  <a16:creationId xmlns:a16="http://schemas.microsoft.com/office/drawing/2014/main" id="{646FE793-929F-4EF5-BDD4-2F257FE948AD}"/>
                </a:ext>
              </a:extLst>
            </p:cNvPr>
            <p:cNvSpPr txBox="1"/>
            <p:nvPr/>
          </p:nvSpPr>
          <p:spPr>
            <a:xfrm>
              <a:off x="2551705" y="4560313"/>
              <a:ext cx="15096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21" name="TextBox 920">
              <a:extLst>
                <a:ext uri="{FF2B5EF4-FFF2-40B4-BE49-F238E27FC236}">
                  <a16:creationId xmlns:a16="http://schemas.microsoft.com/office/drawing/2014/main" id="{F1D6C73A-1851-444C-BF3C-C0AE69166242}"/>
                </a:ext>
              </a:extLst>
            </p:cNvPr>
            <p:cNvSpPr txBox="1"/>
            <p:nvPr/>
          </p:nvSpPr>
          <p:spPr>
            <a:xfrm>
              <a:off x="2551706" y="4283314"/>
              <a:ext cx="1496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22" name="Group 921">
            <a:extLst>
              <a:ext uri="{FF2B5EF4-FFF2-40B4-BE49-F238E27FC236}">
                <a16:creationId xmlns:a16="http://schemas.microsoft.com/office/drawing/2014/main" id="{7D5AAA31-CF91-4175-A10A-3007E4062A6A}"/>
              </a:ext>
            </a:extLst>
          </p:cNvPr>
          <p:cNvGrpSpPr/>
          <p:nvPr/>
        </p:nvGrpSpPr>
        <p:grpSpPr>
          <a:xfrm>
            <a:off x="2306740" y="4499327"/>
            <a:ext cx="2364868" cy="1292662"/>
            <a:chOff x="2551705" y="4283314"/>
            <a:chExt cx="1509655" cy="1292662"/>
          </a:xfrm>
        </p:grpSpPr>
        <p:sp>
          <p:nvSpPr>
            <p:cNvPr id="923" name="TextBox 922">
              <a:extLst>
                <a:ext uri="{FF2B5EF4-FFF2-40B4-BE49-F238E27FC236}">
                  <a16:creationId xmlns:a16="http://schemas.microsoft.com/office/drawing/2014/main" id="{AD53816D-BD1B-4EA6-9F23-866AE6CBD449}"/>
                </a:ext>
              </a:extLst>
            </p:cNvPr>
            <p:cNvSpPr txBox="1"/>
            <p:nvPr/>
          </p:nvSpPr>
          <p:spPr>
            <a:xfrm>
              <a:off x="2551705" y="4560313"/>
              <a:ext cx="15096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24" name="TextBox 923">
              <a:extLst>
                <a:ext uri="{FF2B5EF4-FFF2-40B4-BE49-F238E27FC236}">
                  <a16:creationId xmlns:a16="http://schemas.microsoft.com/office/drawing/2014/main" id="{61B7CE23-2BCE-40D5-8F69-F8258A2AFF74}"/>
                </a:ext>
              </a:extLst>
            </p:cNvPr>
            <p:cNvSpPr txBox="1"/>
            <p:nvPr/>
          </p:nvSpPr>
          <p:spPr>
            <a:xfrm>
              <a:off x="2551706" y="4283314"/>
              <a:ext cx="1496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25" name="Group 924">
            <a:extLst>
              <a:ext uri="{FF2B5EF4-FFF2-40B4-BE49-F238E27FC236}">
                <a16:creationId xmlns:a16="http://schemas.microsoft.com/office/drawing/2014/main" id="{5B7FEE18-C042-4484-94CB-700A3EA0DDC5}"/>
              </a:ext>
            </a:extLst>
          </p:cNvPr>
          <p:cNvGrpSpPr/>
          <p:nvPr/>
        </p:nvGrpSpPr>
        <p:grpSpPr>
          <a:xfrm>
            <a:off x="9229729" y="4499327"/>
            <a:ext cx="2364868" cy="1292662"/>
            <a:chOff x="2551705" y="4283314"/>
            <a:chExt cx="1509655" cy="1292662"/>
          </a:xfrm>
        </p:grpSpPr>
        <p:sp>
          <p:nvSpPr>
            <p:cNvPr id="926" name="TextBox 925">
              <a:extLst>
                <a:ext uri="{FF2B5EF4-FFF2-40B4-BE49-F238E27FC236}">
                  <a16:creationId xmlns:a16="http://schemas.microsoft.com/office/drawing/2014/main" id="{A93CAE0E-742C-4597-A0F0-BD39456146B4}"/>
                </a:ext>
              </a:extLst>
            </p:cNvPr>
            <p:cNvSpPr txBox="1"/>
            <p:nvPr/>
          </p:nvSpPr>
          <p:spPr>
            <a:xfrm>
              <a:off x="2551705" y="4560313"/>
              <a:ext cx="15096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27" name="TextBox 926">
              <a:extLst>
                <a:ext uri="{FF2B5EF4-FFF2-40B4-BE49-F238E27FC236}">
                  <a16:creationId xmlns:a16="http://schemas.microsoft.com/office/drawing/2014/main" id="{4D634358-360B-4ACD-8646-CBF588130B44}"/>
                </a:ext>
              </a:extLst>
            </p:cNvPr>
            <p:cNvSpPr txBox="1"/>
            <p:nvPr/>
          </p:nvSpPr>
          <p:spPr>
            <a:xfrm>
              <a:off x="2551706" y="4283314"/>
              <a:ext cx="1496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28" name="Rounded Rectangle 5">
            <a:extLst>
              <a:ext uri="{FF2B5EF4-FFF2-40B4-BE49-F238E27FC236}">
                <a16:creationId xmlns:a16="http://schemas.microsoft.com/office/drawing/2014/main" id="{3E41DBA6-F193-495C-A272-08A000544A3E}"/>
              </a:ext>
            </a:extLst>
          </p:cNvPr>
          <p:cNvSpPr/>
          <p:nvPr/>
        </p:nvSpPr>
        <p:spPr>
          <a:xfrm flipH="1">
            <a:off x="4724935" y="3635457"/>
            <a:ext cx="349998" cy="28872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29" name="Teardrop 1">
            <a:extLst>
              <a:ext uri="{FF2B5EF4-FFF2-40B4-BE49-F238E27FC236}">
                <a16:creationId xmlns:a16="http://schemas.microsoft.com/office/drawing/2014/main" id="{95A6A36E-DB9B-4D45-BE18-54FDDDCE5EBC}"/>
              </a:ext>
            </a:extLst>
          </p:cNvPr>
          <p:cNvSpPr/>
          <p:nvPr/>
        </p:nvSpPr>
        <p:spPr>
          <a:xfrm rot="18805991">
            <a:off x="8173651" y="3589048"/>
            <a:ext cx="357872" cy="354138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30" name="Rectangle 9">
            <a:extLst>
              <a:ext uri="{FF2B5EF4-FFF2-40B4-BE49-F238E27FC236}">
                <a16:creationId xmlns:a16="http://schemas.microsoft.com/office/drawing/2014/main" id="{374FF03F-98E9-40CA-878A-F1B3190B0480}"/>
              </a:ext>
            </a:extLst>
          </p:cNvPr>
          <p:cNvSpPr/>
          <p:nvPr/>
        </p:nvSpPr>
        <p:spPr>
          <a:xfrm>
            <a:off x="1322679" y="3592508"/>
            <a:ext cx="332216" cy="331676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31" name="TextBox 930">
            <a:extLst>
              <a:ext uri="{FF2B5EF4-FFF2-40B4-BE49-F238E27FC236}">
                <a16:creationId xmlns:a16="http://schemas.microsoft.com/office/drawing/2014/main" id="{79C626F1-A25B-4CC0-9875-651DE6FAF9EE}"/>
              </a:ext>
            </a:extLst>
          </p:cNvPr>
          <p:cNvSpPr txBox="1"/>
          <p:nvPr/>
        </p:nvSpPr>
        <p:spPr>
          <a:xfrm>
            <a:off x="1923069" y="2996471"/>
            <a:ext cx="13559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Simple PowerPoint Presentation 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2" name="TextBox 931">
            <a:extLst>
              <a:ext uri="{FF2B5EF4-FFF2-40B4-BE49-F238E27FC236}">
                <a16:creationId xmlns:a16="http://schemas.microsoft.com/office/drawing/2014/main" id="{F409D835-05A3-4605-A8CB-D733ABB81A8D}"/>
              </a:ext>
            </a:extLst>
          </p:cNvPr>
          <p:cNvSpPr txBox="1"/>
          <p:nvPr/>
        </p:nvSpPr>
        <p:spPr>
          <a:xfrm>
            <a:off x="5347361" y="3019682"/>
            <a:ext cx="13559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Simple PowerPoint Presentation 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3" name="TextBox 932">
            <a:extLst>
              <a:ext uri="{FF2B5EF4-FFF2-40B4-BE49-F238E27FC236}">
                <a16:creationId xmlns:a16="http://schemas.microsoft.com/office/drawing/2014/main" id="{B1938F2D-AEDC-4570-AA54-DCEBF93024CD}"/>
              </a:ext>
            </a:extLst>
          </p:cNvPr>
          <p:cNvSpPr txBox="1"/>
          <p:nvPr/>
        </p:nvSpPr>
        <p:spPr>
          <a:xfrm>
            <a:off x="8771653" y="3042893"/>
            <a:ext cx="13559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Simple PowerPoint Presentation 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116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27</cp:revision>
  <dcterms:created xsi:type="dcterms:W3CDTF">2018-02-18T19:39:47Z</dcterms:created>
  <dcterms:modified xsi:type="dcterms:W3CDTF">2019-04-25T02:41:02Z</dcterms:modified>
</cp:coreProperties>
</file>