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50" name="Graphic 27">
            <a:extLst>
              <a:ext uri="{FF2B5EF4-FFF2-40B4-BE49-F238E27FC236}">
                <a16:creationId xmlns:a16="http://schemas.microsoft.com/office/drawing/2014/main" id="{2654DE11-10A1-4915-A77A-7065549A8D8C}"/>
              </a:ext>
            </a:extLst>
          </p:cNvPr>
          <p:cNvGrpSpPr/>
          <p:nvPr/>
        </p:nvGrpSpPr>
        <p:grpSpPr>
          <a:xfrm flipH="1">
            <a:off x="1362439" y="2542743"/>
            <a:ext cx="2153483" cy="1469920"/>
            <a:chOff x="1074122" y="1"/>
            <a:chExt cx="10037921" cy="6851662"/>
          </a:xfrm>
          <a:solidFill>
            <a:schemeClr val="accent4"/>
          </a:solidFill>
        </p:grpSpPr>
        <p:sp>
          <p:nvSpPr>
            <p:cNvPr id="1951" name="Freeform: Shape 1950">
              <a:extLst>
                <a:ext uri="{FF2B5EF4-FFF2-40B4-BE49-F238E27FC236}">
                  <a16:creationId xmlns:a16="http://schemas.microsoft.com/office/drawing/2014/main" id="{5705EC69-D60E-4CCF-8D53-69A1790C2A40}"/>
                </a:ext>
              </a:extLst>
            </p:cNvPr>
            <p:cNvSpPr/>
            <p:nvPr/>
          </p:nvSpPr>
          <p:spPr>
            <a:xfrm>
              <a:off x="6961161" y="2677283"/>
              <a:ext cx="4150882" cy="4158731"/>
            </a:xfrm>
            <a:custGeom>
              <a:avLst/>
              <a:gdLst>
                <a:gd name="connsiteX0" fmla="*/ 4156696 w 4150894"/>
                <a:gd name="connsiteY0" fmla="*/ 2297508 h 4158741"/>
                <a:gd name="connsiteX1" fmla="*/ 4039780 w 4150894"/>
                <a:gd name="connsiteY1" fmla="*/ 2383822 h 4158741"/>
                <a:gd name="connsiteX2" fmla="*/ 4019379 w 4150894"/>
                <a:gd name="connsiteY2" fmla="*/ 2406578 h 4158741"/>
                <a:gd name="connsiteX3" fmla="*/ 3985638 w 4150894"/>
                <a:gd name="connsiteY3" fmla="*/ 2563511 h 4158741"/>
                <a:gd name="connsiteX4" fmla="*/ 4000547 w 4150894"/>
                <a:gd name="connsiteY4" fmla="*/ 2592544 h 4158741"/>
                <a:gd name="connsiteX5" fmla="*/ 4059397 w 4150894"/>
                <a:gd name="connsiteY5" fmla="*/ 2722799 h 4158741"/>
                <a:gd name="connsiteX6" fmla="*/ 3938558 w 4150894"/>
                <a:gd name="connsiteY6" fmla="*/ 2788711 h 4158741"/>
                <a:gd name="connsiteX7" fmla="*/ 3906387 w 4150894"/>
                <a:gd name="connsiteY7" fmla="*/ 2805189 h 4158741"/>
                <a:gd name="connsiteX8" fmla="*/ 3833413 w 4150894"/>
                <a:gd name="connsiteY8" fmla="*/ 2968400 h 4158741"/>
                <a:gd name="connsiteX9" fmla="*/ 3864014 w 4150894"/>
                <a:gd name="connsiteY9" fmla="*/ 2990370 h 4158741"/>
                <a:gd name="connsiteX10" fmla="*/ 3892263 w 4150894"/>
                <a:gd name="connsiteY10" fmla="*/ 3119841 h 4158741"/>
                <a:gd name="connsiteX11" fmla="*/ 3768285 w 4150894"/>
                <a:gd name="connsiteY11" fmla="*/ 3165351 h 4158741"/>
                <a:gd name="connsiteX12" fmla="*/ 3697665 w 4150894"/>
                <a:gd name="connsiteY12" fmla="*/ 3188891 h 4158741"/>
                <a:gd name="connsiteX13" fmla="*/ 3611352 w 4150894"/>
                <a:gd name="connsiteY13" fmla="*/ 3308161 h 4158741"/>
                <a:gd name="connsiteX14" fmla="*/ 3636461 w 4150894"/>
                <a:gd name="connsiteY14" fmla="*/ 3473726 h 4158741"/>
                <a:gd name="connsiteX15" fmla="*/ 3469327 w 4150894"/>
                <a:gd name="connsiteY15" fmla="*/ 3467449 h 4158741"/>
                <a:gd name="connsiteX16" fmla="*/ 3327302 w 4150894"/>
                <a:gd name="connsiteY16" fmla="*/ 3593780 h 4158741"/>
                <a:gd name="connsiteX17" fmla="*/ 3332010 w 4150894"/>
                <a:gd name="connsiteY17" fmla="*/ 3637722 h 4158741"/>
                <a:gd name="connsiteX18" fmla="*/ 3321809 w 4150894"/>
                <a:gd name="connsiteY18" fmla="*/ 3745221 h 4158741"/>
                <a:gd name="connsiteX19" fmla="*/ 3226080 w 4150894"/>
                <a:gd name="connsiteY19" fmla="*/ 3783670 h 4158741"/>
                <a:gd name="connsiteX20" fmla="*/ 3133489 w 4150894"/>
                <a:gd name="connsiteY20" fmla="*/ 3732667 h 4158741"/>
                <a:gd name="connsiteX21" fmla="*/ 2993033 w 4150894"/>
                <a:gd name="connsiteY21" fmla="*/ 3811134 h 4158741"/>
                <a:gd name="connsiteX22" fmla="*/ 2989109 w 4150894"/>
                <a:gd name="connsiteY22" fmla="*/ 3858998 h 4158741"/>
                <a:gd name="connsiteX23" fmla="*/ 2952230 w 4150894"/>
                <a:gd name="connsiteY23" fmla="*/ 3970421 h 4158741"/>
                <a:gd name="connsiteX24" fmla="*/ 2835315 w 4150894"/>
                <a:gd name="connsiteY24" fmla="*/ 3972775 h 4158741"/>
                <a:gd name="connsiteX25" fmla="*/ 2800005 w 4150894"/>
                <a:gd name="connsiteY25" fmla="*/ 3931972 h 4158741"/>
                <a:gd name="connsiteX26" fmla="*/ 2756848 w 4150894"/>
                <a:gd name="connsiteY26" fmla="*/ 3916279 h 4158741"/>
                <a:gd name="connsiteX27" fmla="*/ 2611684 w 4150894"/>
                <a:gd name="connsiteY27" fmla="*/ 3963359 h 4158741"/>
                <a:gd name="connsiteX28" fmla="*/ 2588929 w 4150894"/>
                <a:gd name="connsiteY28" fmla="*/ 3999454 h 4158741"/>
                <a:gd name="connsiteX29" fmla="*/ 2509677 w 4150894"/>
                <a:gd name="connsiteY29" fmla="*/ 4119508 h 4158741"/>
                <a:gd name="connsiteX30" fmla="*/ 2392762 w 4150894"/>
                <a:gd name="connsiteY30" fmla="*/ 4046534 h 4158741"/>
                <a:gd name="connsiteX31" fmla="*/ 2344897 w 4150894"/>
                <a:gd name="connsiteY31" fmla="*/ 4019071 h 4158741"/>
                <a:gd name="connsiteX32" fmla="*/ 2208365 w 4150894"/>
                <a:gd name="connsiteY32" fmla="*/ 4030841 h 4158741"/>
                <a:gd name="connsiteX33" fmla="*/ 2170701 w 4150894"/>
                <a:gd name="connsiteY33" fmla="*/ 4068505 h 4158741"/>
                <a:gd name="connsiteX34" fmla="*/ 2071833 w 4150894"/>
                <a:gd name="connsiteY34" fmla="*/ 4162665 h 4158741"/>
                <a:gd name="connsiteX35" fmla="*/ 1970611 w 4150894"/>
                <a:gd name="connsiteY35" fmla="*/ 4065366 h 4158741"/>
                <a:gd name="connsiteX36" fmla="*/ 1932162 w 4150894"/>
                <a:gd name="connsiteY36" fmla="*/ 4028486 h 4158741"/>
                <a:gd name="connsiteX37" fmla="*/ 1799553 w 4150894"/>
                <a:gd name="connsiteY37" fmla="*/ 4014362 h 4158741"/>
                <a:gd name="connsiteX38" fmla="*/ 1761104 w 4150894"/>
                <a:gd name="connsiteY38" fmla="*/ 4038687 h 4158741"/>
                <a:gd name="connsiteX39" fmla="*/ 1647327 w 4150894"/>
                <a:gd name="connsiteY39" fmla="*/ 4121862 h 4158741"/>
                <a:gd name="connsiteX40" fmla="*/ 1561798 w 4150894"/>
                <a:gd name="connsiteY40" fmla="*/ 4014362 h 4158741"/>
                <a:gd name="connsiteX41" fmla="*/ 1517072 w 4150894"/>
                <a:gd name="connsiteY41" fmla="*/ 3952374 h 4158741"/>
                <a:gd name="connsiteX42" fmla="*/ 1382109 w 4150894"/>
                <a:gd name="connsiteY42" fmla="*/ 3910002 h 4158741"/>
                <a:gd name="connsiteX43" fmla="*/ 1371124 w 4150894"/>
                <a:gd name="connsiteY43" fmla="*/ 3927264 h 4158741"/>
                <a:gd name="connsiteX44" fmla="*/ 1244793 w 4150894"/>
                <a:gd name="connsiteY44" fmla="*/ 3984545 h 4158741"/>
                <a:gd name="connsiteX45" fmla="*/ 1178880 w 4150894"/>
                <a:gd name="connsiteY45" fmla="*/ 3862922 h 4158741"/>
                <a:gd name="connsiteX46" fmla="*/ 1147493 w 4150894"/>
                <a:gd name="connsiteY46" fmla="*/ 3800148 h 4158741"/>
                <a:gd name="connsiteX47" fmla="*/ 1075304 w 4150894"/>
                <a:gd name="connsiteY47" fmla="*/ 3760130 h 4158741"/>
                <a:gd name="connsiteX48" fmla="*/ 1004684 w 4150894"/>
                <a:gd name="connsiteY48" fmla="*/ 3717758 h 4158741"/>
                <a:gd name="connsiteX49" fmla="*/ 981929 w 4150894"/>
                <a:gd name="connsiteY49" fmla="*/ 3749145 h 4158741"/>
                <a:gd name="connsiteX50" fmla="*/ 845396 w 4150894"/>
                <a:gd name="connsiteY50" fmla="*/ 3775824 h 4158741"/>
                <a:gd name="connsiteX51" fmla="*/ 810871 w 4150894"/>
                <a:gd name="connsiteY51" fmla="*/ 3642430 h 4158741"/>
                <a:gd name="connsiteX52" fmla="*/ 792039 w 4150894"/>
                <a:gd name="connsiteY52" fmla="*/ 3554547 h 4158741"/>
                <a:gd name="connsiteX53" fmla="*/ 683755 w 4150894"/>
                <a:gd name="connsiteY53" fmla="*/ 3458033 h 4158741"/>
                <a:gd name="connsiteX54" fmla="*/ 654722 w 4150894"/>
                <a:gd name="connsiteY54" fmla="*/ 3483927 h 4158741"/>
                <a:gd name="connsiteX55" fmla="*/ 515836 w 4150894"/>
                <a:gd name="connsiteY55" fmla="*/ 3480004 h 4158741"/>
                <a:gd name="connsiteX56" fmla="*/ 510343 w 4150894"/>
                <a:gd name="connsiteY56" fmla="*/ 3342687 h 4158741"/>
                <a:gd name="connsiteX57" fmla="*/ 509558 w 4150894"/>
                <a:gd name="connsiteY57" fmla="*/ 3253234 h 4158741"/>
                <a:gd name="connsiteX58" fmla="*/ 439723 w 4150894"/>
                <a:gd name="connsiteY58" fmla="*/ 3159074 h 4158741"/>
                <a:gd name="connsiteX59" fmla="*/ 433445 w 4150894"/>
                <a:gd name="connsiteY59" fmla="*/ 3155151 h 4158741"/>
                <a:gd name="connsiteX60" fmla="*/ 277296 w 4150894"/>
                <a:gd name="connsiteY60" fmla="*/ 3127687 h 4158741"/>
                <a:gd name="connsiteX61" fmla="*/ 328300 w 4150894"/>
                <a:gd name="connsiteY61" fmla="*/ 2970754 h 4158741"/>
                <a:gd name="connsiteX62" fmla="*/ 254541 w 4150894"/>
                <a:gd name="connsiteY62" fmla="*/ 2809112 h 4158741"/>
                <a:gd name="connsiteX63" fmla="*/ 217662 w 4150894"/>
                <a:gd name="connsiteY63" fmla="*/ 2804404 h 4158741"/>
                <a:gd name="connsiteX64" fmla="*/ 105454 w 4150894"/>
                <a:gd name="connsiteY64" fmla="*/ 2766740 h 4158741"/>
                <a:gd name="connsiteX65" fmla="*/ 96038 w 4150894"/>
                <a:gd name="connsiteY65" fmla="*/ 2663949 h 4158741"/>
                <a:gd name="connsiteX66" fmla="*/ 158812 w 4150894"/>
                <a:gd name="connsiteY66" fmla="*/ 2609806 h 4158741"/>
                <a:gd name="connsiteX67" fmla="*/ 179213 w 4150894"/>
                <a:gd name="connsiteY67" fmla="*/ 2575281 h 4158741"/>
                <a:gd name="connsiteX68" fmla="*/ 140764 w 4150894"/>
                <a:gd name="connsiteY68" fmla="*/ 2411285 h 4158741"/>
                <a:gd name="connsiteX69" fmla="*/ 114085 w 4150894"/>
                <a:gd name="connsiteY69" fmla="*/ 2386961 h 4158741"/>
                <a:gd name="connsiteX70" fmla="*/ 6586 w 4150894"/>
                <a:gd name="connsiteY70" fmla="*/ 2290446 h 4158741"/>
                <a:gd name="connsiteX71" fmla="*/ 104669 w 4150894"/>
                <a:gd name="connsiteY71" fmla="*/ 2179808 h 4158741"/>
                <a:gd name="connsiteX72" fmla="*/ 115655 w 4150894"/>
                <a:gd name="connsiteY72" fmla="*/ 2174315 h 4158741"/>
                <a:gd name="connsiteX73" fmla="*/ 114085 w 4150894"/>
                <a:gd name="connsiteY73" fmla="*/ 1996981 h 4158741"/>
                <a:gd name="connsiteX74" fmla="*/ 88191 w 4150894"/>
                <a:gd name="connsiteY74" fmla="*/ 1975794 h 4158741"/>
                <a:gd name="connsiteX75" fmla="*/ 308 w 4150894"/>
                <a:gd name="connsiteY75" fmla="*/ 1868295 h 4158741"/>
                <a:gd name="connsiteX76" fmla="*/ 106239 w 4150894"/>
                <a:gd name="connsiteY76" fmla="*/ 1772565 h 4158741"/>
                <a:gd name="connsiteX77" fmla="*/ 138410 w 4150894"/>
                <a:gd name="connsiteY77" fmla="*/ 1754518 h 4158741"/>
                <a:gd name="connsiteX78" fmla="*/ 177644 w 4150894"/>
                <a:gd name="connsiteY78" fmla="*/ 1566198 h 4158741"/>
                <a:gd name="connsiteX79" fmla="*/ 151749 w 4150894"/>
                <a:gd name="connsiteY79" fmla="*/ 1556781 h 4158741"/>
                <a:gd name="connsiteX80" fmla="*/ 86622 w 4150894"/>
                <a:gd name="connsiteY80" fmla="*/ 1437512 h 4158741"/>
                <a:gd name="connsiteX81" fmla="*/ 192552 w 4150894"/>
                <a:gd name="connsiteY81" fmla="*/ 1359830 h 4158741"/>
                <a:gd name="connsiteX82" fmla="*/ 269450 w 4150894"/>
                <a:gd name="connsiteY82" fmla="*/ 1308827 h 4158741"/>
                <a:gd name="connsiteX83" fmla="*/ 322022 w 4150894"/>
                <a:gd name="connsiteY83" fmla="*/ 1191911 h 4158741"/>
                <a:gd name="connsiteX84" fmla="*/ 261603 w 4150894"/>
                <a:gd name="connsiteY84" fmla="*/ 1107167 h 4158741"/>
                <a:gd name="connsiteX85" fmla="*/ 290636 w 4150894"/>
                <a:gd name="connsiteY85" fmla="*/ 1004375 h 4158741"/>
                <a:gd name="connsiteX86" fmla="*/ 396566 w 4150894"/>
                <a:gd name="connsiteY86" fmla="*/ 987897 h 4158741"/>
                <a:gd name="connsiteX87" fmla="*/ 456201 w 4150894"/>
                <a:gd name="connsiteY87" fmla="*/ 967496 h 4158741"/>
                <a:gd name="connsiteX88" fmla="*/ 551930 w 4150894"/>
                <a:gd name="connsiteY88" fmla="*/ 834102 h 4158741"/>
                <a:gd name="connsiteX89" fmla="*/ 525252 w 4150894"/>
                <a:gd name="connsiteY89" fmla="*/ 819194 h 4158741"/>
                <a:gd name="connsiteX90" fmla="*/ 516620 w 4150894"/>
                <a:gd name="connsiteY90" fmla="*/ 684231 h 4158741"/>
                <a:gd name="connsiteX91" fmla="*/ 646090 w 4150894"/>
                <a:gd name="connsiteY91" fmla="*/ 659906 h 4158741"/>
                <a:gd name="connsiteX92" fmla="*/ 730050 w 4150894"/>
                <a:gd name="connsiteY92" fmla="*/ 647351 h 4158741"/>
                <a:gd name="connsiteX93" fmla="*/ 835980 w 4150894"/>
                <a:gd name="connsiteY93" fmla="*/ 550837 h 4158741"/>
                <a:gd name="connsiteX94" fmla="*/ 850889 w 4150894"/>
                <a:gd name="connsiteY94" fmla="*/ 384487 h 4158741"/>
                <a:gd name="connsiteX95" fmla="*/ 1009392 w 4150894"/>
                <a:gd name="connsiteY95" fmla="*/ 425290 h 4158741"/>
                <a:gd name="connsiteX96" fmla="*/ 1175741 w 4150894"/>
                <a:gd name="connsiteY96" fmla="*/ 328776 h 4158741"/>
                <a:gd name="connsiteX97" fmla="*/ 1162402 w 4150894"/>
                <a:gd name="connsiteY97" fmla="*/ 280126 h 4158741"/>
                <a:gd name="connsiteX98" fmla="*/ 1225960 w 4150894"/>
                <a:gd name="connsiteY98" fmla="*/ 173411 h 4158741"/>
                <a:gd name="connsiteX99" fmla="*/ 1346799 w 4150894"/>
                <a:gd name="connsiteY99" fmla="*/ 209506 h 4158741"/>
                <a:gd name="connsiteX100" fmla="*/ 1409573 w 4150894"/>
                <a:gd name="connsiteY100" fmla="*/ 228338 h 4158741"/>
                <a:gd name="connsiteX101" fmla="*/ 1539043 w 4150894"/>
                <a:gd name="connsiteY101" fmla="*/ 184397 h 4158741"/>
                <a:gd name="connsiteX102" fmla="*/ 1561798 w 4150894"/>
                <a:gd name="connsiteY102" fmla="*/ 153010 h 4158741"/>
                <a:gd name="connsiteX103" fmla="*/ 1648112 w 4150894"/>
                <a:gd name="connsiteY103" fmla="*/ 42372 h 4158741"/>
                <a:gd name="connsiteX104" fmla="*/ 1762674 w 4150894"/>
                <a:gd name="connsiteY104" fmla="*/ 111423 h 4158741"/>
                <a:gd name="connsiteX105" fmla="*/ 1790137 w 4150894"/>
                <a:gd name="connsiteY105" fmla="*/ 129470 h 4158741"/>
                <a:gd name="connsiteX106" fmla="*/ 1972180 w 4150894"/>
                <a:gd name="connsiteY106" fmla="*/ 109854 h 4158741"/>
                <a:gd name="connsiteX107" fmla="*/ 2081249 w 4150894"/>
                <a:gd name="connsiteY107" fmla="*/ 0 h 4158741"/>
                <a:gd name="connsiteX108" fmla="*/ 2190318 w 4150894"/>
                <a:gd name="connsiteY108" fmla="*/ 109069 h 4158741"/>
                <a:gd name="connsiteX109" fmla="*/ 2375499 w 4150894"/>
                <a:gd name="connsiteY109" fmla="*/ 129470 h 4158741"/>
                <a:gd name="connsiteX110" fmla="*/ 2401394 w 4150894"/>
                <a:gd name="connsiteY110" fmla="*/ 109069 h 4158741"/>
                <a:gd name="connsiteX111" fmla="*/ 2519878 w 4150894"/>
                <a:gd name="connsiteY111" fmla="*/ 47865 h 4158741"/>
                <a:gd name="connsiteX112" fmla="*/ 2599914 w 4150894"/>
                <a:gd name="connsiteY112" fmla="*/ 151441 h 4158741"/>
                <a:gd name="connsiteX113" fmla="*/ 2621885 w 4150894"/>
                <a:gd name="connsiteY113" fmla="*/ 183612 h 4158741"/>
                <a:gd name="connsiteX114" fmla="*/ 2767049 w 4150894"/>
                <a:gd name="connsiteY114" fmla="*/ 231477 h 4158741"/>
                <a:gd name="connsiteX115" fmla="*/ 2802359 w 4150894"/>
                <a:gd name="connsiteY115" fmla="*/ 221276 h 4158741"/>
                <a:gd name="connsiteX116" fmla="*/ 2927121 w 4150894"/>
                <a:gd name="connsiteY116" fmla="*/ 182828 h 4158741"/>
                <a:gd name="connsiteX117" fmla="*/ 2986756 w 4150894"/>
                <a:gd name="connsiteY117" fmla="*/ 297389 h 4158741"/>
                <a:gd name="connsiteX118" fmla="*/ 3011865 w 4150894"/>
                <a:gd name="connsiteY118" fmla="*/ 343685 h 4158741"/>
                <a:gd name="connsiteX119" fmla="*/ 3137412 w 4150894"/>
                <a:gd name="connsiteY119" fmla="*/ 415089 h 4158741"/>
                <a:gd name="connsiteX120" fmla="*/ 3253543 w 4150894"/>
                <a:gd name="connsiteY120" fmla="*/ 375071 h 4158741"/>
                <a:gd name="connsiteX121" fmla="*/ 3337502 w 4150894"/>
                <a:gd name="connsiteY121" fmla="*/ 516312 h 4158741"/>
                <a:gd name="connsiteX122" fmla="*/ 3351627 w 4150894"/>
                <a:gd name="connsiteY122" fmla="*/ 574377 h 4158741"/>
                <a:gd name="connsiteX123" fmla="*/ 3453634 w 4150894"/>
                <a:gd name="connsiteY123" fmla="*/ 666183 h 4158741"/>
                <a:gd name="connsiteX124" fmla="*/ 3499929 w 4150894"/>
                <a:gd name="connsiteY124" fmla="*/ 673245 h 4158741"/>
                <a:gd name="connsiteX125" fmla="*/ 3628614 w 4150894"/>
                <a:gd name="connsiteY125" fmla="*/ 688154 h 4158741"/>
                <a:gd name="connsiteX126" fmla="*/ 3635676 w 4150894"/>
                <a:gd name="connsiteY126" fmla="*/ 817624 h 4158741"/>
                <a:gd name="connsiteX127" fmla="*/ 3638815 w 4150894"/>
                <a:gd name="connsiteY127" fmla="*/ 875690 h 4158741"/>
                <a:gd name="connsiteX128" fmla="*/ 3724344 w 4150894"/>
                <a:gd name="connsiteY128" fmla="*/ 992605 h 4158741"/>
                <a:gd name="connsiteX129" fmla="*/ 3754161 w 4150894"/>
                <a:gd name="connsiteY129" fmla="*/ 1007514 h 4158741"/>
                <a:gd name="connsiteX130" fmla="*/ 3899325 w 4150894"/>
                <a:gd name="connsiteY130" fmla="*/ 1051455 h 4158741"/>
                <a:gd name="connsiteX131" fmla="*/ 3845183 w 4150894"/>
                <a:gd name="connsiteY131" fmla="*/ 1196619 h 4158741"/>
                <a:gd name="connsiteX132" fmla="*/ 3917372 w 4150894"/>
                <a:gd name="connsiteY132" fmla="*/ 1362969 h 4158741"/>
                <a:gd name="connsiteX133" fmla="*/ 3945620 w 4150894"/>
                <a:gd name="connsiteY133" fmla="*/ 1373954 h 4158741"/>
                <a:gd name="connsiteX134" fmla="*/ 4065675 w 4150894"/>
                <a:gd name="connsiteY134" fmla="*/ 1444574 h 4158741"/>
                <a:gd name="connsiteX135" fmla="*/ 4005255 w 4150894"/>
                <a:gd name="connsiteY135" fmla="*/ 1570121 h 4158741"/>
                <a:gd name="connsiteX136" fmla="*/ 3991916 w 4150894"/>
                <a:gd name="connsiteY136" fmla="*/ 1600723 h 4158741"/>
                <a:gd name="connsiteX137" fmla="*/ 4023303 w 4150894"/>
                <a:gd name="connsiteY137" fmla="*/ 1749810 h 4158741"/>
                <a:gd name="connsiteX138" fmla="*/ 4050766 w 4150894"/>
                <a:gd name="connsiteY138" fmla="*/ 1772565 h 4158741"/>
                <a:gd name="connsiteX139" fmla="*/ 4148065 w 4150894"/>
                <a:gd name="connsiteY139" fmla="*/ 1864371 h 4158741"/>
                <a:gd name="connsiteX140" fmla="*/ 4069598 w 4150894"/>
                <a:gd name="connsiteY140" fmla="*/ 1975794 h 4158741"/>
                <a:gd name="connsiteX141" fmla="*/ 4047627 w 4150894"/>
                <a:gd name="connsiteY141" fmla="*/ 2004827 h 4158741"/>
                <a:gd name="connsiteX142" fmla="*/ 4046843 w 4150894"/>
                <a:gd name="connsiteY142" fmla="*/ 2153914 h 4158741"/>
                <a:gd name="connsiteX143" fmla="*/ 4059397 w 4150894"/>
                <a:gd name="connsiteY143" fmla="*/ 2178239 h 4158741"/>
                <a:gd name="connsiteX144" fmla="*/ 4157481 w 4150894"/>
                <a:gd name="connsiteY144" fmla="*/ 2258275 h 4158741"/>
                <a:gd name="connsiteX145" fmla="*/ 4156696 w 4150894"/>
                <a:gd name="connsiteY145" fmla="*/ 2297508 h 4158741"/>
                <a:gd name="connsiteX146" fmla="*/ 2080464 w 4150894"/>
                <a:gd name="connsiteY146" fmla="*/ 3323070 h 4158741"/>
                <a:gd name="connsiteX147" fmla="*/ 3322593 w 4150894"/>
                <a:gd name="connsiteY147" fmla="*/ 2085648 h 4158741"/>
                <a:gd name="connsiteX148" fmla="*/ 2094588 w 4150894"/>
                <a:gd name="connsiteY148" fmla="*/ 845088 h 4158741"/>
                <a:gd name="connsiteX149" fmla="*/ 842257 w 4150894"/>
                <a:gd name="connsiteY149" fmla="*/ 2069170 h 4158741"/>
                <a:gd name="connsiteX150" fmla="*/ 2080464 w 4150894"/>
                <a:gd name="connsiteY150" fmla="*/ 3323070 h 4158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</a:cxnLst>
              <a:rect l="l" t="t" r="r" b="b"/>
              <a:pathLst>
                <a:path w="4150894" h="4158741">
                  <a:moveTo>
                    <a:pt x="4156696" y="2297508"/>
                  </a:moveTo>
                  <a:cubicBezTo>
                    <a:pt x="4134725" y="2349296"/>
                    <a:pt x="4101769" y="2385391"/>
                    <a:pt x="4039780" y="2383822"/>
                  </a:cubicBezTo>
                  <a:cubicBezTo>
                    <a:pt x="4032718" y="2383822"/>
                    <a:pt x="4021734" y="2397161"/>
                    <a:pt x="4019379" y="2406578"/>
                  </a:cubicBezTo>
                  <a:cubicBezTo>
                    <a:pt x="4006825" y="2458365"/>
                    <a:pt x="3995055" y="2510938"/>
                    <a:pt x="3985638" y="2563511"/>
                  </a:cubicBezTo>
                  <a:cubicBezTo>
                    <a:pt x="3984069" y="2572142"/>
                    <a:pt x="3991916" y="2587836"/>
                    <a:pt x="4000547" y="2592544"/>
                  </a:cubicBezTo>
                  <a:cubicBezTo>
                    <a:pt x="4057044" y="2627854"/>
                    <a:pt x="4076660" y="2670226"/>
                    <a:pt x="4059397" y="2722799"/>
                  </a:cubicBezTo>
                  <a:cubicBezTo>
                    <a:pt x="4043704" y="2769094"/>
                    <a:pt x="3999762" y="2791849"/>
                    <a:pt x="3938558" y="2788711"/>
                  </a:cubicBezTo>
                  <a:cubicBezTo>
                    <a:pt x="3927573" y="2787926"/>
                    <a:pt x="3910310" y="2796557"/>
                    <a:pt x="3906387" y="2805189"/>
                  </a:cubicBezTo>
                  <a:cubicBezTo>
                    <a:pt x="3880493" y="2857762"/>
                    <a:pt x="3858522" y="2911904"/>
                    <a:pt x="3833413" y="2968400"/>
                  </a:cubicBezTo>
                  <a:cubicBezTo>
                    <a:pt x="3843613" y="2975462"/>
                    <a:pt x="3853814" y="2982524"/>
                    <a:pt x="3864014" y="2990370"/>
                  </a:cubicBezTo>
                  <a:cubicBezTo>
                    <a:pt x="3904818" y="3022542"/>
                    <a:pt x="3916588" y="3075114"/>
                    <a:pt x="3892263" y="3119841"/>
                  </a:cubicBezTo>
                  <a:cubicBezTo>
                    <a:pt x="3868723" y="3162997"/>
                    <a:pt x="3813796" y="3186537"/>
                    <a:pt x="3768285" y="3165351"/>
                  </a:cubicBezTo>
                  <a:cubicBezTo>
                    <a:pt x="3732191" y="3148089"/>
                    <a:pt x="3716497" y="3159859"/>
                    <a:pt x="3697665" y="3188891"/>
                  </a:cubicBezTo>
                  <a:cubicBezTo>
                    <a:pt x="3670986" y="3230479"/>
                    <a:pt x="3640384" y="3268928"/>
                    <a:pt x="3611352" y="3308161"/>
                  </a:cubicBezTo>
                  <a:cubicBezTo>
                    <a:pt x="3668633" y="3377212"/>
                    <a:pt x="3675694" y="3429785"/>
                    <a:pt x="3636461" y="3473726"/>
                  </a:cubicBezTo>
                  <a:cubicBezTo>
                    <a:pt x="3596443" y="3517668"/>
                    <a:pt x="3545439" y="3516098"/>
                    <a:pt x="3469327" y="3467449"/>
                  </a:cubicBezTo>
                  <a:cubicBezTo>
                    <a:pt x="3422247" y="3509036"/>
                    <a:pt x="3372812" y="3549839"/>
                    <a:pt x="3327302" y="3593780"/>
                  </a:cubicBezTo>
                  <a:cubicBezTo>
                    <a:pt x="3321024" y="3600058"/>
                    <a:pt x="3327302" y="3623598"/>
                    <a:pt x="3332010" y="3637722"/>
                  </a:cubicBezTo>
                  <a:cubicBezTo>
                    <a:pt x="3346133" y="3675386"/>
                    <a:pt x="3346919" y="3712265"/>
                    <a:pt x="3321809" y="3745221"/>
                  </a:cubicBezTo>
                  <a:cubicBezTo>
                    <a:pt x="3298269" y="3777393"/>
                    <a:pt x="3263743" y="3794655"/>
                    <a:pt x="3226080" y="3783670"/>
                  </a:cubicBezTo>
                  <a:cubicBezTo>
                    <a:pt x="3195478" y="3775039"/>
                    <a:pt x="3168799" y="3752284"/>
                    <a:pt x="3133489" y="3732667"/>
                  </a:cubicBezTo>
                  <a:cubicBezTo>
                    <a:pt x="3092686" y="3755422"/>
                    <a:pt x="3042467" y="3783670"/>
                    <a:pt x="2993033" y="3811134"/>
                  </a:cubicBezTo>
                  <a:cubicBezTo>
                    <a:pt x="2967139" y="3825258"/>
                    <a:pt x="2985186" y="3843305"/>
                    <a:pt x="2989109" y="3858998"/>
                  </a:cubicBezTo>
                  <a:cubicBezTo>
                    <a:pt x="3000095" y="3901370"/>
                    <a:pt x="2986756" y="3945312"/>
                    <a:pt x="2952230" y="3970421"/>
                  </a:cubicBezTo>
                  <a:cubicBezTo>
                    <a:pt x="2917705" y="3996315"/>
                    <a:pt x="2869840" y="3997885"/>
                    <a:pt x="2835315" y="3972775"/>
                  </a:cubicBezTo>
                  <a:cubicBezTo>
                    <a:pt x="2821191" y="3962574"/>
                    <a:pt x="2807851" y="3947666"/>
                    <a:pt x="2800005" y="3931972"/>
                  </a:cubicBezTo>
                  <a:cubicBezTo>
                    <a:pt x="2789019" y="3910786"/>
                    <a:pt x="2777249" y="3909217"/>
                    <a:pt x="2756848" y="3916279"/>
                  </a:cubicBezTo>
                  <a:cubicBezTo>
                    <a:pt x="2708983" y="3933542"/>
                    <a:pt x="2660334" y="3949235"/>
                    <a:pt x="2611684" y="3963359"/>
                  </a:cubicBezTo>
                  <a:cubicBezTo>
                    <a:pt x="2590499" y="3969636"/>
                    <a:pt x="2585791" y="3978268"/>
                    <a:pt x="2588929" y="3999454"/>
                  </a:cubicBezTo>
                  <a:cubicBezTo>
                    <a:pt x="2598345" y="4059873"/>
                    <a:pt x="2565389" y="4106953"/>
                    <a:pt x="2509677" y="4119508"/>
                  </a:cubicBezTo>
                  <a:cubicBezTo>
                    <a:pt x="2458674" y="4130493"/>
                    <a:pt x="2410025" y="4102245"/>
                    <a:pt x="2392762" y="4046534"/>
                  </a:cubicBezTo>
                  <a:cubicBezTo>
                    <a:pt x="2384130" y="4019855"/>
                    <a:pt x="2373145" y="4014362"/>
                    <a:pt x="2344897" y="4019071"/>
                  </a:cubicBezTo>
                  <a:cubicBezTo>
                    <a:pt x="2300171" y="4026917"/>
                    <a:pt x="2253876" y="4028486"/>
                    <a:pt x="2208365" y="4030841"/>
                  </a:cubicBezTo>
                  <a:cubicBezTo>
                    <a:pt x="2184040" y="4032410"/>
                    <a:pt x="2172270" y="4041041"/>
                    <a:pt x="2170701" y="4068505"/>
                  </a:cubicBezTo>
                  <a:cubicBezTo>
                    <a:pt x="2167562" y="4126570"/>
                    <a:pt x="2126759" y="4162665"/>
                    <a:pt x="2071833" y="4162665"/>
                  </a:cubicBezTo>
                  <a:cubicBezTo>
                    <a:pt x="2015336" y="4162665"/>
                    <a:pt x="1973749" y="4125001"/>
                    <a:pt x="1970611" y="4065366"/>
                  </a:cubicBezTo>
                  <a:cubicBezTo>
                    <a:pt x="1969041" y="4037902"/>
                    <a:pt x="1957271" y="4030056"/>
                    <a:pt x="1932162" y="4028486"/>
                  </a:cubicBezTo>
                  <a:cubicBezTo>
                    <a:pt x="1888220" y="4025348"/>
                    <a:pt x="1843494" y="4020640"/>
                    <a:pt x="1799553" y="4014362"/>
                  </a:cubicBezTo>
                  <a:cubicBezTo>
                    <a:pt x="1778367" y="4011224"/>
                    <a:pt x="1766597" y="4013578"/>
                    <a:pt x="1761104" y="4038687"/>
                  </a:cubicBezTo>
                  <a:cubicBezTo>
                    <a:pt x="1749334" y="4097538"/>
                    <a:pt x="1705392" y="4128139"/>
                    <a:pt x="1647327" y="4121862"/>
                  </a:cubicBezTo>
                  <a:cubicBezTo>
                    <a:pt x="1595539" y="4116369"/>
                    <a:pt x="1558660" y="4073213"/>
                    <a:pt x="1561798" y="4014362"/>
                  </a:cubicBezTo>
                  <a:cubicBezTo>
                    <a:pt x="1564152" y="3978268"/>
                    <a:pt x="1554736" y="3960221"/>
                    <a:pt x="1517072" y="3952374"/>
                  </a:cubicBezTo>
                  <a:cubicBezTo>
                    <a:pt x="1471561" y="3942173"/>
                    <a:pt x="1427620" y="3924911"/>
                    <a:pt x="1382109" y="3910002"/>
                  </a:cubicBezTo>
                  <a:cubicBezTo>
                    <a:pt x="1378186" y="3916279"/>
                    <a:pt x="1374263" y="3921772"/>
                    <a:pt x="1371124" y="3927264"/>
                  </a:cubicBezTo>
                  <a:cubicBezTo>
                    <a:pt x="1342091" y="3979837"/>
                    <a:pt x="1294227" y="4001808"/>
                    <a:pt x="1244793" y="3984545"/>
                  </a:cubicBezTo>
                  <a:cubicBezTo>
                    <a:pt x="1193789" y="3966498"/>
                    <a:pt x="1164756" y="3919418"/>
                    <a:pt x="1178880" y="3862922"/>
                  </a:cubicBezTo>
                  <a:cubicBezTo>
                    <a:pt x="1188296" y="3827611"/>
                    <a:pt x="1176526" y="3813488"/>
                    <a:pt x="1147493" y="3800148"/>
                  </a:cubicBezTo>
                  <a:cubicBezTo>
                    <a:pt x="1122384" y="3789163"/>
                    <a:pt x="1099629" y="3774254"/>
                    <a:pt x="1075304" y="3760130"/>
                  </a:cubicBezTo>
                  <a:cubicBezTo>
                    <a:pt x="1052549" y="3746791"/>
                    <a:pt x="1030578" y="3733451"/>
                    <a:pt x="1004684" y="3717758"/>
                  </a:cubicBezTo>
                  <a:cubicBezTo>
                    <a:pt x="996837" y="3728743"/>
                    <a:pt x="988990" y="3738944"/>
                    <a:pt x="981929" y="3749145"/>
                  </a:cubicBezTo>
                  <a:cubicBezTo>
                    <a:pt x="947403" y="3793086"/>
                    <a:pt x="890907" y="3804071"/>
                    <a:pt x="845396" y="3775824"/>
                  </a:cubicBezTo>
                  <a:cubicBezTo>
                    <a:pt x="800670" y="3748360"/>
                    <a:pt x="780269" y="3687156"/>
                    <a:pt x="810871" y="3642430"/>
                  </a:cubicBezTo>
                  <a:cubicBezTo>
                    <a:pt x="838334" y="3600842"/>
                    <a:pt x="825779" y="3580441"/>
                    <a:pt x="792039" y="3554547"/>
                  </a:cubicBezTo>
                  <a:cubicBezTo>
                    <a:pt x="755159" y="3526299"/>
                    <a:pt x="721419" y="3492558"/>
                    <a:pt x="683755" y="3458033"/>
                  </a:cubicBezTo>
                  <a:cubicBezTo>
                    <a:pt x="673554" y="3466664"/>
                    <a:pt x="664923" y="3475295"/>
                    <a:pt x="654722" y="3483927"/>
                  </a:cubicBezTo>
                  <a:cubicBezTo>
                    <a:pt x="611565" y="3519237"/>
                    <a:pt x="554284" y="3517668"/>
                    <a:pt x="515836" y="3480004"/>
                  </a:cubicBezTo>
                  <a:cubicBezTo>
                    <a:pt x="478172" y="3443124"/>
                    <a:pt x="471109" y="3380351"/>
                    <a:pt x="510343" y="3342687"/>
                  </a:cubicBezTo>
                  <a:cubicBezTo>
                    <a:pt x="546438" y="3308161"/>
                    <a:pt x="537806" y="3284621"/>
                    <a:pt x="509558" y="3253234"/>
                  </a:cubicBezTo>
                  <a:cubicBezTo>
                    <a:pt x="483664" y="3224201"/>
                    <a:pt x="462478" y="3190461"/>
                    <a:pt x="439723" y="3159074"/>
                  </a:cubicBezTo>
                  <a:cubicBezTo>
                    <a:pt x="438153" y="3157505"/>
                    <a:pt x="435015" y="3155936"/>
                    <a:pt x="433445" y="3155151"/>
                  </a:cubicBezTo>
                  <a:cubicBezTo>
                    <a:pt x="357332" y="3184968"/>
                    <a:pt x="307898" y="3176337"/>
                    <a:pt x="277296" y="3127687"/>
                  </a:cubicBezTo>
                  <a:cubicBezTo>
                    <a:pt x="246694" y="3079038"/>
                    <a:pt x="262388" y="3027250"/>
                    <a:pt x="328300" y="2970754"/>
                  </a:cubicBezTo>
                  <a:cubicBezTo>
                    <a:pt x="304760" y="2917396"/>
                    <a:pt x="281220" y="2862470"/>
                    <a:pt x="254541" y="2809112"/>
                  </a:cubicBezTo>
                  <a:cubicBezTo>
                    <a:pt x="251402" y="2802835"/>
                    <a:pt x="230216" y="2802835"/>
                    <a:pt x="217662" y="2804404"/>
                  </a:cubicBezTo>
                  <a:cubicBezTo>
                    <a:pt x="173720" y="2810682"/>
                    <a:pt x="133702" y="2805189"/>
                    <a:pt x="105454" y="2766740"/>
                  </a:cubicBezTo>
                  <a:cubicBezTo>
                    <a:pt x="81914" y="2734569"/>
                    <a:pt x="75637" y="2696905"/>
                    <a:pt x="96038" y="2663949"/>
                  </a:cubicBezTo>
                  <a:cubicBezTo>
                    <a:pt x="110162" y="2641193"/>
                    <a:pt x="135271" y="2623930"/>
                    <a:pt x="158812" y="2609806"/>
                  </a:cubicBezTo>
                  <a:cubicBezTo>
                    <a:pt x="174505" y="2600390"/>
                    <a:pt x="183921" y="2594898"/>
                    <a:pt x="179213" y="2575281"/>
                  </a:cubicBezTo>
                  <a:cubicBezTo>
                    <a:pt x="165874" y="2521139"/>
                    <a:pt x="154888" y="2465428"/>
                    <a:pt x="140764" y="2411285"/>
                  </a:cubicBezTo>
                  <a:cubicBezTo>
                    <a:pt x="138410" y="2401085"/>
                    <a:pt x="124286" y="2388530"/>
                    <a:pt x="114085" y="2386961"/>
                  </a:cubicBezTo>
                  <a:cubicBezTo>
                    <a:pt x="41111" y="2374406"/>
                    <a:pt x="8940" y="2346158"/>
                    <a:pt x="6586" y="2290446"/>
                  </a:cubicBezTo>
                  <a:cubicBezTo>
                    <a:pt x="4232" y="2230027"/>
                    <a:pt x="31695" y="2198640"/>
                    <a:pt x="104669" y="2179808"/>
                  </a:cubicBezTo>
                  <a:cubicBezTo>
                    <a:pt x="107024" y="2179024"/>
                    <a:pt x="109377" y="2177454"/>
                    <a:pt x="115655" y="2174315"/>
                  </a:cubicBezTo>
                  <a:cubicBezTo>
                    <a:pt x="115655" y="2116250"/>
                    <a:pt x="116439" y="2056615"/>
                    <a:pt x="114085" y="1996981"/>
                  </a:cubicBezTo>
                  <a:cubicBezTo>
                    <a:pt x="114085" y="1989134"/>
                    <a:pt x="98392" y="1978148"/>
                    <a:pt x="88191" y="1975794"/>
                  </a:cubicBezTo>
                  <a:cubicBezTo>
                    <a:pt x="30126" y="1960101"/>
                    <a:pt x="-3615" y="1920083"/>
                    <a:pt x="308" y="1868295"/>
                  </a:cubicBezTo>
                  <a:cubicBezTo>
                    <a:pt x="4232" y="1814937"/>
                    <a:pt x="46604" y="1777274"/>
                    <a:pt x="106239" y="1772565"/>
                  </a:cubicBezTo>
                  <a:cubicBezTo>
                    <a:pt x="118009" y="1771781"/>
                    <a:pt x="136056" y="1763150"/>
                    <a:pt x="138410" y="1754518"/>
                  </a:cubicBezTo>
                  <a:cubicBezTo>
                    <a:pt x="153319" y="1692529"/>
                    <a:pt x="164304" y="1629756"/>
                    <a:pt x="177644" y="1566198"/>
                  </a:cubicBezTo>
                  <a:cubicBezTo>
                    <a:pt x="168228" y="1563059"/>
                    <a:pt x="159596" y="1559920"/>
                    <a:pt x="151749" y="1556781"/>
                  </a:cubicBezTo>
                  <a:cubicBezTo>
                    <a:pt x="100746" y="1536380"/>
                    <a:pt x="75637" y="1491654"/>
                    <a:pt x="86622" y="1437512"/>
                  </a:cubicBezTo>
                  <a:cubicBezTo>
                    <a:pt x="96038" y="1389647"/>
                    <a:pt x="142334" y="1350414"/>
                    <a:pt x="192552" y="1359830"/>
                  </a:cubicBezTo>
                  <a:cubicBezTo>
                    <a:pt x="241986" y="1369246"/>
                    <a:pt x="256111" y="1347275"/>
                    <a:pt x="269450" y="1308827"/>
                  </a:cubicBezTo>
                  <a:cubicBezTo>
                    <a:pt x="285143" y="1266454"/>
                    <a:pt x="306329" y="1225652"/>
                    <a:pt x="322022" y="1191911"/>
                  </a:cubicBezTo>
                  <a:cubicBezTo>
                    <a:pt x="299267" y="1160524"/>
                    <a:pt x="272588" y="1136984"/>
                    <a:pt x="261603" y="1107167"/>
                  </a:cubicBezTo>
                  <a:cubicBezTo>
                    <a:pt x="248264" y="1070287"/>
                    <a:pt x="257680" y="1031839"/>
                    <a:pt x="290636" y="1004375"/>
                  </a:cubicBezTo>
                  <a:cubicBezTo>
                    <a:pt x="322807" y="976912"/>
                    <a:pt x="360471" y="971419"/>
                    <a:pt x="396566" y="987897"/>
                  </a:cubicBezTo>
                  <a:cubicBezTo>
                    <a:pt x="426383" y="1001236"/>
                    <a:pt x="440508" y="991821"/>
                    <a:pt x="456201" y="967496"/>
                  </a:cubicBezTo>
                  <a:cubicBezTo>
                    <a:pt x="483664" y="925124"/>
                    <a:pt x="515051" y="884321"/>
                    <a:pt x="551930" y="834102"/>
                  </a:cubicBezTo>
                  <a:cubicBezTo>
                    <a:pt x="543299" y="829394"/>
                    <a:pt x="532313" y="826256"/>
                    <a:pt x="525252" y="819194"/>
                  </a:cubicBezTo>
                  <a:cubicBezTo>
                    <a:pt x="486803" y="779960"/>
                    <a:pt x="483664" y="725033"/>
                    <a:pt x="516620" y="684231"/>
                  </a:cubicBezTo>
                  <a:cubicBezTo>
                    <a:pt x="548007" y="644212"/>
                    <a:pt x="602934" y="629304"/>
                    <a:pt x="646090" y="659906"/>
                  </a:cubicBezTo>
                  <a:cubicBezTo>
                    <a:pt x="683755" y="686585"/>
                    <a:pt x="704156" y="674030"/>
                    <a:pt x="730050" y="647351"/>
                  </a:cubicBezTo>
                  <a:cubicBezTo>
                    <a:pt x="763791" y="612826"/>
                    <a:pt x="800670" y="582224"/>
                    <a:pt x="835980" y="550837"/>
                  </a:cubicBezTo>
                  <a:cubicBezTo>
                    <a:pt x="795962" y="464523"/>
                    <a:pt x="800670" y="419013"/>
                    <a:pt x="850889" y="384487"/>
                  </a:cubicBezTo>
                  <a:cubicBezTo>
                    <a:pt x="898754" y="351531"/>
                    <a:pt x="946619" y="363301"/>
                    <a:pt x="1009392" y="425290"/>
                  </a:cubicBezTo>
                  <a:cubicBezTo>
                    <a:pt x="1063534" y="393903"/>
                    <a:pt x="1119246" y="361732"/>
                    <a:pt x="1175741" y="328776"/>
                  </a:cubicBezTo>
                  <a:cubicBezTo>
                    <a:pt x="1171034" y="312298"/>
                    <a:pt x="1164756" y="296604"/>
                    <a:pt x="1162402" y="280126"/>
                  </a:cubicBezTo>
                  <a:cubicBezTo>
                    <a:pt x="1156125" y="235400"/>
                    <a:pt x="1182804" y="190674"/>
                    <a:pt x="1225960" y="173411"/>
                  </a:cubicBezTo>
                  <a:cubicBezTo>
                    <a:pt x="1270686" y="155364"/>
                    <a:pt x="1321690" y="167919"/>
                    <a:pt x="1346799" y="209506"/>
                  </a:cubicBezTo>
                  <a:cubicBezTo>
                    <a:pt x="1364847" y="239324"/>
                    <a:pt x="1381325" y="240108"/>
                    <a:pt x="1409573" y="228338"/>
                  </a:cubicBezTo>
                  <a:cubicBezTo>
                    <a:pt x="1451945" y="211860"/>
                    <a:pt x="1496671" y="200875"/>
                    <a:pt x="1539043" y="184397"/>
                  </a:cubicBezTo>
                  <a:cubicBezTo>
                    <a:pt x="1549244" y="180474"/>
                    <a:pt x="1561014" y="164780"/>
                    <a:pt x="1561798" y="153010"/>
                  </a:cubicBezTo>
                  <a:cubicBezTo>
                    <a:pt x="1564937" y="94160"/>
                    <a:pt x="1594754" y="53357"/>
                    <a:pt x="1648112" y="42372"/>
                  </a:cubicBezTo>
                  <a:cubicBezTo>
                    <a:pt x="1693622" y="32956"/>
                    <a:pt x="1735995" y="59635"/>
                    <a:pt x="1762674" y="111423"/>
                  </a:cubicBezTo>
                  <a:cubicBezTo>
                    <a:pt x="1767381" y="120054"/>
                    <a:pt x="1781505" y="130255"/>
                    <a:pt x="1790137" y="129470"/>
                  </a:cubicBezTo>
                  <a:cubicBezTo>
                    <a:pt x="1851341" y="124762"/>
                    <a:pt x="1911761" y="116916"/>
                    <a:pt x="1972180" y="109854"/>
                  </a:cubicBezTo>
                  <a:cubicBezTo>
                    <a:pt x="1998074" y="26679"/>
                    <a:pt x="2023968" y="784"/>
                    <a:pt x="2081249" y="0"/>
                  </a:cubicBezTo>
                  <a:cubicBezTo>
                    <a:pt x="2139314" y="0"/>
                    <a:pt x="2163639" y="24325"/>
                    <a:pt x="2190318" y="109069"/>
                  </a:cubicBezTo>
                  <a:cubicBezTo>
                    <a:pt x="2251521" y="116131"/>
                    <a:pt x="2313510" y="123977"/>
                    <a:pt x="2375499" y="129470"/>
                  </a:cubicBezTo>
                  <a:cubicBezTo>
                    <a:pt x="2384130" y="130255"/>
                    <a:pt x="2396685" y="118485"/>
                    <a:pt x="2401394" y="109069"/>
                  </a:cubicBezTo>
                  <a:cubicBezTo>
                    <a:pt x="2428072" y="58850"/>
                    <a:pt x="2466521" y="37664"/>
                    <a:pt x="2519878" y="47865"/>
                  </a:cubicBezTo>
                  <a:cubicBezTo>
                    <a:pt x="2564604" y="56496"/>
                    <a:pt x="2594422" y="96514"/>
                    <a:pt x="2599914" y="151441"/>
                  </a:cubicBezTo>
                  <a:cubicBezTo>
                    <a:pt x="2600699" y="163211"/>
                    <a:pt x="2611684" y="178904"/>
                    <a:pt x="2621885" y="183612"/>
                  </a:cubicBezTo>
                  <a:cubicBezTo>
                    <a:pt x="2668965" y="201660"/>
                    <a:pt x="2717614" y="217353"/>
                    <a:pt x="2767049" y="231477"/>
                  </a:cubicBezTo>
                  <a:cubicBezTo>
                    <a:pt x="2777249" y="234616"/>
                    <a:pt x="2794512" y="229123"/>
                    <a:pt x="2802359" y="221276"/>
                  </a:cubicBezTo>
                  <a:cubicBezTo>
                    <a:pt x="2843161" y="177335"/>
                    <a:pt x="2881610" y="163996"/>
                    <a:pt x="2927121" y="182828"/>
                  </a:cubicBezTo>
                  <a:cubicBezTo>
                    <a:pt x="2972632" y="201660"/>
                    <a:pt x="2993033" y="237754"/>
                    <a:pt x="2986756" y="297389"/>
                  </a:cubicBezTo>
                  <a:cubicBezTo>
                    <a:pt x="2984402" y="320929"/>
                    <a:pt x="2992248" y="332699"/>
                    <a:pt x="3011865" y="343685"/>
                  </a:cubicBezTo>
                  <a:cubicBezTo>
                    <a:pt x="3058945" y="368794"/>
                    <a:pt x="3104456" y="396257"/>
                    <a:pt x="3137412" y="415089"/>
                  </a:cubicBezTo>
                  <a:cubicBezTo>
                    <a:pt x="3182923" y="398611"/>
                    <a:pt x="3218233" y="375071"/>
                    <a:pt x="3253543" y="375071"/>
                  </a:cubicBezTo>
                  <a:cubicBezTo>
                    <a:pt x="3324163" y="374287"/>
                    <a:pt x="3368889" y="450400"/>
                    <a:pt x="3337502" y="516312"/>
                  </a:cubicBezTo>
                  <a:cubicBezTo>
                    <a:pt x="3324163" y="544560"/>
                    <a:pt x="3330440" y="557114"/>
                    <a:pt x="3351627" y="574377"/>
                  </a:cubicBezTo>
                  <a:cubicBezTo>
                    <a:pt x="3386937" y="603410"/>
                    <a:pt x="3420677" y="634797"/>
                    <a:pt x="3453634" y="666183"/>
                  </a:cubicBezTo>
                  <a:cubicBezTo>
                    <a:pt x="3468542" y="680307"/>
                    <a:pt x="3479527" y="686585"/>
                    <a:pt x="3499929" y="673245"/>
                  </a:cubicBezTo>
                  <a:cubicBezTo>
                    <a:pt x="3543870" y="645782"/>
                    <a:pt x="3596443" y="653629"/>
                    <a:pt x="3628614" y="688154"/>
                  </a:cubicBezTo>
                  <a:cubicBezTo>
                    <a:pt x="3660786" y="722679"/>
                    <a:pt x="3666278" y="775252"/>
                    <a:pt x="3635676" y="817624"/>
                  </a:cubicBezTo>
                  <a:cubicBezTo>
                    <a:pt x="3619198" y="841164"/>
                    <a:pt x="3623122" y="855288"/>
                    <a:pt x="3638815" y="875690"/>
                  </a:cubicBezTo>
                  <a:cubicBezTo>
                    <a:pt x="3668633" y="914138"/>
                    <a:pt x="3694526" y="954941"/>
                    <a:pt x="3724344" y="992605"/>
                  </a:cubicBezTo>
                  <a:cubicBezTo>
                    <a:pt x="3730621" y="1000452"/>
                    <a:pt x="3745530" y="1009083"/>
                    <a:pt x="3754161" y="1007514"/>
                  </a:cubicBezTo>
                  <a:cubicBezTo>
                    <a:pt x="3834198" y="989466"/>
                    <a:pt x="3874216" y="1000452"/>
                    <a:pt x="3899325" y="1051455"/>
                  </a:cubicBezTo>
                  <a:cubicBezTo>
                    <a:pt x="3923650" y="1101674"/>
                    <a:pt x="3906387" y="1147970"/>
                    <a:pt x="3845183" y="1196619"/>
                  </a:cubicBezTo>
                  <a:cubicBezTo>
                    <a:pt x="3868723" y="1251546"/>
                    <a:pt x="3891478" y="1308042"/>
                    <a:pt x="3917372" y="1362969"/>
                  </a:cubicBezTo>
                  <a:cubicBezTo>
                    <a:pt x="3920511" y="1370031"/>
                    <a:pt x="3936205" y="1373954"/>
                    <a:pt x="3945620" y="1373954"/>
                  </a:cubicBezTo>
                  <a:cubicBezTo>
                    <a:pt x="4010748" y="1371600"/>
                    <a:pt x="4049981" y="1394356"/>
                    <a:pt x="4065675" y="1444574"/>
                  </a:cubicBezTo>
                  <a:cubicBezTo>
                    <a:pt x="4081368" y="1494008"/>
                    <a:pt x="4060967" y="1533241"/>
                    <a:pt x="4005255" y="1570121"/>
                  </a:cubicBezTo>
                  <a:cubicBezTo>
                    <a:pt x="3997408" y="1575614"/>
                    <a:pt x="3990347" y="1591307"/>
                    <a:pt x="3991916" y="1600723"/>
                  </a:cubicBezTo>
                  <a:cubicBezTo>
                    <a:pt x="4000547" y="1650942"/>
                    <a:pt x="4010748" y="1700376"/>
                    <a:pt x="4023303" y="1749810"/>
                  </a:cubicBezTo>
                  <a:cubicBezTo>
                    <a:pt x="4025657" y="1759226"/>
                    <a:pt x="4040565" y="1770211"/>
                    <a:pt x="4050766" y="1772565"/>
                  </a:cubicBezTo>
                  <a:cubicBezTo>
                    <a:pt x="4107262" y="1782766"/>
                    <a:pt x="4143357" y="1814937"/>
                    <a:pt x="4148065" y="1864371"/>
                  </a:cubicBezTo>
                  <a:cubicBezTo>
                    <a:pt x="4153557" y="1917729"/>
                    <a:pt x="4126094" y="1954608"/>
                    <a:pt x="4069598" y="1975794"/>
                  </a:cubicBezTo>
                  <a:cubicBezTo>
                    <a:pt x="4059397" y="1979718"/>
                    <a:pt x="4047627" y="1994627"/>
                    <a:pt x="4047627" y="2004827"/>
                  </a:cubicBezTo>
                  <a:cubicBezTo>
                    <a:pt x="4045274" y="2054261"/>
                    <a:pt x="4046058" y="2104480"/>
                    <a:pt x="4046843" y="2153914"/>
                  </a:cubicBezTo>
                  <a:cubicBezTo>
                    <a:pt x="4046843" y="2162545"/>
                    <a:pt x="4053905" y="2177454"/>
                    <a:pt x="4059397" y="2178239"/>
                  </a:cubicBezTo>
                  <a:cubicBezTo>
                    <a:pt x="4109616" y="2184516"/>
                    <a:pt x="4134725" y="2219826"/>
                    <a:pt x="4157481" y="2258275"/>
                  </a:cubicBezTo>
                  <a:cubicBezTo>
                    <a:pt x="4156696" y="2271615"/>
                    <a:pt x="4156696" y="2284169"/>
                    <a:pt x="4156696" y="2297508"/>
                  </a:cubicBezTo>
                  <a:close/>
                  <a:moveTo>
                    <a:pt x="2080464" y="3323070"/>
                  </a:moveTo>
                  <a:cubicBezTo>
                    <a:pt x="2763910" y="3324639"/>
                    <a:pt x="3320240" y="2770663"/>
                    <a:pt x="3322593" y="2085648"/>
                  </a:cubicBezTo>
                  <a:cubicBezTo>
                    <a:pt x="3325732" y="1410833"/>
                    <a:pt x="2767049" y="847442"/>
                    <a:pt x="2094588" y="845088"/>
                  </a:cubicBezTo>
                  <a:cubicBezTo>
                    <a:pt x="1407218" y="843518"/>
                    <a:pt x="849320" y="1392786"/>
                    <a:pt x="842257" y="2069170"/>
                  </a:cubicBezTo>
                  <a:cubicBezTo>
                    <a:pt x="835980" y="2743985"/>
                    <a:pt x="1378186" y="3319931"/>
                    <a:pt x="2080464" y="332307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2" name="Freeform: Shape 1951">
              <a:extLst>
                <a:ext uri="{FF2B5EF4-FFF2-40B4-BE49-F238E27FC236}">
                  <a16:creationId xmlns:a16="http://schemas.microsoft.com/office/drawing/2014/main" id="{13E20F5C-B025-4A54-BAC7-081D4FC44713}"/>
                </a:ext>
              </a:extLst>
            </p:cNvPr>
            <p:cNvSpPr/>
            <p:nvPr/>
          </p:nvSpPr>
          <p:spPr>
            <a:xfrm>
              <a:off x="1074122" y="4019019"/>
              <a:ext cx="2832644" cy="2832644"/>
            </a:xfrm>
            <a:custGeom>
              <a:avLst/>
              <a:gdLst>
                <a:gd name="connsiteX0" fmla="*/ 0 w 2832652"/>
                <a:gd name="connsiteY0" fmla="*/ 1348103 h 2832652"/>
                <a:gd name="connsiteX1" fmla="*/ 31387 w 2832652"/>
                <a:gd name="connsiteY1" fmla="*/ 1144089 h 2832652"/>
                <a:gd name="connsiteX2" fmla="*/ 1021638 w 2832652"/>
                <a:gd name="connsiteY2" fmla="*/ 61247 h 2832652"/>
                <a:gd name="connsiteX3" fmla="*/ 2762817 w 2832652"/>
                <a:gd name="connsiteY3" fmla="*/ 957338 h 2832652"/>
                <a:gd name="connsiteX4" fmla="*/ 1749025 w 2832652"/>
                <a:gd name="connsiteY4" fmla="*/ 2796600 h 2832652"/>
                <a:gd name="connsiteX5" fmla="*/ 1516764 w 2832652"/>
                <a:gd name="connsiteY5" fmla="*/ 2831910 h 2832652"/>
                <a:gd name="connsiteX6" fmla="*/ 1490870 w 2832652"/>
                <a:gd name="connsiteY6" fmla="*/ 2838972 h 2832652"/>
                <a:gd name="connsiteX7" fmla="*/ 1349629 w 2832652"/>
                <a:gd name="connsiteY7" fmla="*/ 2838972 h 2832652"/>
                <a:gd name="connsiteX8" fmla="*/ 1311965 w 2832652"/>
                <a:gd name="connsiteY8" fmla="*/ 2830341 h 2832652"/>
                <a:gd name="connsiteX9" fmla="*/ 1096182 w 2832652"/>
                <a:gd name="connsiteY9" fmla="*/ 2796600 h 2832652"/>
                <a:gd name="connsiteX10" fmla="*/ 31387 w 2832652"/>
                <a:gd name="connsiteY10" fmla="*/ 1693357 h 2832652"/>
                <a:gd name="connsiteX11" fmla="*/ 0 w 2832652"/>
                <a:gd name="connsiteY11" fmla="*/ 1489343 h 2832652"/>
                <a:gd name="connsiteX12" fmla="*/ 0 w 2832652"/>
                <a:gd name="connsiteY12" fmla="*/ 1348103 h 2832652"/>
                <a:gd name="connsiteX13" fmla="*/ 440984 w 2832652"/>
                <a:gd name="connsiteY13" fmla="*/ 1418723 h 2832652"/>
                <a:gd name="connsiteX14" fmla="*/ 1423388 w 2832652"/>
                <a:gd name="connsiteY14" fmla="*/ 2399558 h 2832652"/>
                <a:gd name="connsiteX15" fmla="*/ 2402654 w 2832652"/>
                <a:gd name="connsiteY15" fmla="*/ 1421077 h 2832652"/>
                <a:gd name="connsiteX16" fmla="*/ 1422604 w 2832652"/>
                <a:gd name="connsiteY16" fmla="*/ 439457 h 2832652"/>
                <a:gd name="connsiteX17" fmla="*/ 440984 w 2832652"/>
                <a:gd name="connsiteY17" fmla="*/ 1418723 h 283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832652" h="2832652">
                  <a:moveTo>
                    <a:pt x="0" y="1348103"/>
                  </a:moveTo>
                  <a:cubicBezTo>
                    <a:pt x="10201" y="1279836"/>
                    <a:pt x="16478" y="1210786"/>
                    <a:pt x="31387" y="1144089"/>
                  </a:cubicBezTo>
                  <a:cubicBezTo>
                    <a:pt x="155364" y="594821"/>
                    <a:pt x="484925" y="227597"/>
                    <a:pt x="1021638" y="61247"/>
                  </a:cubicBezTo>
                  <a:cubicBezTo>
                    <a:pt x="1741963" y="-161599"/>
                    <a:pt x="2518785" y="243290"/>
                    <a:pt x="2762817" y="957338"/>
                  </a:cubicBezTo>
                  <a:cubicBezTo>
                    <a:pt x="3034312" y="1751422"/>
                    <a:pt x="2565865" y="2602787"/>
                    <a:pt x="1749025" y="2796600"/>
                  </a:cubicBezTo>
                  <a:cubicBezTo>
                    <a:pt x="1672913" y="2814648"/>
                    <a:pt x="1594446" y="2820140"/>
                    <a:pt x="1516764" y="2831910"/>
                  </a:cubicBezTo>
                  <a:cubicBezTo>
                    <a:pt x="1508132" y="2833479"/>
                    <a:pt x="1499501" y="2836618"/>
                    <a:pt x="1490870" y="2838972"/>
                  </a:cubicBezTo>
                  <a:cubicBezTo>
                    <a:pt x="1443790" y="2838972"/>
                    <a:pt x="1396709" y="2838972"/>
                    <a:pt x="1349629" y="2838972"/>
                  </a:cubicBezTo>
                  <a:cubicBezTo>
                    <a:pt x="1337075" y="2835833"/>
                    <a:pt x="1324520" y="2832695"/>
                    <a:pt x="1311965" y="2830341"/>
                  </a:cubicBezTo>
                  <a:cubicBezTo>
                    <a:pt x="1239776" y="2819356"/>
                    <a:pt x="1166017" y="2815432"/>
                    <a:pt x="1096182" y="2796600"/>
                  </a:cubicBezTo>
                  <a:cubicBezTo>
                    <a:pt x="522589" y="2641236"/>
                    <a:pt x="164780" y="2274011"/>
                    <a:pt x="31387" y="1693357"/>
                  </a:cubicBezTo>
                  <a:cubicBezTo>
                    <a:pt x="15693" y="1626660"/>
                    <a:pt x="10201" y="1557609"/>
                    <a:pt x="0" y="1489343"/>
                  </a:cubicBezTo>
                  <a:cubicBezTo>
                    <a:pt x="0" y="1442263"/>
                    <a:pt x="0" y="1395183"/>
                    <a:pt x="0" y="1348103"/>
                  </a:cubicBezTo>
                  <a:close/>
                  <a:moveTo>
                    <a:pt x="440984" y="1418723"/>
                  </a:moveTo>
                  <a:cubicBezTo>
                    <a:pt x="440984" y="1957005"/>
                    <a:pt x="885106" y="2400343"/>
                    <a:pt x="1423388" y="2399558"/>
                  </a:cubicBezTo>
                  <a:cubicBezTo>
                    <a:pt x="1961671" y="2398774"/>
                    <a:pt x="2401870" y="1958574"/>
                    <a:pt x="2402654" y="1421077"/>
                  </a:cubicBezTo>
                  <a:cubicBezTo>
                    <a:pt x="2403439" y="881225"/>
                    <a:pt x="1964025" y="440241"/>
                    <a:pt x="1422604" y="439457"/>
                  </a:cubicBezTo>
                  <a:cubicBezTo>
                    <a:pt x="883536" y="437103"/>
                    <a:pt x="440984" y="879656"/>
                    <a:pt x="440984" y="1418723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3" name="Freeform: Shape 1952">
              <a:extLst>
                <a:ext uri="{FF2B5EF4-FFF2-40B4-BE49-F238E27FC236}">
                  <a16:creationId xmlns:a16="http://schemas.microsoft.com/office/drawing/2014/main" id="{F3556F20-A1C6-4D6C-891A-0B1D5FDCEE87}"/>
                </a:ext>
              </a:extLst>
            </p:cNvPr>
            <p:cNvSpPr/>
            <p:nvPr/>
          </p:nvSpPr>
          <p:spPr>
            <a:xfrm>
              <a:off x="5963376" y="1"/>
              <a:ext cx="3311292" cy="251093"/>
            </a:xfrm>
            <a:custGeom>
              <a:avLst/>
              <a:gdLst>
                <a:gd name="connsiteX0" fmla="*/ 3098655 w 3311299"/>
                <a:gd name="connsiteY0" fmla="*/ 0 h 251093"/>
                <a:gd name="connsiteX1" fmla="*/ 3145735 w 3311299"/>
                <a:gd name="connsiteY1" fmla="*/ 17263 h 251093"/>
                <a:gd name="connsiteX2" fmla="*/ 3312870 w 3311299"/>
                <a:gd name="connsiteY2" fmla="*/ 254233 h 251093"/>
                <a:gd name="connsiteX3" fmla="*/ 0 w 3311299"/>
                <a:gd name="connsiteY3" fmla="*/ 254233 h 251093"/>
                <a:gd name="connsiteX4" fmla="*/ 12555 w 3311299"/>
                <a:gd name="connsiteY4" fmla="*/ 183612 h 251093"/>
                <a:gd name="connsiteX5" fmla="*/ 170273 w 3311299"/>
                <a:gd name="connsiteY5" fmla="*/ 18832 h 251093"/>
                <a:gd name="connsiteX6" fmla="*/ 203229 w 3311299"/>
                <a:gd name="connsiteY6" fmla="*/ 0 h 251093"/>
                <a:gd name="connsiteX7" fmla="*/ 3098655 w 3311299"/>
                <a:gd name="connsiteY7" fmla="*/ 0 h 251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11299" h="251093">
                  <a:moveTo>
                    <a:pt x="3098655" y="0"/>
                  </a:moveTo>
                  <a:cubicBezTo>
                    <a:pt x="3114348" y="5493"/>
                    <a:pt x="3130042" y="11770"/>
                    <a:pt x="3145735" y="17263"/>
                  </a:cubicBezTo>
                  <a:cubicBezTo>
                    <a:pt x="3248526" y="52573"/>
                    <a:pt x="3323070" y="157718"/>
                    <a:pt x="3312870" y="254233"/>
                  </a:cubicBezTo>
                  <a:cubicBezTo>
                    <a:pt x="2211196" y="254233"/>
                    <a:pt x="1109521" y="254233"/>
                    <a:pt x="0" y="254233"/>
                  </a:cubicBezTo>
                  <a:cubicBezTo>
                    <a:pt x="3923" y="229908"/>
                    <a:pt x="5493" y="205583"/>
                    <a:pt x="12555" y="183612"/>
                  </a:cubicBezTo>
                  <a:cubicBezTo>
                    <a:pt x="38449" y="103576"/>
                    <a:pt x="97299" y="54142"/>
                    <a:pt x="170273" y="18832"/>
                  </a:cubicBezTo>
                  <a:cubicBezTo>
                    <a:pt x="181259" y="13339"/>
                    <a:pt x="192244" y="6277"/>
                    <a:pt x="203229" y="0"/>
                  </a:cubicBezTo>
                  <a:cubicBezTo>
                    <a:pt x="1168371" y="0"/>
                    <a:pt x="2133513" y="0"/>
                    <a:pt x="3098655" y="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4" name="Freeform: Shape 1953">
              <a:extLst>
                <a:ext uri="{FF2B5EF4-FFF2-40B4-BE49-F238E27FC236}">
                  <a16:creationId xmlns:a16="http://schemas.microsoft.com/office/drawing/2014/main" id="{5A0611AF-38B8-47F4-B458-9F499CAE4D64}"/>
                </a:ext>
              </a:extLst>
            </p:cNvPr>
            <p:cNvSpPr/>
            <p:nvPr/>
          </p:nvSpPr>
          <p:spPr>
            <a:xfrm>
              <a:off x="1423059" y="355456"/>
              <a:ext cx="9211982" cy="5272955"/>
            </a:xfrm>
            <a:custGeom>
              <a:avLst/>
              <a:gdLst>
                <a:gd name="connsiteX0" fmla="*/ 2967071 w 9212004"/>
                <a:gd name="connsiteY0" fmla="*/ 2325757 h 5272970"/>
                <a:gd name="connsiteX1" fmla="*/ 3215811 w 9212004"/>
                <a:gd name="connsiteY1" fmla="*/ 2265337 h 5272970"/>
                <a:gd name="connsiteX2" fmla="*/ 3876501 w 9212004"/>
                <a:gd name="connsiteY2" fmla="*/ 2101342 h 5272970"/>
                <a:gd name="connsiteX3" fmla="*/ 3936136 w 9212004"/>
                <a:gd name="connsiteY3" fmla="*/ 2045630 h 5272970"/>
                <a:gd name="connsiteX4" fmla="*/ 4532484 w 9212004"/>
                <a:gd name="connsiteY4" fmla="*/ 42372 h 5272970"/>
                <a:gd name="connsiteX5" fmla="*/ 4590549 w 9212004"/>
                <a:gd name="connsiteY5" fmla="*/ 785 h 5272970"/>
                <a:gd name="connsiteX6" fmla="*/ 7788072 w 9212004"/>
                <a:gd name="connsiteY6" fmla="*/ 0 h 5272970"/>
                <a:gd name="connsiteX7" fmla="*/ 7847707 w 9212004"/>
                <a:gd name="connsiteY7" fmla="*/ 54142 h 5272970"/>
                <a:gd name="connsiteX8" fmla="*/ 8130188 w 9212004"/>
                <a:gd name="connsiteY8" fmla="*/ 1289995 h 5272970"/>
                <a:gd name="connsiteX9" fmla="*/ 8252596 w 9212004"/>
                <a:gd name="connsiteY9" fmla="*/ 1931853 h 5272970"/>
                <a:gd name="connsiteX10" fmla="*/ 8279274 w 9212004"/>
                <a:gd name="connsiteY10" fmla="*/ 2164900 h 5272970"/>
                <a:gd name="connsiteX11" fmla="*/ 8317723 w 9212004"/>
                <a:gd name="connsiteY11" fmla="*/ 2212764 h 5272970"/>
                <a:gd name="connsiteX12" fmla="*/ 9087482 w 9212004"/>
                <a:gd name="connsiteY12" fmla="*/ 2614515 h 5272970"/>
                <a:gd name="connsiteX13" fmla="*/ 9181643 w 9212004"/>
                <a:gd name="connsiteY13" fmla="*/ 2696905 h 5272970"/>
                <a:gd name="connsiteX14" fmla="*/ 9213029 w 9212004"/>
                <a:gd name="connsiteY14" fmla="*/ 2778510 h 5272970"/>
                <a:gd name="connsiteX15" fmla="*/ 9204398 w 9212004"/>
                <a:gd name="connsiteY15" fmla="*/ 2858546 h 5272970"/>
                <a:gd name="connsiteX16" fmla="*/ 9173012 w 9212004"/>
                <a:gd name="connsiteY16" fmla="*/ 2831868 h 5272970"/>
                <a:gd name="connsiteX17" fmla="*/ 8093308 w 9212004"/>
                <a:gd name="connsiteY17" fmla="*/ 2251213 h 5272970"/>
                <a:gd name="connsiteX18" fmla="*/ 7422417 w 9212004"/>
                <a:gd name="connsiteY18" fmla="*/ 2214334 h 5272970"/>
                <a:gd name="connsiteX19" fmla="*/ 6687183 w 9212004"/>
                <a:gd name="connsiteY19" fmla="*/ 2390099 h 5272970"/>
                <a:gd name="connsiteX20" fmla="*/ 5991182 w 9212004"/>
                <a:gd name="connsiteY20" fmla="*/ 2896210 h 5272970"/>
                <a:gd name="connsiteX21" fmla="*/ 5423082 w 9212004"/>
                <a:gd name="connsiteY21" fmla="*/ 4059873 h 5272970"/>
                <a:gd name="connsiteX22" fmla="*/ 5402681 w 9212004"/>
                <a:gd name="connsiteY22" fmla="*/ 4653867 h 5272970"/>
                <a:gd name="connsiteX23" fmla="*/ 5557261 w 9212004"/>
                <a:gd name="connsiteY23" fmla="*/ 5254139 h 5272970"/>
                <a:gd name="connsiteX24" fmla="*/ 5565892 w 9212004"/>
                <a:gd name="connsiteY24" fmla="*/ 5279248 h 5272970"/>
                <a:gd name="connsiteX25" fmla="*/ 2571598 w 9212004"/>
                <a:gd name="connsiteY25" fmla="*/ 5279248 h 5272970"/>
                <a:gd name="connsiteX26" fmla="*/ 2579445 w 9212004"/>
                <a:gd name="connsiteY26" fmla="*/ 5189011 h 5272970"/>
                <a:gd name="connsiteX27" fmla="*/ 2216928 w 9212004"/>
                <a:gd name="connsiteY27" fmla="*/ 4095968 h 5272970"/>
                <a:gd name="connsiteX28" fmla="*/ 1249432 w 9212004"/>
                <a:gd name="connsiteY28" fmla="*/ 3587503 h 5272970"/>
                <a:gd name="connsiteX29" fmla="*/ 373742 w 9212004"/>
                <a:gd name="connsiteY29" fmla="*/ 3715404 h 5272970"/>
                <a:gd name="connsiteX30" fmla="*/ 177575 w 9212004"/>
                <a:gd name="connsiteY30" fmla="*/ 3829181 h 5272970"/>
                <a:gd name="connsiteX31" fmla="*/ 1025 w 9212004"/>
                <a:gd name="connsiteY31" fmla="*/ 3971991 h 5272970"/>
                <a:gd name="connsiteX32" fmla="*/ 2594 w 9212004"/>
                <a:gd name="connsiteY32" fmla="*/ 3839381 h 5272970"/>
                <a:gd name="connsiteX33" fmla="*/ 38689 w 9212004"/>
                <a:gd name="connsiteY33" fmla="*/ 3800148 h 5272970"/>
                <a:gd name="connsiteX34" fmla="*/ 678194 w 9212004"/>
                <a:gd name="connsiteY34" fmla="*/ 3498836 h 5272970"/>
                <a:gd name="connsiteX35" fmla="*/ 882207 w 9212004"/>
                <a:gd name="connsiteY35" fmla="*/ 3460387 h 5272970"/>
                <a:gd name="connsiteX36" fmla="*/ 916733 w 9212004"/>
                <a:gd name="connsiteY36" fmla="*/ 3426646 h 5272970"/>
                <a:gd name="connsiteX37" fmla="*/ 989707 w 9212004"/>
                <a:gd name="connsiteY37" fmla="*/ 3097870 h 5272970"/>
                <a:gd name="connsiteX38" fmla="*/ 1216476 w 9212004"/>
                <a:gd name="connsiteY38" fmla="*/ 2806758 h 5272970"/>
                <a:gd name="connsiteX39" fmla="*/ 1538190 w 9212004"/>
                <a:gd name="connsiteY39" fmla="*/ 2698474 h 5272970"/>
                <a:gd name="connsiteX40" fmla="*/ 2423296 w 9212004"/>
                <a:gd name="connsiteY40" fmla="*/ 2480336 h 5272970"/>
                <a:gd name="connsiteX41" fmla="*/ 2471160 w 9212004"/>
                <a:gd name="connsiteY41" fmla="*/ 2416778 h 5272970"/>
                <a:gd name="connsiteX42" fmla="*/ 2470376 w 9212004"/>
                <a:gd name="connsiteY42" fmla="*/ 753282 h 5272970"/>
                <a:gd name="connsiteX43" fmla="*/ 2471160 w 9212004"/>
                <a:gd name="connsiteY43" fmla="*/ 710125 h 5272970"/>
                <a:gd name="connsiteX44" fmla="*/ 2511963 w 9212004"/>
                <a:gd name="connsiteY44" fmla="*/ 673245 h 5272970"/>
                <a:gd name="connsiteX45" fmla="*/ 2582583 w 9212004"/>
                <a:gd name="connsiteY45" fmla="*/ 674030 h 5272970"/>
                <a:gd name="connsiteX46" fmla="*/ 2621817 w 9212004"/>
                <a:gd name="connsiteY46" fmla="*/ 633227 h 5272970"/>
                <a:gd name="connsiteX47" fmla="*/ 2620247 w 9212004"/>
                <a:gd name="connsiteY47" fmla="*/ 91806 h 5272970"/>
                <a:gd name="connsiteX48" fmla="*/ 2666543 w 9212004"/>
                <a:gd name="connsiteY48" fmla="*/ 45511 h 5272970"/>
                <a:gd name="connsiteX49" fmla="*/ 2818769 w 9212004"/>
                <a:gd name="connsiteY49" fmla="*/ 46295 h 5272970"/>
                <a:gd name="connsiteX50" fmla="*/ 2821123 w 9212004"/>
                <a:gd name="connsiteY50" fmla="*/ 96514 h 5272970"/>
                <a:gd name="connsiteX51" fmla="*/ 2820338 w 9212004"/>
                <a:gd name="connsiteY51" fmla="*/ 622242 h 5272970"/>
                <a:gd name="connsiteX52" fmla="*/ 2864279 w 9212004"/>
                <a:gd name="connsiteY52" fmla="*/ 666968 h 5272970"/>
                <a:gd name="connsiteX53" fmla="*/ 2964717 w 9212004"/>
                <a:gd name="connsiteY53" fmla="*/ 770544 h 5272970"/>
                <a:gd name="connsiteX54" fmla="*/ 2964717 w 9212004"/>
                <a:gd name="connsiteY54" fmla="*/ 2284954 h 5272970"/>
                <a:gd name="connsiteX55" fmla="*/ 2967071 w 9212004"/>
                <a:gd name="connsiteY55" fmla="*/ 2325757 h 5272970"/>
                <a:gd name="connsiteX56" fmla="*/ 4133872 w 9212004"/>
                <a:gd name="connsiteY56" fmla="*/ 2069955 h 5272970"/>
                <a:gd name="connsiteX57" fmla="*/ 4188799 w 9212004"/>
                <a:gd name="connsiteY57" fmla="*/ 2069955 h 5272970"/>
                <a:gd name="connsiteX58" fmla="*/ 4479126 w 9212004"/>
                <a:gd name="connsiteY58" fmla="*/ 2064462 h 5272970"/>
                <a:gd name="connsiteX59" fmla="*/ 6217167 w 9212004"/>
                <a:gd name="connsiteY59" fmla="*/ 2047199 h 5272970"/>
                <a:gd name="connsiteX60" fmla="*/ 6268170 w 9212004"/>
                <a:gd name="connsiteY60" fmla="*/ 1996196 h 5272970"/>
                <a:gd name="connsiteX61" fmla="*/ 6268170 w 9212004"/>
                <a:gd name="connsiteY61" fmla="*/ 179689 h 5272970"/>
                <a:gd name="connsiteX62" fmla="*/ 6218736 w 9212004"/>
                <a:gd name="connsiteY62" fmla="*/ 128686 h 5272970"/>
                <a:gd name="connsiteX63" fmla="*/ 4716096 w 9212004"/>
                <a:gd name="connsiteY63" fmla="*/ 128686 h 5272970"/>
                <a:gd name="connsiteX64" fmla="*/ 4655677 w 9212004"/>
                <a:gd name="connsiteY64" fmla="*/ 175766 h 5272970"/>
                <a:gd name="connsiteX65" fmla="*/ 4193507 w 9212004"/>
                <a:gd name="connsiteY65" fmla="*/ 1854956 h 5272970"/>
                <a:gd name="connsiteX66" fmla="*/ 4133872 w 9212004"/>
                <a:gd name="connsiteY66" fmla="*/ 2069955 h 5272970"/>
                <a:gd name="connsiteX67" fmla="*/ 6388224 w 9212004"/>
                <a:gd name="connsiteY67" fmla="*/ 128686 h 5272970"/>
                <a:gd name="connsiteX68" fmla="*/ 6384301 w 9212004"/>
                <a:gd name="connsiteY68" fmla="*/ 182043 h 5272970"/>
                <a:gd name="connsiteX69" fmla="*/ 6386655 w 9212004"/>
                <a:gd name="connsiteY69" fmla="*/ 476294 h 5272970"/>
                <a:gd name="connsiteX70" fmla="*/ 6388224 w 9212004"/>
                <a:gd name="connsiteY70" fmla="*/ 2002473 h 5272970"/>
                <a:gd name="connsiteX71" fmla="*/ 6434520 w 9212004"/>
                <a:gd name="connsiteY71" fmla="*/ 2047984 h 5272970"/>
                <a:gd name="connsiteX72" fmla="*/ 6748387 w 9212004"/>
                <a:gd name="connsiteY72" fmla="*/ 2040922 h 5272970"/>
                <a:gd name="connsiteX73" fmla="*/ 8069768 w 9212004"/>
                <a:gd name="connsiteY73" fmla="*/ 2023659 h 5272970"/>
                <a:gd name="connsiteX74" fmla="*/ 8109786 w 9212004"/>
                <a:gd name="connsiteY74" fmla="*/ 2021305 h 5272970"/>
                <a:gd name="connsiteX75" fmla="*/ 8109786 w 9212004"/>
                <a:gd name="connsiteY75" fmla="*/ 1977364 h 5272970"/>
                <a:gd name="connsiteX76" fmla="*/ 8002287 w 9212004"/>
                <a:gd name="connsiteY76" fmla="*/ 1340998 h 5272970"/>
                <a:gd name="connsiteX77" fmla="*/ 7733146 w 9212004"/>
                <a:gd name="connsiteY77" fmla="*/ 170273 h 5272970"/>
                <a:gd name="connsiteX78" fmla="*/ 7680573 w 9212004"/>
                <a:gd name="connsiteY78" fmla="*/ 129470 h 5272970"/>
                <a:gd name="connsiteX79" fmla="*/ 6429027 w 9212004"/>
                <a:gd name="connsiteY79" fmla="*/ 129470 h 5272970"/>
                <a:gd name="connsiteX80" fmla="*/ 6388224 w 9212004"/>
                <a:gd name="connsiteY80" fmla="*/ 128686 h 5272970"/>
                <a:gd name="connsiteX81" fmla="*/ 5205730 w 9212004"/>
                <a:gd name="connsiteY81" fmla="*/ 2214334 h 5272970"/>
                <a:gd name="connsiteX82" fmla="*/ 5205730 w 9212004"/>
                <a:gd name="connsiteY82" fmla="*/ 2224534 h 5272970"/>
                <a:gd name="connsiteX83" fmla="*/ 4169967 w 9212004"/>
                <a:gd name="connsiteY83" fmla="*/ 2223750 h 5272970"/>
                <a:gd name="connsiteX84" fmla="*/ 4121318 w 9212004"/>
                <a:gd name="connsiteY84" fmla="*/ 2272399 h 5272970"/>
                <a:gd name="connsiteX85" fmla="*/ 4121318 w 9212004"/>
                <a:gd name="connsiteY85" fmla="*/ 3986899 h 5272970"/>
                <a:gd name="connsiteX86" fmla="*/ 4169967 w 9212004"/>
                <a:gd name="connsiteY86" fmla="*/ 4034764 h 5272970"/>
                <a:gd name="connsiteX87" fmla="*/ 5119416 w 9212004"/>
                <a:gd name="connsiteY87" fmla="*/ 4033979 h 5272970"/>
                <a:gd name="connsiteX88" fmla="*/ 5235547 w 9212004"/>
                <a:gd name="connsiteY88" fmla="*/ 3942958 h 5272970"/>
                <a:gd name="connsiteX89" fmla="*/ 6252477 w 9212004"/>
                <a:gd name="connsiteY89" fmla="*/ 2447380 h 5272970"/>
                <a:gd name="connsiteX90" fmla="*/ 6282294 w 9212004"/>
                <a:gd name="connsiteY90" fmla="*/ 2389315 h 5272970"/>
                <a:gd name="connsiteX91" fmla="*/ 6281509 w 9212004"/>
                <a:gd name="connsiteY91" fmla="*/ 2251998 h 5272970"/>
                <a:gd name="connsiteX92" fmla="*/ 6228937 w 9212004"/>
                <a:gd name="connsiteY92" fmla="*/ 2200994 h 5272970"/>
                <a:gd name="connsiteX93" fmla="*/ 5205730 w 9212004"/>
                <a:gd name="connsiteY93" fmla="*/ 2214334 h 5272970"/>
                <a:gd name="connsiteX94" fmla="*/ 2887035 w 9212004"/>
                <a:gd name="connsiteY94" fmla="*/ 3486281 h 5272970"/>
                <a:gd name="connsiteX95" fmla="*/ 2887035 w 9212004"/>
                <a:gd name="connsiteY95" fmla="*/ 2762032 h 5272970"/>
                <a:gd name="connsiteX96" fmla="*/ 2796798 w 9212004"/>
                <a:gd name="connsiteY96" fmla="*/ 2832652 h 5272970"/>
                <a:gd name="connsiteX97" fmla="*/ 2796798 w 9212004"/>
                <a:gd name="connsiteY97" fmla="*/ 3420369 h 5272970"/>
                <a:gd name="connsiteX98" fmla="*/ 2876049 w 9212004"/>
                <a:gd name="connsiteY98" fmla="*/ 3490204 h 5272970"/>
                <a:gd name="connsiteX99" fmla="*/ 2887035 w 9212004"/>
                <a:gd name="connsiteY99" fmla="*/ 3486281 h 5272970"/>
                <a:gd name="connsiteX100" fmla="*/ 2991396 w 9212004"/>
                <a:gd name="connsiteY100" fmla="*/ 3488635 h 5272970"/>
                <a:gd name="connsiteX101" fmla="*/ 3023567 w 9212004"/>
                <a:gd name="connsiteY101" fmla="*/ 3490989 h 5272970"/>
                <a:gd name="connsiteX102" fmla="*/ 3082417 w 9212004"/>
                <a:gd name="connsiteY102" fmla="*/ 3435278 h 5272970"/>
                <a:gd name="connsiteX103" fmla="*/ 3083202 w 9212004"/>
                <a:gd name="connsiteY103" fmla="*/ 2773018 h 5272970"/>
                <a:gd name="connsiteX104" fmla="*/ 3037691 w 9212004"/>
                <a:gd name="connsiteY104" fmla="*/ 2725153 h 5272970"/>
                <a:gd name="connsiteX105" fmla="*/ 2991396 w 9212004"/>
                <a:gd name="connsiteY105" fmla="*/ 2770663 h 5272970"/>
                <a:gd name="connsiteX106" fmla="*/ 2992180 w 9212004"/>
                <a:gd name="connsiteY106" fmla="*/ 3350533 h 5272970"/>
                <a:gd name="connsiteX107" fmla="*/ 2991396 w 9212004"/>
                <a:gd name="connsiteY107" fmla="*/ 3488635 h 5272970"/>
                <a:gd name="connsiteX108" fmla="*/ 2590430 w 9212004"/>
                <a:gd name="connsiteY108" fmla="*/ 3144166 h 5272970"/>
                <a:gd name="connsiteX109" fmla="*/ 2589645 w 9212004"/>
                <a:gd name="connsiteY109" fmla="*/ 3453325 h 5272970"/>
                <a:gd name="connsiteX110" fmla="*/ 2635156 w 9212004"/>
                <a:gd name="connsiteY110" fmla="*/ 3491773 h 5272970"/>
                <a:gd name="connsiteX111" fmla="*/ 2682236 w 9212004"/>
                <a:gd name="connsiteY111" fmla="*/ 3454110 h 5272970"/>
                <a:gd name="connsiteX112" fmla="*/ 2682236 w 9212004"/>
                <a:gd name="connsiteY112" fmla="*/ 2835006 h 5272970"/>
                <a:gd name="connsiteX113" fmla="*/ 2636725 w 9212004"/>
                <a:gd name="connsiteY113" fmla="*/ 2795773 h 5272970"/>
                <a:gd name="connsiteX114" fmla="*/ 2590430 w 9212004"/>
                <a:gd name="connsiteY114" fmla="*/ 2834222 h 5272970"/>
                <a:gd name="connsiteX115" fmla="*/ 2590430 w 9212004"/>
                <a:gd name="connsiteY115" fmla="*/ 3144166 h 5272970"/>
                <a:gd name="connsiteX116" fmla="*/ 2493916 w 9212004"/>
                <a:gd name="connsiteY116" fmla="*/ 3484712 h 5272970"/>
                <a:gd name="connsiteX117" fmla="*/ 2493916 w 9212004"/>
                <a:gd name="connsiteY117" fmla="*/ 3449401 h 5272970"/>
                <a:gd name="connsiteX118" fmla="*/ 2494701 w 9212004"/>
                <a:gd name="connsiteY118" fmla="*/ 2866393 h 5272970"/>
                <a:gd name="connsiteX119" fmla="*/ 2451544 w 9212004"/>
                <a:gd name="connsiteY119" fmla="*/ 2821667 h 5272970"/>
                <a:gd name="connsiteX120" fmla="*/ 2402894 w 9212004"/>
                <a:gd name="connsiteY120" fmla="*/ 2866393 h 5272970"/>
                <a:gd name="connsiteX121" fmla="*/ 2403679 w 9212004"/>
                <a:gd name="connsiteY121" fmla="*/ 3421938 h 5272970"/>
                <a:gd name="connsiteX122" fmla="*/ 2482146 w 9212004"/>
                <a:gd name="connsiteY122" fmla="*/ 3490989 h 5272970"/>
                <a:gd name="connsiteX123" fmla="*/ 2493916 w 9212004"/>
                <a:gd name="connsiteY123" fmla="*/ 3484712 h 5272970"/>
                <a:gd name="connsiteX124" fmla="*/ 2287548 w 9212004"/>
                <a:gd name="connsiteY124" fmla="*/ 3487850 h 5272970"/>
                <a:gd name="connsiteX125" fmla="*/ 2289902 w 9212004"/>
                <a:gd name="connsiteY125" fmla="*/ 3454894 h 5272970"/>
                <a:gd name="connsiteX126" fmla="*/ 2290687 w 9212004"/>
                <a:gd name="connsiteY126" fmla="*/ 2914258 h 5272970"/>
                <a:gd name="connsiteX127" fmla="*/ 2245961 w 9212004"/>
                <a:gd name="connsiteY127" fmla="*/ 2875024 h 5272970"/>
                <a:gd name="connsiteX128" fmla="*/ 2198881 w 9212004"/>
                <a:gd name="connsiteY128" fmla="*/ 2916612 h 5272970"/>
                <a:gd name="connsiteX129" fmla="*/ 2199665 w 9212004"/>
                <a:gd name="connsiteY129" fmla="*/ 3418015 h 5272970"/>
                <a:gd name="connsiteX130" fmla="*/ 2287548 w 9212004"/>
                <a:gd name="connsiteY130" fmla="*/ 3487850 h 5272970"/>
                <a:gd name="connsiteX131" fmla="*/ 1814393 w 9212004"/>
                <a:gd name="connsiteY131" fmla="*/ 2958984 h 5272970"/>
                <a:gd name="connsiteX132" fmla="*/ 1814393 w 9212004"/>
                <a:gd name="connsiteY132" fmla="*/ 3488635 h 5272970"/>
                <a:gd name="connsiteX133" fmla="*/ 1836364 w 9212004"/>
                <a:gd name="connsiteY133" fmla="*/ 3491773 h 5272970"/>
                <a:gd name="connsiteX134" fmla="*/ 1903845 w 9212004"/>
                <a:gd name="connsiteY134" fmla="*/ 3429000 h 5272970"/>
                <a:gd name="connsiteX135" fmla="*/ 1903845 w 9212004"/>
                <a:gd name="connsiteY135" fmla="*/ 3029604 h 5272970"/>
                <a:gd name="connsiteX136" fmla="*/ 1814393 w 9212004"/>
                <a:gd name="connsiteY136" fmla="*/ 2958984 h 5272970"/>
                <a:gd name="connsiteX137" fmla="*/ 2084319 w 9212004"/>
                <a:gd name="connsiteY137" fmla="*/ 2915827 h 5272970"/>
                <a:gd name="connsiteX138" fmla="*/ 2058425 w 9212004"/>
                <a:gd name="connsiteY138" fmla="*/ 2913473 h 5272970"/>
                <a:gd name="connsiteX139" fmla="*/ 1995651 w 9212004"/>
                <a:gd name="connsiteY139" fmla="*/ 2972323 h 5272970"/>
                <a:gd name="connsiteX140" fmla="*/ 1995651 w 9212004"/>
                <a:gd name="connsiteY140" fmla="*/ 3418015 h 5272970"/>
                <a:gd name="connsiteX141" fmla="*/ 2075688 w 9212004"/>
                <a:gd name="connsiteY141" fmla="*/ 3489420 h 5272970"/>
                <a:gd name="connsiteX142" fmla="*/ 2084319 w 9212004"/>
                <a:gd name="connsiteY142" fmla="*/ 3483927 h 5272970"/>
                <a:gd name="connsiteX143" fmla="*/ 2084319 w 9212004"/>
                <a:gd name="connsiteY143" fmla="*/ 2915827 h 5272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</a:cxnLst>
              <a:rect l="l" t="t" r="r" b="b"/>
              <a:pathLst>
                <a:path w="9212004" h="5272970">
                  <a:moveTo>
                    <a:pt x="2967071" y="2325757"/>
                  </a:moveTo>
                  <a:cubicBezTo>
                    <a:pt x="3054169" y="2304571"/>
                    <a:pt x="3134990" y="2285739"/>
                    <a:pt x="3215811" y="2265337"/>
                  </a:cubicBezTo>
                  <a:cubicBezTo>
                    <a:pt x="3436302" y="2210410"/>
                    <a:pt x="3656009" y="2154699"/>
                    <a:pt x="3876501" y="2101342"/>
                  </a:cubicBezTo>
                  <a:cubicBezTo>
                    <a:pt x="3909457" y="2093495"/>
                    <a:pt x="3925935" y="2079371"/>
                    <a:pt x="3936136" y="2045630"/>
                  </a:cubicBezTo>
                  <a:cubicBezTo>
                    <a:pt x="4134657" y="1377877"/>
                    <a:pt x="4333963" y="710125"/>
                    <a:pt x="4532484" y="42372"/>
                  </a:cubicBezTo>
                  <a:cubicBezTo>
                    <a:pt x="4541900" y="9416"/>
                    <a:pt x="4557593" y="785"/>
                    <a:pt x="4590549" y="785"/>
                  </a:cubicBezTo>
                  <a:cubicBezTo>
                    <a:pt x="5656129" y="1569"/>
                    <a:pt x="6722493" y="1569"/>
                    <a:pt x="7788072" y="0"/>
                  </a:cubicBezTo>
                  <a:cubicBezTo>
                    <a:pt x="7831229" y="0"/>
                    <a:pt x="7840645" y="21186"/>
                    <a:pt x="7847707" y="54142"/>
                  </a:cubicBezTo>
                  <a:cubicBezTo>
                    <a:pt x="7941867" y="466093"/>
                    <a:pt x="8039951" y="877259"/>
                    <a:pt x="8130188" y="1289995"/>
                  </a:cubicBezTo>
                  <a:cubicBezTo>
                    <a:pt x="8177268" y="1502640"/>
                    <a:pt x="8214148" y="1717639"/>
                    <a:pt x="8252596" y="1931853"/>
                  </a:cubicBezTo>
                  <a:cubicBezTo>
                    <a:pt x="8266720" y="2008751"/>
                    <a:pt x="8272998" y="2087217"/>
                    <a:pt x="8279274" y="2164900"/>
                  </a:cubicBezTo>
                  <a:cubicBezTo>
                    <a:pt x="8281629" y="2193932"/>
                    <a:pt x="8290260" y="2204918"/>
                    <a:pt x="8317723" y="2212764"/>
                  </a:cubicBezTo>
                  <a:cubicBezTo>
                    <a:pt x="8600988" y="2294370"/>
                    <a:pt x="8857575" y="2428548"/>
                    <a:pt x="9087482" y="2614515"/>
                  </a:cubicBezTo>
                  <a:cubicBezTo>
                    <a:pt x="9119654" y="2641193"/>
                    <a:pt x="9149471" y="2671011"/>
                    <a:pt x="9181643" y="2696905"/>
                  </a:cubicBezTo>
                  <a:cubicBezTo>
                    <a:pt x="9209891" y="2718875"/>
                    <a:pt x="9218523" y="2744770"/>
                    <a:pt x="9213029" y="2778510"/>
                  </a:cubicBezTo>
                  <a:cubicBezTo>
                    <a:pt x="9209106" y="2802835"/>
                    <a:pt x="9207537" y="2827160"/>
                    <a:pt x="9204398" y="2858546"/>
                  </a:cubicBezTo>
                  <a:cubicBezTo>
                    <a:pt x="9191844" y="2847561"/>
                    <a:pt x="9181643" y="2839714"/>
                    <a:pt x="9173012" y="2831868"/>
                  </a:cubicBezTo>
                  <a:cubicBezTo>
                    <a:pt x="8866991" y="2538402"/>
                    <a:pt x="8509967" y="2339881"/>
                    <a:pt x="8093308" y="2251213"/>
                  </a:cubicBezTo>
                  <a:cubicBezTo>
                    <a:pt x="7872031" y="2204133"/>
                    <a:pt x="7647617" y="2197071"/>
                    <a:pt x="7422417" y="2214334"/>
                  </a:cubicBezTo>
                  <a:cubicBezTo>
                    <a:pt x="7168184" y="2233950"/>
                    <a:pt x="6922583" y="2291231"/>
                    <a:pt x="6687183" y="2390099"/>
                  </a:cubicBezTo>
                  <a:cubicBezTo>
                    <a:pt x="6415687" y="2504661"/>
                    <a:pt x="6192842" y="2685919"/>
                    <a:pt x="5991182" y="2896210"/>
                  </a:cubicBezTo>
                  <a:cubicBezTo>
                    <a:pt x="5677315" y="3223417"/>
                    <a:pt x="5490564" y="3611828"/>
                    <a:pt x="5423082" y="4059873"/>
                  </a:cubicBezTo>
                  <a:cubicBezTo>
                    <a:pt x="5393265" y="4257610"/>
                    <a:pt x="5382280" y="4455346"/>
                    <a:pt x="5402681" y="4653867"/>
                  </a:cubicBezTo>
                  <a:cubicBezTo>
                    <a:pt x="5423867" y="4861020"/>
                    <a:pt x="5471732" y="5062679"/>
                    <a:pt x="5557261" y="5254139"/>
                  </a:cubicBezTo>
                  <a:cubicBezTo>
                    <a:pt x="5560399" y="5261200"/>
                    <a:pt x="5561969" y="5268263"/>
                    <a:pt x="5565892" y="5279248"/>
                  </a:cubicBezTo>
                  <a:cubicBezTo>
                    <a:pt x="4567009" y="5279248"/>
                    <a:pt x="3571265" y="5279248"/>
                    <a:pt x="2571598" y="5279248"/>
                  </a:cubicBezTo>
                  <a:cubicBezTo>
                    <a:pt x="2574737" y="5247861"/>
                    <a:pt x="2577091" y="5218829"/>
                    <a:pt x="2579445" y="5189011"/>
                  </a:cubicBezTo>
                  <a:cubicBezTo>
                    <a:pt x="2613970" y="4773137"/>
                    <a:pt x="2482930" y="4411405"/>
                    <a:pt x="2216928" y="4095968"/>
                  </a:cubicBezTo>
                  <a:cubicBezTo>
                    <a:pt x="1964265" y="3796225"/>
                    <a:pt x="1637843" y="3632229"/>
                    <a:pt x="1249432" y="3587503"/>
                  </a:cubicBezTo>
                  <a:cubicBezTo>
                    <a:pt x="945765" y="3552193"/>
                    <a:pt x="652300" y="3585934"/>
                    <a:pt x="373742" y="3715404"/>
                  </a:cubicBezTo>
                  <a:cubicBezTo>
                    <a:pt x="305476" y="3747576"/>
                    <a:pt x="239564" y="3786024"/>
                    <a:pt x="177575" y="3829181"/>
                  </a:cubicBezTo>
                  <a:cubicBezTo>
                    <a:pt x="116371" y="3870768"/>
                    <a:pt x="61444" y="3921772"/>
                    <a:pt x="1025" y="3971991"/>
                  </a:cubicBezTo>
                  <a:cubicBezTo>
                    <a:pt x="1025" y="3928049"/>
                    <a:pt x="-2114" y="3883323"/>
                    <a:pt x="2594" y="3839381"/>
                  </a:cubicBezTo>
                  <a:cubicBezTo>
                    <a:pt x="4164" y="3825257"/>
                    <a:pt x="24565" y="3811918"/>
                    <a:pt x="38689" y="3800148"/>
                  </a:cubicBezTo>
                  <a:cubicBezTo>
                    <a:pt x="227794" y="3648707"/>
                    <a:pt x="444362" y="3555332"/>
                    <a:pt x="678194" y="3498836"/>
                  </a:cubicBezTo>
                  <a:cubicBezTo>
                    <a:pt x="745675" y="3482358"/>
                    <a:pt x="813941" y="3471372"/>
                    <a:pt x="882207" y="3460387"/>
                  </a:cubicBezTo>
                  <a:cubicBezTo>
                    <a:pt x="904963" y="3456463"/>
                    <a:pt x="912025" y="3447832"/>
                    <a:pt x="916733" y="3426646"/>
                  </a:cubicBezTo>
                  <a:cubicBezTo>
                    <a:pt x="940273" y="3316793"/>
                    <a:pt x="966167" y="3207724"/>
                    <a:pt x="989707" y="3097870"/>
                  </a:cubicBezTo>
                  <a:cubicBezTo>
                    <a:pt x="1018740" y="2964477"/>
                    <a:pt x="1101914" y="2875024"/>
                    <a:pt x="1216476" y="2806758"/>
                  </a:cubicBezTo>
                  <a:cubicBezTo>
                    <a:pt x="1316129" y="2747908"/>
                    <a:pt x="1427552" y="2725153"/>
                    <a:pt x="1538190" y="2698474"/>
                  </a:cubicBezTo>
                  <a:cubicBezTo>
                    <a:pt x="1833225" y="2625500"/>
                    <a:pt x="2128261" y="2550956"/>
                    <a:pt x="2423296" y="2480336"/>
                  </a:cubicBezTo>
                  <a:cubicBezTo>
                    <a:pt x="2462529" y="2470920"/>
                    <a:pt x="2471160" y="2453658"/>
                    <a:pt x="2471160" y="2416778"/>
                  </a:cubicBezTo>
                  <a:cubicBezTo>
                    <a:pt x="2470376" y="1862018"/>
                    <a:pt x="2470376" y="1308042"/>
                    <a:pt x="2470376" y="753282"/>
                  </a:cubicBezTo>
                  <a:cubicBezTo>
                    <a:pt x="2470376" y="739157"/>
                    <a:pt x="2469591" y="724249"/>
                    <a:pt x="2471160" y="710125"/>
                  </a:cubicBezTo>
                  <a:cubicBezTo>
                    <a:pt x="2473515" y="686585"/>
                    <a:pt x="2485285" y="671676"/>
                    <a:pt x="2511963" y="673245"/>
                  </a:cubicBezTo>
                  <a:cubicBezTo>
                    <a:pt x="2535503" y="674030"/>
                    <a:pt x="2559043" y="671676"/>
                    <a:pt x="2582583" y="674030"/>
                  </a:cubicBezTo>
                  <a:cubicBezTo>
                    <a:pt x="2613970" y="677169"/>
                    <a:pt x="2621817" y="663829"/>
                    <a:pt x="2621817" y="633227"/>
                  </a:cubicBezTo>
                  <a:cubicBezTo>
                    <a:pt x="2620247" y="452754"/>
                    <a:pt x="2621817" y="272280"/>
                    <a:pt x="2620247" y="91806"/>
                  </a:cubicBezTo>
                  <a:cubicBezTo>
                    <a:pt x="2620247" y="55711"/>
                    <a:pt x="2629664" y="43157"/>
                    <a:pt x="2666543" y="45511"/>
                  </a:cubicBezTo>
                  <a:cubicBezTo>
                    <a:pt x="2715977" y="48649"/>
                    <a:pt x="2765411" y="46295"/>
                    <a:pt x="2818769" y="46295"/>
                  </a:cubicBezTo>
                  <a:cubicBezTo>
                    <a:pt x="2819553" y="65912"/>
                    <a:pt x="2821123" y="80821"/>
                    <a:pt x="2821123" y="96514"/>
                  </a:cubicBezTo>
                  <a:cubicBezTo>
                    <a:pt x="2821123" y="271495"/>
                    <a:pt x="2821907" y="447261"/>
                    <a:pt x="2820338" y="622242"/>
                  </a:cubicBezTo>
                  <a:cubicBezTo>
                    <a:pt x="2820338" y="655983"/>
                    <a:pt x="2828969" y="666968"/>
                    <a:pt x="2864279" y="666968"/>
                  </a:cubicBezTo>
                  <a:cubicBezTo>
                    <a:pt x="2967071" y="665399"/>
                    <a:pt x="2964717" y="666968"/>
                    <a:pt x="2964717" y="770544"/>
                  </a:cubicBezTo>
                  <a:cubicBezTo>
                    <a:pt x="2963932" y="1275086"/>
                    <a:pt x="2963932" y="1780412"/>
                    <a:pt x="2964717" y="2284954"/>
                  </a:cubicBezTo>
                  <a:cubicBezTo>
                    <a:pt x="2963148" y="2296724"/>
                    <a:pt x="2965501" y="2307709"/>
                    <a:pt x="2967071" y="2325757"/>
                  </a:cubicBezTo>
                  <a:close/>
                  <a:moveTo>
                    <a:pt x="4133872" y="2069955"/>
                  </a:moveTo>
                  <a:cubicBezTo>
                    <a:pt x="4158197" y="2069955"/>
                    <a:pt x="4173106" y="2069955"/>
                    <a:pt x="4188799" y="2069955"/>
                  </a:cubicBezTo>
                  <a:cubicBezTo>
                    <a:pt x="4285313" y="2068385"/>
                    <a:pt x="4382612" y="2065247"/>
                    <a:pt x="4479126" y="2064462"/>
                  </a:cubicBezTo>
                  <a:cubicBezTo>
                    <a:pt x="5058212" y="2058185"/>
                    <a:pt x="5637297" y="2051907"/>
                    <a:pt x="6217167" y="2047199"/>
                  </a:cubicBezTo>
                  <a:cubicBezTo>
                    <a:pt x="6256400" y="2047199"/>
                    <a:pt x="6268170" y="2036214"/>
                    <a:pt x="6268170" y="1996196"/>
                  </a:cubicBezTo>
                  <a:cubicBezTo>
                    <a:pt x="6266601" y="1390432"/>
                    <a:pt x="6267385" y="785453"/>
                    <a:pt x="6268170" y="179689"/>
                  </a:cubicBezTo>
                  <a:cubicBezTo>
                    <a:pt x="6268170" y="141240"/>
                    <a:pt x="6259539" y="128686"/>
                    <a:pt x="6218736" y="128686"/>
                  </a:cubicBezTo>
                  <a:cubicBezTo>
                    <a:pt x="5718118" y="130255"/>
                    <a:pt x="5216715" y="130255"/>
                    <a:pt x="4716096" y="128686"/>
                  </a:cubicBezTo>
                  <a:cubicBezTo>
                    <a:pt x="4678432" y="128686"/>
                    <a:pt x="4665093" y="140456"/>
                    <a:pt x="4655677" y="175766"/>
                  </a:cubicBezTo>
                  <a:cubicBezTo>
                    <a:pt x="4502667" y="736019"/>
                    <a:pt x="4348087" y="1295487"/>
                    <a:pt x="4193507" y="1854956"/>
                  </a:cubicBezTo>
                  <a:cubicBezTo>
                    <a:pt x="4173106" y="1924006"/>
                    <a:pt x="4155058" y="1993057"/>
                    <a:pt x="4133872" y="2069955"/>
                  </a:cubicBezTo>
                  <a:close/>
                  <a:moveTo>
                    <a:pt x="6388224" y="128686"/>
                  </a:moveTo>
                  <a:cubicBezTo>
                    <a:pt x="6386655" y="149087"/>
                    <a:pt x="6384301" y="165565"/>
                    <a:pt x="6384301" y="182043"/>
                  </a:cubicBezTo>
                  <a:cubicBezTo>
                    <a:pt x="6385086" y="280127"/>
                    <a:pt x="6386655" y="378210"/>
                    <a:pt x="6386655" y="476294"/>
                  </a:cubicBezTo>
                  <a:cubicBezTo>
                    <a:pt x="6387440" y="984759"/>
                    <a:pt x="6388224" y="1493224"/>
                    <a:pt x="6388224" y="2002473"/>
                  </a:cubicBezTo>
                  <a:cubicBezTo>
                    <a:pt x="6388224" y="2038568"/>
                    <a:pt x="6398425" y="2049553"/>
                    <a:pt x="6434520" y="2047984"/>
                  </a:cubicBezTo>
                  <a:cubicBezTo>
                    <a:pt x="6538880" y="2044061"/>
                    <a:pt x="6643241" y="2041707"/>
                    <a:pt x="6748387" y="2040922"/>
                  </a:cubicBezTo>
                  <a:cubicBezTo>
                    <a:pt x="7188586" y="2034645"/>
                    <a:pt x="7629569" y="2029152"/>
                    <a:pt x="8069768" y="2023659"/>
                  </a:cubicBezTo>
                  <a:cubicBezTo>
                    <a:pt x="8083107" y="2023659"/>
                    <a:pt x="8097232" y="2022090"/>
                    <a:pt x="8109786" y="2021305"/>
                  </a:cubicBezTo>
                  <a:cubicBezTo>
                    <a:pt x="8109786" y="2003258"/>
                    <a:pt x="8111355" y="1989919"/>
                    <a:pt x="8109786" y="1977364"/>
                  </a:cubicBezTo>
                  <a:cubicBezTo>
                    <a:pt x="8074476" y="1764719"/>
                    <a:pt x="8047797" y="1551289"/>
                    <a:pt x="8002287" y="1340998"/>
                  </a:cubicBezTo>
                  <a:cubicBezTo>
                    <a:pt x="7917543" y="949449"/>
                    <a:pt x="7822598" y="560253"/>
                    <a:pt x="7733146" y="170273"/>
                  </a:cubicBezTo>
                  <a:cubicBezTo>
                    <a:pt x="7726083" y="138886"/>
                    <a:pt x="7712744" y="129470"/>
                    <a:pt x="7680573" y="129470"/>
                  </a:cubicBezTo>
                  <a:cubicBezTo>
                    <a:pt x="7263129" y="130255"/>
                    <a:pt x="6846471" y="129470"/>
                    <a:pt x="6429027" y="129470"/>
                  </a:cubicBezTo>
                  <a:cubicBezTo>
                    <a:pt x="6417257" y="128686"/>
                    <a:pt x="6403917" y="128686"/>
                    <a:pt x="6388224" y="128686"/>
                  </a:cubicBezTo>
                  <a:close/>
                  <a:moveTo>
                    <a:pt x="5205730" y="2214334"/>
                  </a:moveTo>
                  <a:cubicBezTo>
                    <a:pt x="5205730" y="2217472"/>
                    <a:pt x="5205730" y="2221396"/>
                    <a:pt x="5205730" y="2224534"/>
                  </a:cubicBezTo>
                  <a:cubicBezTo>
                    <a:pt x="4860475" y="2224534"/>
                    <a:pt x="4515221" y="2225319"/>
                    <a:pt x="4169967" y="2223750"/>
                  </a:cubicBezTo>
                  <a:cubicBezTo>
                    <a:pt x="4132303" y="2223750"/>
                    <a:pt x="4121318" y="2234735"/>
                    <a:pt x="4121318" y="2272399"/>
                  </a:cubicBezTo>
                  <a:cubicBezTo>
                    <a:pt x="4122102" y="2843638"/>
                    <a:pt x="4122102" y="3415661"/>
                    <a:pt x="4121318" y="3986899"/>
                  </a:cubicBezTo>
                  <a:cubicBezTo>
                    <a:pt x="4121318" y="4025348"/>
                    <a:pt x="4133088" y="4034764"/>
                    <a:pt x="4169967" y="4034764"/>
                  </a:cubicBezTo>
                  <a:cubicBezTo>
                    <a:pt x="4486189" y="4033195"/>
                    <a:pt x="4803194" y="4033979"/>
                    <a:pt x="5119416" y="4033979"/>
                  </a:cubicBezTo>
                  <a:cubicBezTo>
                    <a:pt x="5213576" y="4033979"/>
                    <a:pt x="5212791" y="4033979"/>
                    <a:pt x="5235547" y="3942958"/>
                  </a:cubicBezTo>
                  <a:cubicBezTo>
                    <a:pt x="5394050" y="3322285"/>
                    <a:pt x="5721256" y="2815390"/>
                    <a:pt x="6252477" y="2447380"/>
                  </a:cubicBezTo>
                  <a:cubicBezTo>
                    <a:pt x="6274447" y="2431687"/>
                    <a:pt x="6283079" y="2415209"/>
                    <a:pt x="6282294" y="2389315"/>
                  </a:cubicBezTo>
                  <a:cubicBezTo>
                    <a:pt x="6280725" y="2343804"/>
                    <a:pt x="6282294" y="2297509"/>
                    <a:pt x="6281509" y="2251998"/>
                  </a:cubicBezTo>
                  <a:cubicBezTo>
                    <a:pt x="6281509" y="2200994"/>
                    <a:pt x="6281509" y="2200210"/>
                    <a:pt x="6228937" y="2200994"/>
                  </a:cubicBezTo>
                  <a:cubicBezTo>
                    <a:pt x="5888391" y="2205702"/>
                    <a:pt x="5547060" y="2210410"/>
                    <a:pt x="5205730" y="2214334"/>
                  </a:cubicBezTo>
                  <a:close/>
                  <a:moveTo>
                    <a:pt x="2887035" y="3486281"/>
                  </a:moveTo>
                  <a:cubicBezTo>
                    <a:pt x="2887035" y="3245388"/>
                    <a:pt x="2887035" y="3003710"/>
                    <a:pt x="2887035" y="2762032"/>
                  </a:cubicBezTo>
                  <a:cubicBezTo>
                    <a:pt x="2796798" y="2747908"/>
                    <a:pt x="2796798" y="2747908"/>
                    <a:pt x="2796798" y="2832652"/>
                  </a:cubicBezTo>
                  <a:cubicBezTo>
                    <a:pt x="2796798" y="3028819"/>
                    <a:pt x="2796798" y="3224986"/>
                    <a:pt x="2796798" y="3420369"/>
                  </a:cubicBezTo>
                  <a:cubicBezTo>
                    <a:pt x="2796798" y="3498051"/>
                    <a:pt x="2796798" y="3498051"/>
                    <a:pt x="2876049" y="3490204"/>
                  </a:cubicBezTo>
                  <a:cubicBezTo>
                    <a:pt x="2878403" y="3490204"/>
                    <a:pt x="2880757" y="3488635"/>
                    <a:pt x="2887035" y="3486281"/>
                  </a:cubicBezTo>
                  <a:close/>
                  <a:moveTo>
                    <a:pt x="2991396" y="3488635"/>
                  </a:moveTo>
                  <a:cubicBezTo>
                    <a:pt x="3005520" y="3490204"/>
                    <a:pt x="3014936" y="3490989"/>
                    <a:pt x="3023567" y="3490989"/>
                  </a:cubicBezTo>
                  <a:cubicBezTo>
                    <a:pt x="3082417" y="3492558"/>
                    <a:pt x="3082417" y="3492558"/>
                    <a:pt x="3082417" y="3435278"/>
                  </a:cubicBezTo>
                  <a:cubicBezTo>
                    <a:pt x="3082417" y="3214786"/>
                    <a:pt x="3081632" y="2993509"/>
                    <a:pt x="3083202" y="2773018"/>
                  </a:cubicBezTo>
                  <a:cubicBezTo>
                    <a:pt x="3083202" y="2738492"/>
                    <a:pt x="3074570" y="2725153"/>
                    <a:pt x="3037691" y="2725153"/>
                  </a:cubicBezTo>
                  <a:cubicBezTo>
                    <a:pt x="3003166" y="2725938"/>
                    <a:pt x="2990611" y="2733784"/>
                    <a:pt x="2991396" y="2770663"/>
                  </a:cubicBezTo>
                  <a:cubicBezTo>
                    <a:pt x="2992965" y="2963692"/>
                    <a:pt x="2992180" y="3157505"/>
                    <a:pt x="2992180" y="3350533"/>
                  </a:cubicBezTo>
                  <a:cubicBezTo>
                    <a:pt x="2991396" y="3396044"/>
                    <a:pt x="2991396" y="3439986"/>
                    <a:pt x="2991396" y="3488635"/>
                  </a:cubicBezTo>
                  <a:close/>
                  <a:moveTo>
                    <a:pt x="2590430" y="3144166"/>
                  </a:moveTo>
                  <a:cubicBezTo>
                    <a:pt x="2590430" y="3246957"/>
                    <a:pt x="2591999" y="3350533"/>
                    <a:pt x="2589645" y="3453325"/>
                  </a:cubicBezTo>
                  <a:cubicBezTo>
                    <a:pt x="2588861" y="3490989"/>
                    <a:pt x="2606908" y="3492558"/>
                    <a:pt x="2635156" y="3491773"/>
                  </a:cubicBezTo>
                  <a:cubicBezTo>
                    <a:pt x="2661835" y="3490989"/>
                    <a:pt x="2682236" y="3492558"/>
                    <a:pt x="2682236" y="3454110"/>
                  </a:cubicBezTo>
                  <a:cubicBezTo>
                    <a:pt x="2680667" y="3247742"/>
                    <a:pt x="2680667" y="3041374"/>
                    <a:pt x="2682236" y="2835006"/>
                  </a:cubicBezTo>
                  <a:cubicBezTo>
                    <a:pt x="2682236" y="2798127"/>
                    <a:pt x="2664974" y="2795773"/>
                    <a:pt x="2636725" y="2795773"/>
                  </a:cubicBezTo>
                  <a:cubicBezTo>
                    <a:pt x="2610047" y="2796558"/>
                    <a:pt x="2589645" y="2794988"/>
                    <a:pt x="2590430" y="2834222"/>
                  </a:cubicBezTo>
                  <a:cubicBezTo>
                    <a:pt x="2591999" y="2937798"/>
                    <a:pt x="2590430" y="3041374"/>
                    <a:pt x="2590430" y="3144166"/>
                  </a:cubicBezTo>
                  <a:close/>
                  <a:moveTo>
                    <a:pt x="2493916" y="3484712"/>
                  </a:moveTo>
                  <a:cubicBezTo>
                    <a:pt x="2493916" y="3472942"/>
                    <a:pt x="2493916" y="3461171"/>
                    <a:pt x="2493916" y="3449401"/>
                  </a:cubicBezTo>
                  <a:cubicBezTo>
                    <a:pt x="2493916" y="3254804"/>
                    <a:pt x="2493131" y="3060206"/>
                    <a:pt x="2494701" y="2866393"/>
                  </a:cubicBezTo>
                  <a:cubicBezTo>
                    <a:pt x="2494701" y="2832652"/>
                    <a:pt x="2486854" y="2820098"/>
                    <a:pt x="2451544" y="2821667"/>
                  </a:cubicBezTo>
                  <a:cubicBezTo>
                    <a:pt x="2419372" y="2823236"/>
                    <a:pt x="2402110" y="2826375"/>
                    <a:pt x="2402894" y="2866393"/>
                  </a:cubicBezTo>
                  <a:cubicBezTo>
                    <a:pt x="2405248" y="3051575"/>
                    <a:pt x="2403679" y="3236756"/>
                    <a:pt x="2403679" y="3421938"/>
                  </a:cubicBezTo>
                  <a:cubicBezTo>
                    <a:pt x="2403679" y="3499620"/>
                    <a:pt x="2403679" y="3499620"/>
                    <a:pt x="2482146" y="3490989"/>
                  </a:cubicBezTo>
                  <a:cubicBezTo>
                    <a:pt x="2484500" y="3490204"/>
                    <a:pt x="2486854" y="3487850"/>
                    <a:pt x="2493916" y="3484712"/>
                  </a:cubicBezTo>
                  <a:close/>
                  <a:moveTo>
                    <a:pt x="2287548" y="3487850"/>
                  </a:moveTo>
                  <a:cubicBezTo>
                    <a:pt x="2288333" y="3475296"/>
                    <a:pt x="2289902" y="3465095"/>
                    <a:pt x="2289902" y="3454894"/>
                  </a:cubicBezTo>
                  <a:cubicBezTo>
                    <a:pt x="2289902" y="3274421"/>
                    <a:pt x="2289118" y="3093947"/>
                    <a:pt x="2290687" y="2914258"/>
                  </a:cubicBezTo>
                  <a:cubicBezTo>
                    <a:pt x="2291471" y="2877378"/>
                    <a:pt x="2274209" y="2875809"/>
                    <a:pt x="2245961" y="2875024"/>
                  </a:cubicBezTo>
                  <a:cubicBezTo>
                    <a:pt x="2215359" y="2874240"/>
                    <a:pt x="2198881" y="2878948"/>
                    <a:pt x="2198881" y="2916612"/>
                  </a:cubicBezTo>
                  <a:cubicBezTo>
                    <a:pt x="2201235" y="3083746"/>
                    <a:pt x="2199665" y="3250880"/>
                    <a:pt x="2199665" y="3418015"/>
                  </a:cubicBezTo>
                  <a:cubicBezTo>
                    <a:pt x="2199665" y="3499620"/>
                    <a:pt x="2199665" y="3499620"/>
                    <a:pt x="2287548" y="3487850"/>
                  </a:cubicBezTo>
                  <a:close/>
                  <a:moveTo>
                    <a:pt x="1814393" y="2958984"/>
                  </a:moveTo>
                  <a:cubicBezTo>
                    <a:pt x="1814393" y="3134749"/>
                    <a:pt x="1814393" y="3311300"/>
                    <a:pt x="1814393" y="3488635"/>
                  </a:cubicBezTo>
                  <a:cubicBezTo>
                    <a:pt x="1823809" y="3490204"/>
                    <a:pt x="1830087" y="3491773"/>
                    <a:pt x="1836364" y="3491773"/>
                  </a:cubicBezTo>
                  <a:cubicBezTo>
                    <a:pt x="1903845" y="3494912"/>
                    <a:pt x="1903845" y="3494912"/>
                    <a:pt x="1903845" y="3429000"/>
                  </a:cubicBezTo>
                  <a:cubicBezTo>
                    <a:pt x="1903845" y="3295606"/>
                    <a:pt x="1903845" y="3162998"/>
                    <a:pt x="1903845" y="3029604"/>
                  </a:cubicBezTo>
                  <a:cubicBezTo>
                    <a:pt x="1903845" y="2945645"/>
                    <a:pt x="1903061" y="2944860"/>
                    <a:pt x="1814393" y="2958984"/>
                  </a:cubicBezTo>
                  <a:close/>
                  <a:moveTo>
                    <a:pt x="2084319" y="2915827"/>
                  </a:moveTo>
                  <a:cubicBezTo>
                    <a:pt x="2073334" y="2915042"/>
                    <a:pt x="2065487" y="2913473"/>
                    <a:pt x="2058425" y="2913473"/>
                  </a:cubicBezTo>
                  <a:cubicBezTo>
                    <a:pt x="1996436" y="2911904"/>
                    <a:pt x="1995651" y="2911904"/>
                    <a:pt x="1995651" y="2972323"/>
                  </a:cubicBezTo>
                  <a:cubicBezTo>
                    <a:pt x="1995651" y="3120626"/>
                    <a:pt x="1995651" y="3269712"/>
                    <a:pt x="1995651" y="3418015"/>
                  </a:cubicBezTo>
                  <a:cubicBezTo>
                    <a:pt x="1995651" y="3496482"/>
                    <a:pt x="1995651" y="3497266"/>
                    <a:pt x="2075688" y="3489420"/>
                  </a:cubicBezTo>
                  <a:cubicBezTo>
                    <a:pt x="2078042" y="3489420"/>
                    <a:pt x="2079611" y="3487066"/>
                    <a:pt x="2084319" y="3483927"/>
                  </a:cubicBezTo>
                  <a:cubicBezTo>
                    <a:pt x="2084319" y="3297176"/>
                    <a:pt x="2084319" y="3108856"/>
                    <a:pt x="2084319" y="2915827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5" name="Freeform: Shape 1954">
              <a:extLst>
                <a:ext uri="{FF2B5EF4-FFF2-40B4-BE49-F238E27FC236}">
                  <a16:creationId xmlns:a16="http://schemas.microsoft.com/office/drawing/2014/main" id="{AFE18243-C3D8-45C9-84EC-52E2DBC729D6}"/>
                </a:ext>
              </a:extLst>
            </p:cNvPr>
            <p:cNvSpPr/>
            <p:nvPr/>
          </p:nvSpPr>
          <p:spPr>
            <a:xfrm>
              <a:off x="9991417" y="2528630"/>
              <a:ext cx="502186" cy="298171"/>
            </a:xfrm>
            <a:custGeom>
              <a:avLst/>
              <a:gdLst>
                <a:gd name="connsiteX0" fmla="*/ 504189 w 502187"/>
                <a:gd name="connsiteY0" fmla="*/ 301661 h 298173"/>
                <a:gd name="connsiteX1" fmla="*/ 322931 w 502187"/>
                <a:gd name="connsiteY1" fmla="*/ 180038 h 298173"/>
                <a:gd name="connsiteX2" fmla="*/ 34958 w 502187"/>
                <a:gd name="connsiteY2" fmla="*/ 50568 h 298173"/>
                <a:gd name="connsiteX3" fmla="*/ 2002 w 502187"/>
                <a:gd name="connsiteY3" fmla="*/ 349 h 298173"/>
                <a:gd name="connsiteX4" fmla="*/ 249172 w 502187"/>
                <a:gd name="connsiteY4" fmla="*/ 349 h 298173"/>
                <a:gd name="connsiteX5" fmla="*/ 472018 w 502187"/>
                <a:gd name="connsiteY5" fmla="*/ 8980 h 298173"/>
                <a:gd name="connsiteX6" fmla="*/ 502620 w 502187"/>
                <a:gd name="connsiteY6" fmla="*/ 30951 h 298173"/>
                <a:gd name="connsiteX7" fmla="*/ 504189 w 502187"/>
                <a:gd name="connsiteY7" fmla="*/ 301661 h 29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187" h="298173">
                  <a:moveTo>
                    <a:pt x="504189" y="301661"/>
                  </a:moveTo>
                  <a:cubicBezTo>
                    <a:pt x="441416" y="258505"/>
                    <a:pt x="385705" y="212209"/>
                    <a:pt x="322931" y="180038"/>
                  </a:cubicBezTo>
                  <a:cubicBezTo>
                    <a:pt x="229555" y="131388"/>
                    <a:pt x="132257" y="91370"/>
                    <a:pt x="34958" y="50568"/>
                  </a:cubicBezTo>
                  <a:cubicBezTo>
                    <a:pt x="6710" y="38798"/>
                    <a:pt x="-5060" y="25458"/>
                    <a:pt x="2002" y="349"/>
                  </a:cubicBezTo>
                  <a:cubicBezTo>
                    <a:pt x="85962" y="349"/>
                    <a:pt x="167567" y="-436"/>
                    <a:pt x="249172" y="349"/>
                  </a:cubicBezTo>
                  <a:cubicBezTo>
                    <a:pt x="323716" y="1918"/>
                    <a:pt x="397475" y="4272"/>
                    <a:pt x="472018" y="8980"/>
                  </a:cubicBezTo>
                  <a:cubicBezTo>
                    <a:pt x="483004" y="9765"/>
                    <a:pt x="502620" y="23104"/>
                    <a:pt x="502620" y="30951"/>
                  </a:cubicBezTo>
                  <a:cubicBezTo>
                    <a:pt x="504975" y="120403"/>
                    <a:pt x="504189" y="209855"/>
                    <a:pt x="504189" y="301661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6" name="Freeform: Shape 1955">
              <a:extLst>
                <a:ext uri="{FF2B5EF4-FFF2-40B4-BE49-F238E27FC236}">
                  <a16:creationId xmlns:a16="http://schemas.microsoft.com/office/drawing/2014/main" id="{29A8CC3E-62A1-44EE-8D7B-5001881C10BD}"/>
                </a:ext>
              </a:extLst>
            </p:cNvPr>
            <p:cNvSpPr/>
            <p:nvPr/>
          </p:nvSpPr>
          <p:spPr>
            <a:xfrm>
              <a:off x="8657124" y="4389421"/>
              <a:ext cx="753278" cy="753278"/>
            </a:xfrm>
            <a:custGeom>
              <a:avLst/>
              <a:gdLst>
                <a:gd name="connsiteX0" fmla="*/ 756431 w 753281"/>
                <a:gd name="connsiteY0" fmla="*/ 378997 h 753281"/>
                <a:gd name="connsiteX1" fmla="*/ 379790 w 753281"/>
                <a:gd name="connsiteY1" fmla="*/ 756423 h 753281"/>
                <a:gd name="connsiteX2" fmla="*/ 11 w 753281"/>
                <a:gd name="connsiteY2" fmla="*/ 376643 h 753281"/>
                <a:gd name="connsiteX3" fmla="*/ 378220 w 753281"/>
                <a:gd name="connsiteY3" fmla="*/ 3 h 753281"/>
                <a:gd name="connsiteX4" fmla="*/ 756431 w 753281"/>
                <a:gd name="connsiteY4" fmla="*/ 378997 h 753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3281" h="753281">
                  <a:moveTo>
                    <a:pt x="756431" y="378997"/>
                  </a:moveTo>
                  <a:cubicBezTo>
                    <a:pt x="756431" y="585365"/>
                    <a:pt x="585373" y="755638"/>
                    <a:pt x="379790" y="756423"/>
                  </a:cubicBezTo>
                  <a:cubicBezTo>
                    <a:pt x="172638" y="756423"/>
                    <a:pt x="-1559" y="583011"/>
                    <a:pt x="11" y="376643"/>
                  </a:cubicBezTo>
                  <a:cubicBezTo>
                    <a:pt x="1579" y="169491"/>
                    <a:pt x="171853" y="3"/>
                    <a:pt x="378220" y="3"/>
                  </a:cubicBezTo>
                  <a:cubicBezTo>
                    <a:pt x="586157" y="-782"/>
                    <a:pt x="756431" y="169491"/>
                    <a:pt x="756431" y="378997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7" name="Freeform: Shape 1956">
              <a:extLst>
                <a:ext uri="{FF2B5EF4-FFF2-40B4-BE49-F238E27FC236}">
                  <a16:creationId xmlns:a16="http://schemas.microsoft.com/office/drawing/2014/main" id="{4B6BFF22-747E-4E9D-ADF7-215C1BC095D5}"/>
                </a:ext>
              </a:extLst>
            </p:cNvPr>
            <p:cNvSpPr/>
            <p:nvPr/>
          </p:nvSpPr>
          <p:spPr>
            <a:xfrm>
              <a:off x="8930984" y="3956278"/>
              <a:ext cx="204014" cy="204014"/>
            </a:xfrm>
            <a:custGeom>
              <a:avLst/>
              <a:gdLst>
                <a:gd name="connsiteX0" fmla="*/ 102007 w 204013"/>
                <a:gd name="connsiteY0" fmla="*/ 10 h 204013"/>
                <a:gd name="connsiteX1" fmla="*/ 207152 w 204013"/>
                <a:gd name="connsiteY1" fmla="*/ 102801 h 204013"/>
                <a:gd name="connsiteX2" fmla="*/ 105146 w 204013"/>
                <a:gd name="connsiteY2" fmla="*/ 206377 h 204013"/>
                <a:gd name="connsiteX3" fmla="*/ 0 w 204013"/>
                <a:gd name="connsiteY3" fmla="*/ 102017 h 204013"/>
                <a:gd name="connsiteX4" fmla="*/ 102007 w 204013"/>
                <a:gd name="connsiteY4" fmla="*/ 10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102007" y="10"/>
                  </a:moveTo>
                  <a:cubicBezTo>
                    <a:pt x="160073" y="-775"/>
                    <a:pt x="207938" y="45520"/>
                    <a:pt x="207152" y="102801"/>
                  </a:cubicBezTo>
                  <a:cubicBezTo>
                    <a:pt x="207152" y="157728"/>
                    <a:pt x="159288" y="204808"/>
                    <a:pt x="105146" y="206377"/>
                  </a:cubicBezTo>
                  <a:cubicBezTo>
                    <a:pt x="48650" y="207162"/>
                    <a:pt x="0" y="158513"/>
                    <a:pt x="0" y="102017"/>
                  </a:cubicBezTo>
                  <a:cubicBezTo>
                    <a:pt x="0" y="46305"/>
                    <a:pt x="45511" y="794"/>
                    <a:pt x="102007" y="1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8" name="Freeform: Shape 1957">
              <a:extLst>
                <a:ext uri="{FF2B5EF4-FFF2-40B4-BE49-F238E27FC236}">
                  <a16:creationId xmlns:a16="http://schemas.microsoft.com/office/drawing/2014/main" id="{EF1B56D4-BA48-4F17-B922-974F2878368B}"/>
                </a:ext>
              </a:extLst>
            </p:cNvPr>
            <p:cNvSpPr/>
            <p:nvPr/>
          </p:nvSpPr>
          <p:spPr>
            <a:xfrm>
              <a:off x="9550083" y="4309378"/>
              <a:ext cx="204014" cy="196168"/>
            </a:xfrm>
            <a:custGeom>
              <a:avLst/>
              <a:gdLst>
                <a:gd name="connsiteX0" fmla="*/ 101222 w 204013"/>
                <a:gd name="connsiteY0" fmla="*/ 203239 h 196167"/>
                <a:gd name="connsiteX1" fmla="*/ 0 w 204013"/>
                <a:gd name="connsiteY1" fmla="*/ 102017 h 196167"/>
                <a:gd name="connsiteX2" fmla="*/ 105146 w 204013"/>
                <a:gd name="connsiteY2" fmla="*/ 10 h 196167"/>
                <a:gd name="connsiteX3" fmla="*/ 207153 w 204013"/>
                <a:gd name="connsiteY3" fmla="*/ 102017 h 196167"/>
                <a:gd name="connsiteX4" fmla="*/ 101222 w 204013"/>
                <a:gd name="connsiteY4" fmla="*/ 203239 h 19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196167">
                  <a:moveTo>
                    <a:pt x="101222" y="203239"/>
                  </a:moveTo>
                  <a:cubicBezTo>
                    <a:pt x="43942" y="202454"/>
                    <a:pt x="0" y="158513"/>
                    <a:pt x="0" y="102017"/>
                  </a:cubicBezTo>
                  <a:cubicBezTo>
                    <a:pt x="0" y="44736"/>
                    <a:pt x="46296" y="-775"/>
                    <a:pt x="105146" y="10"/>
                  </a:cubicBezTo>
                  <a:cubicBezTo>
                    <a:pt x="161642" y="794"/>
                    <a:pt x="207153" y="47090"/>
                    <a:pt x="207153" y="102017"/>
                  </a:cubicBezTo>
                  <a:cubicBezTo>
                    <a:pt x="207153" y="160082"/>
                    <a:pt x="160857" y="204024"/>
                    <a:pt x="101222" y="203239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9" name="Freeform: Shape 1958">
              <a:extLst>
                <a:ext uri="{FF2B5EF4-FFF2-40B4-BE49-F238E27FC236}">
                  <a16:creationId xmlns:a16="http://schemas.microsoft.com/office/drawing/2014/main" id="{8C301FD4-D11A-41F2-AF6E-121A0FD37EC5}"/>
                </a:ext>
              </a:extLst>
            </p:cNvPr>
            <p:cNvSpPr/>
            <p:nvPr/>
          </p:nvSpPr>
          <p:spPr>
            <a:xfrm>
              <a:off x="8936475" y="5378849"/>
              <a:ext cx="204014" cy="204014"/>
            </a:xfrm>
            <a:custGeom>
              <a:avLst/>
              <a:gdLst>
                <a:gd name="connsiteX0" fmla="*/ 204014 w 204013"/>
                <a:gd name="connsiteY0" fmla="*/ 102830 h 204013"/>
                <a:gd name="connsiteX1" fmla="*/ 100437 w 204013"/>
                <a:gd name="connsiteY1" fmla="*/ 206406 h 204013"/>
                <a:gd name="connsiteX2" fmla="*/ 0 w 204013"/>
                <a:gd name="connsiteY2" fmla="*/ 103615 h 204013"/>
                <a:gd name="connsiteX3" fmla="*/ 103576 w 204013"/>
                <a:gd name="connsiteY3" fmla="*/ 39 h 204013"/>
                <a:gd name="connsiteX4" fmla="*/ 204014 w 204013"/>
                <a:gd name="connsiteY4" fmla="*/ 102830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204014" y="102830"/>
                  </a:moveTo>
                  <a:cubicBezTo>
                    <a:pt x="204014" y="161680"/>
                    <a:pt x="159288" y="207191"/>
                    <a:pt x="100437" y="206406"/>
                  </a:cubicBezTo>
                  <a:cubicBezTo>
                    <a:pt x="43941" y="205622"/>
                    <a:pt x="0" y="161680"/>
                    <a:pt x="0" y="103615"/>
                  </a:cubicBezTo>
                  <a:cubicBezTo>
                    <a:pt x="0" y="44765"/>
                    <a:pt x="46296" y="-1531"/>
                    <a:pt x="103576" y="39"/>
                  </a:cubicBezTo>
                  <a:cubicBezTo>
                    <a:pt x="160857" y="1608"/>
                    <a:pt x="204014" y="45549"/>
                    <a:pt x="204014" y="10283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0" name="Freeform: Shape 1959">
              <a:extLst>
                <a:ext uri="{FF2B5EF4-FFF2-40B4-BE49-F238E27FC236}">
                  <a16:creationId xmlns:a16="http://schemas.microsoft.com/office/drawing/2014/main" id="{FAF81464-4827-4DD0-8F98-8C3811AAD2ED}"/>
                </a:ext>
              </a:extLst>
            </p:cNvPr>
            <p:cNvSpPr/>
            <p:nvPr/>
          </p:nvSpPr>
          <p:spPr>
            <a:xfrm>
              <a:off x="8318934" y="4310174"/>
              <a:ext cx="204014" cy="204014"/>
            </a:xfrm>
            <a:custGeom>
              <a:avLst/>
              <a:gdLst>
                <a:gd name="connsiteX0" fmla="*/ 10 w 204013"/>
                <a:gd name="connsiteY0" fmla="*/ 105146 h 204013"/>
                <a:gd name="connsiteX1" fmla="*/ 104370 w 204013"/>
                <a:gd name="connsiteY1" fmla="*/ 0 h 204013"/>
                <a:gd name="connsiteX2" fmla="*/ 207947 w 204013"/>
                <a:gd name="connsiteY2" fmla="*/ 102007 h 204013"/>
                <a:gd name="connsiteX3" fmla="*/ 103586 w 204013"/>
                <a:gd name="connsiteY3" fmla="*/ 207937 h 204013"/>
                <a:gd name="connsiteX4" fmla="*/ 10 w 204013"/>
                <a:gd name="connsiteY4" fmla="*/ 105146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10" y="105146"/>
                  </a:moveTo>
                  <a:cubicBezTo>
                    <a:pt x="-775" y="48650"/>
                    <a:pt x="47090" y="0"/>
                    <a:pt x="104370" y="0"/>
                  </a:cubicBezTo>
                  <a:cubicBezTo>
                    <a:pt x="159297" y="0"/>
                    <a:pt x="207162" y="47080"/>
                    <a:pt x="207947" y="102007"/>
                  </a:cubicBezTo>
                  <a:cubicBezTo>
                    <a:pt x="209516" y="157719"/>
                    <a:pt x="159297" y="207937"/>
                    <a:pt x="103586" y="207937"/>
                  </a:cubicBezTo>
                  <a:cubicBezTo>
                    <a:pt x="48659" y="207153"/>
                    <a:pt x="794" y="159288"/>
                    <a:pt x="10" y="105146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1" name="Freeform: Shape 1960">
              <a:extLst>
                <a:ext uri="{FF2B5EF4-FFF2-40B4-BE49-F238E27FC236}">
                  <a16:creationId xmlns:a16="http://schemas.microsoft.com/office/drawing/2014/main" id="{62048A2D-B22D-47B0-824A-12F8C7A3CE58}"/>
                </a:ext>
              </a:extLst>
            </p:cNvPr>
            <p:cNvSpPr/>
            <p:nvPr/>
          </p:nvSpPr>
          <p:spPr>
            <a:xfrm>
              <a:off x="8325210" y="5022638"/>
              <a:ext cx="196168" cy="196168"/>
            </a:xfrm>
            <a:custGeom>
              <a:avLst/>
              <a:gdLst>
                <a:gd name="connsiteX0" fmla="*/ 102803 w 196167"/>
                <a:gd name="connsiteY0" fmla="*/ 202455 h 196167"/>
                <a:gd name="connsiteX1" fmla="*/ 11 w 196167"/>
                <a:gd name="connsiteY1" fmla="*/ 102803 h 196167"/>
                <a:gd name="connsiteX2" fmla="*/ 102803 w 196167"/>
                <a:gd name="connsiteY2" fmla="*/ 11 h 196167"/>
                <a:gd name="connsiteX3" fmla="*/ 203240 w 196167"/>
                <a:gd name="connsiteY3" fmla="*/ 101233 h 196167"/>
                <a:gd name="connsiteX4" fmla="*/ 102803 w 196167"/>
                <a:gd name="connsiteY4" fmla="*/ 202455 h 19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167" h="196167">
                  <a:moveTo>
                    <a:pt x="102803" y="202455"/>
                  </a:moveTo>
                  <a:cubicBezTo>
                    <a:pt x="43952" y="202455"/>
                    <a:pt x="796" y="160868"/>
                    <a:pt x="11" y="102803"/>
                  </a:cubicBezTo>
                  <a:cubicBezTo>
                    <a:pt x="-774" y="41599"/>
                    <a:pt x="41599" y="-774"/>
                    <a:pt x="102803" y="11"/>
                  </a:cubicBezTo>
                  <a:cubicBezTo>
                    <a:pt x="162437" y="11"/>
                    <a:pt x="203240" y="41599"/>
                    <a:pt x="203240" y="101233"/>
                  </a:cubicBezTo>
                  <a:cubicBezTo>
                    <a:pt x="203240" y="159299"/>
                    <a:pt x="160868" y="201671"/>
                    <a:pt x="102803" y="202455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2" name="Freeform: Shape 1961">
              <a:extLst>
                <a:ext uri="{FF2B5EF4-FFF2-40B4-BE49-F238E27FC236}">
                  <a16:creationId xmlns:a16="http://schemas.microsoft.com/office/drawing/2014/main" id="{A627CD48-26A3-45BD-9ABC-05D3F78A0C16}"/>
                </a:ext>
              </a:extLst>
            </p:cNvPr>
            <p:cNvSpPr/>
            <p:nvPr/>
          </p:nvSpPr>
          <p:spPr>
            <a:xfrm>
              <a:off x="9549291" y="5023423"/>
              <a:ext cx="204014" cy="204014"/>
            </a:xfrm>
            <a:custGeom>
              <a:avLst/>
              <a:gdLst>
                <a:gd name="connsiteX0" fmla="*/ 204024 w 204013"/>
                <a:gd name="connsiteY0" fmla="*/ 102802 h 204013"/>
                <a:gd name="connsiteX1" fmla="*/ 102017 w 204013"/>
                <a:gd name="connsiteY1" fmla="*/ 204024 h 204013"/>
                <a:gd name="connsiteX2" fmla="*/ 11 w 204013"/>
                <a:gd name="connsiteY2" fmla="*/ 98879 h 204013"/>
                <a:gd name="connsiteX3" fmla="*/ 104372 w 204013"/>
                <a:gd name="connsiteY3" fmla="*/ 11 h 204013"/>
                <a:gd name="connsiteX4" fmla="*/ 204024 w 204013"/>
                <a:gd name="connsiteY4" fmla="*/ 102802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204024" y="102802"/>
                  </a:moveTo>
                  <a:cubicBezTo>
                    <a:pt x="203240" y="160868"/>
                    <a:pt x="160868" y="204024"/>
                    <a:pt x="102017" y="204024"/>
                  </a:cubicBezTo>
                  <a:cubicBezTo>
                    <a:pt x="42383" y="204024"/>
                    <a:pt x="-774" y="159298"/>
                    <a:pt x="11" y="98879"/>
                  </a:cubicBezTo>
                  <a:cubicBezTo>
                    <a:pt x="1580" y="41598"/>
                    <a:pt x="45522" y="-774"/>
                    <a:pt x="104372" y="11"/>
                  </a:cubicBezTo>
                  <a:cubicBezTo>
                    <a:pt x="161652" y="795"/>
                    <a:pt x="204024" y="43952"/>
                    <a:pt x="204024" y="102802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3" name="Freeform: Shape 1962">
              <a:extLst>
                <a:ext uri="{FF2B5EF4-FFF2-40B4-BE49-F238E27FC236}">
                  <a16:creationId xmlns:a16="http://schemas.microsoft.com/office/drawing/2014/main" id="{C3E18122-6E95-4834-A3B0-1C4E343211E7}"/>
                </a:ext>
              </a:extLst>
            </p:cNvPr>
            <p:cNvSpPr/>
            <p:nvPr/>
          </p:nvSpPr>
          <p:spPr>
            <a:xfrm>
              <a:off x="2214227" y="5185846"/>
              <a:ext cx="541418" cy="533572"/>
            </a:xfrm>
            <a:custGeom>
              <a:avLst/>
              <a:gdLst>
                <a:gd name="connsiteX0" fmla="*/ 274649 w 541421"/>
                <a:gd name="connsiteY0" fmla="*/ 15 h 533574"/>
                <a:gd name="connsiteX1" fmla="*/ 542221 w 541421"/>
                <a:gd name="connsiteY1" fmla="*/ 270726 h 533574"/>
                <a:gd name="connsiteX2" fmla="*/ 265233 w 541421"/>
                <a:gd name="connsiteY2" fmla="*/ 540652 h 533574"/>
                <a:gd name="connsiteX3" fmla="*/ 15 w 541421"/>
                <a:gd name="connsiteY3" fmla="*/ 266803 h 533574"/>
                <a:gd name="connsiteX4" fmla="*/ 274649 w 541421"/>
                <a:gd name="connsiteY4" fmla="*/ 15 h 533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421" h="533574">
                  <a:moveTo>
                    <a:pt x="274649" y="15"/>
                  </a:moveTo>
                  <a:cubicBezTo>
                    <a:pt x="423736" y="2369"/>
                    <a:pt x="543790" y="123208"/>
                    <a:pt x="542221" y="270726"/>
                  </a:cubicBezTo>
                  <a:cubicBezTo>
                    <a:pt x="540652" y="422167"/>
                    <a:pt x="417459" y="542221"/>
                    <a:pt x="265233" y="540652"/>
                  </a:cubicBezTo>
                  <a:cubicBezTo>
                    <a:pt x="118500" y="539082"/>
                    <a:pt x="-1554" y="414320"/>
                    <a:pt x="15" y="266803"/>
                  </a:cubicBezTo>
                  <a:cubicBezTo>
                    <a:pt x="1585" y="116931"/>
                    <a:pt x="123993" y="-1554"/>
                    <a:pt x="274649" y="15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4" name="Freeform: Shape 1963">
              <a:extLst>
                <a:ext uri="{FF2B5EF4-FFF2-40B4-BE49-F238E27FC236}">
                  <a16:creationId xmlns:a16="http://schemas.microsoft.com/office/drawing/2014/main" id="{39649F2E-5D46-48A5-BAF3-D9FA3F1B1F05}"/>
                </a:ext>
              </a:extLst>
            </p:cNvPr>
            <p:cNvSpPr/>
            <p:nvPr/>
          </p:nvSpPr>
          <p:spPr>
            <a:xfrm>
              <a:off x="1952948" y="5114394"/>
              <a:ext cx="141240" cy="141240"/>
            </a:xfrm>
            <a:custGeom>
              <a:avLst/>
              <a:gdLst>
                <a:gd name="connsiteX0" fmla="*/ 0 w 141240"/>
                <a:gd name="connsiteY0" fmla="*/ 71464 h 141240"/>
                <a:gd name="connsiteX1" fmla="*/ 75328 w 141240"/>
                <a:gd name="connsiteY1" fmla="*/ 59 h 141240"/>
                <a:gd name="connsiteX2" fmla="*/ 146733 w 141240"/>
                <a:gd name="connsiteY2" fmla="*/ 73818 h 141240"/>
                <a:gd name="connsiteX3" fmla="*/ 73759 w 141240"/>
                <a:gd name="connsiteY3" fmla="*/ 147577 h 141240"/>
                <a:gd name="connsiteX4" fmla="*/ 0 w 141240"/>
                <a:gd name="connsiteY4" fmla="*/ 71464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0" y="71464"/>
                  </a:moveTo>
                  <a:cubicBezTo>
                    <a:pt x="0" y="28307"/>
                    <a:pt x="31387" y="-1510"/>
                    <a:pt x="75328" y="59"/>
                  </a:cubicBezTo>
                  <a:cubicBezTo>
                    <a:pt x="115346" y="1629"/>
                    <a:pt x="147518" y="33800"/>
                    <a:pt x="146733" y="73818"/>
                  </a:cubicBezTo>
                  <a:cubicBezTo>
                    <a:pt x="145948" y="111482"/>
                    <a:pt x="110638" y="146792"/>
                    <a:pt x="73759" y="147577"/>
                  </a:cubicBezTo>
                  <a:cubicBezTo>
                    <a:pt x="32956" y="147577"/>
                    <a:pt x="0" y="113836"/>
                    <a:pt x="0" y="71464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5" name="Freeform: Shape 1964">
              <a:extLst>
                <a:ext uri="{FF2B5EF4-FFF2-40B4-BE49-F238E27FC236}">
                  <a16:creationId xmlns:a16="http://schemas.microsoft.com/office/drawing/2014/main" id="{976FA6C8-7505-4A4C-8850-3C29E61A8C36}"/>
                </a:ext>
              </a:extLst>
            </p:cNvPr>
            <p:cNvSpPr/>
            <p:nvPr/>
          </p:nvSpPr>
          <p:spPr>
            <a:xfrm>
              <a:off x="2864717" y="5119162"/>
              <a:ext cx="141240" cy="141240"/>
            </a:xfrm>
            <a:custGeom>
              <a:avLst/>
              <a:gdLst>
                <a:gd name="connsiteX0" fmla="*/ 146746 w 141240"/>
                <a:gd name="connsiteY0" fmla="*/ 72189 h 141240"/>
                <a:gd name="connsiteX1" fmla="*/ 77695 w 141240"/>
                <a:gd name="connsiteY1" fmla="*/ 145948 h 141240"/>
                <a:gd name="connsiteX2" fmla="*/ 13 w 141240"/>
                <a:gd name="connsiteY2" fmla="*/ 75328 h 141240"/>
                <a:gd name="connsiteX3" fmla="*/ 74556 w 141240"/>
                <a:gd name="connsiteY3" fmla="*/ 0 h 141240"/>
                <a:gd name="connsiteX4" fmla="*/ 146746 w 141240"/>
                <a:gd name="connsiteY4" fmla="*/ 72189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146746" y="72189"/>
                  </a:moveTo>
                  <a:cubicBezTo>
                    <a:pt x="147530" y="114561"/>
                    <a:pt x="119282" y="144379"/>
                    <a:pt x="77695" y="145948"/>
                  </a:cubicBezTo>
                  <a:cubicBezTo>
                    <a:pt x="35323" y="147518"/>
                    <a:pt x="798" y="116131"/>
                    <a:pt x="13" y="75328"/>
                  </a:cubicBezTo>
                  <a:cubicBezTo>
                    <a:pt x="-772" y="36095"/>
                    <a:pt x="34538" y="0"/>
                    <a:pt x="74556" y="0"/>
                  </a:cubicBezTo>
                  <a:cubicBezTo>
                    <a:pt x="114574" y="0"/>
                    <a:pt x="145961" y="31387"/>
                    <a:pt x="146746" y="72189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6" name="Freeform: Shape 1965">
              <a:extLst>
                <a:ext uri="{FF2B5EF4-FFF2-40B4-BE49-F238E27FC236}">
                  <a16:creationId xmlns:a16="http://schemas.microsoft.com/office/drawing/2014/main" id="{314C2274-6B61-4F0F-B9FC-96239FECFA57}"/>
                </a:ext>
              </a:extLst>
            </p:cNvPr>
            <p:cNvSpPr/>
            <p:nvPr/>
          </p:nvSpPr>
          <p:spPr>
            <a:xfrm>
              <a:off x="2407212" y="4843732"/>
              <a:ext cx="141240" cy="141240"/>
            </a:xfrm>
            <a:custGeom>
              <a:avLst/>
              <a:gdLst>
                <a:gd name="connsiteX0" fmla="*/ 73814 w 141240"/>
                <a:gd name="connsiteY0" fmla="*/ 146745 h 141240"/>
                <a:gd name="connsiteX1" fmla="*/ 55 w 141240"/>
                <a:gd name="connsiteY1" fmla="*/ 77695 h 141240"/>
                <a:gd name="connsiteX2" fmla="*/ 70675 w 141240"/>
                <a:gd name="connsiteY2" fmla="*/ 12 h 141240"/>
                <a:gd name="connsiteX3" fmla="*/ 146003 w 141240"/>
                <a:gd name="connsiteY3" fmla="*/ 75341 h 141240"/>
                <a:gd name="connsiteX4" fmla="*/ 73814 w 141240"/>
                <a:gd name="connsiteY4" fmla="*/ 146745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73814" y="146745"/>
                  </a:moveTo>
                  <a:cubicBezTo>
                    <a:pt x="32227" y="147530"/>
                    <a:pt x="1625" y="118497"/>
                    <a:pt x="55" y="77695"/>
                  </a:cubicBezTo>
                  <a:cubicBezTo>
                    <a:pt x="-1514" y="35322"/>
                    <a:pt x="30657" y="797"/>
                    <a:pt x="70675" y="12"/>
                  </a:cubicBezTo>
                  <a:cubicBezTo>
                    <a:pt x="109909" y="-772"/>
                    <a:pt x="146788" y="36107"/>
                    <a:pt x="146003" y="75341"/>
                  </a:cubicBezTo>
                  <a:cubicBezTo>
                    <a:pt x="146003" y="114574"/>
                    <a:pt x="113832" y="145961"/>
                    <a:pt x="73814" y="146745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7" name="Freeform: Shape 1966">
              <a:extLst>
                <a:ext uri="{FF2B5EF4-FFF2-40B4-BE49-F238E27FC236}">
                  <a16:creationId xmlns:a16="http://schemas.microsoft.com/office/drawing/2014/main" id="{99C089C5-9B51-4C28-BE3E-18F131FD935D}"/>
                </a:ext>
              </a:extLst>
            </p:cNvPr>
            <p:cNvSpPr/>
            <p:nvPr/>
          </p:nvSpPr>
          <p:spPr>
            <a:xfrm>
              <a:off x="2864717" y="5651168"/>
              <a:ext cx="141240" cy="141240"/>
            </a:xfrm>
            <a:custGeom>
              <a:avLst/>
              <a:gdLst>
                <a:gd name="connsiteX0" fmla="*/ 146746 w 141240"/>
                <a:gd name="connsiteY0" fmla="*/ 72190 h 141240"/>
                <a:gd name="connsiteX1" fmla="*/ 76911 w 141240"/>
                <a:gd name="connsiteY1" fmla="*/ 145948 h 141240"/>
                <a:gd name="connsiteX2" fmla="*/ 13 w 141240"/>
                <a:gd name="connsiteY2" fmla="*/ 73759 h 141240"/>
                <a:gd name="connsiteX3" fmla="*/ 75341 w 141240"/>
                <a:gd name="connsiteY3" fmla="*/ 0 h 141240"/>
                <a:gd name="connsiteX4" fmla="*/ 146746 w 141240"/>
                <a:gd name="connsiteY4" fmla="*/ 72190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146746" y="72190"/>
                  </a:moveTo>
                  <a:cubicBezTo>
                    <a:pt x="146746" y="113777"/>
                    <a:pt x="117713" y="145164"/>
                    <a:pt x="76911" y="145948"/>
                  </a:cubicBezTo>
                  <a:cubicBezTo>
                    <a:pt x="35323" y="147518"/>
                    <a:pt x="798" y="113777"/>
                    <a:pt x="13" y="73759"/>
                  </a:cubicBezTo>
                  <a:cubicBezTo>
                    <a:pt x="-771" y="32956"/>
                    <a:pt x="33754" y="0"/>
                    <a:pt x="75341" y="0"/>
                  </a:cubicBezTo>
                  <a:cubicBezTo>
                    <a:pt x="116929" y="0"/>
                    <a:pt x="146746" y="30602"/>
                    <a:pt x="146746" y="7219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8" name="Freeform: Shape 1967">
              <a:extLst>
                <a:ext uri="{FF2B5EF4-FFF2-40B4-BE49-F238E27FC236}">
                  <a16:creationId xmlns:a16="http://schemas.microsoft.com/office/drawing/2014/main" id="{C5A0876B-7EFF-4F2D-A797-72CF68950625}"/>
                </a:ext>
              </a:extLst>
            </p:cNvPr>
            <p:cNvSpPr/>
            <p:nvPr/>
          </p:nvSpPr>
          <p:spPr>
            <a:xfrm>
              <a:off x="2407270" y="5912450"/>
              <a:ext cx="141240" cy="141240"/>
            </a:xfrm>
            <a:custGeom>
              <a:avLst/>
              <a:gdLst>
                <a:gd name="connsiteX0" fmla="*/ 0 w 141240"/>
                <a:gd name="connsiteY0" fmla="*/ 74557 h 141240"/>
                <a:gd name="connsiteX1" fmla="*/ 73759 w 141240"/>
                <a:gd name="connsiteY1" fmla="*/ 14 h 141240"/>
                <a:gd name="connsiteX2" fmla="*/ 146733 w 141240"/>
                <a:gd name="connsiteY2" fmla="*/ 72988 h 141240"/>
                <a:gd name="connsiteX3" fmla="*/ 71405 w 141240"/>
                <a:gd name="connsiteY3" fmla="*/ 145962 h 141240"/>
                <a:gd name="connsiteX4" fmla="*/ 0 w 141240"/>
                <a:gd name="connsiteY4" fmla="*/ 74557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0" y="74557"/>
                  </a:moveTo>
                  <a:cubicBezTo>
                    <a:pt x="0" y="32185"/>
                    <a:pt x="32956" y="-771"/>
                    <a:pt x="73759" y="14"/>
                  </a:cubicBezTo>
                  <a:cubicBezTo>
                    <a:pt x="112208" y="798"/>
                    <a:pt x="145948" y="35324"/>
                    <a:pt x="146733" y="72988"/>
                  </a:cubicBezTo>
                  <a:cubicBezTo>
                    <a:pt x="147518" y="113006"/>
                    <a:pt x="112208" y="146747"/>
                    <a:pt x="71405" y="145962"/>
                  </a:cubicBezTo>
                  <a:cubicBezTo>
                    <a:pt x="29817" y="145962"/>
                    <a:pt x="0" y="116145"/>
                    <a:pt x="0" y="74557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9" name="Freeform: Shape 1968">
              <a:extLst>
                <a:ext uri="{FF2B5EF4-FFF2-40B4-BE49-F238E27FC236}">
                  <a16:creationId xmlns:a16="http://schemas.microsoft.com/office/drawing/2014/main" id="{D50CE664-F4E9-4D73-A861-4A4D47EC6EB6}"/>
                </a:ext>
              </a:extLst>
            </p:cNvPr>
            <p:cNvSpPr/>
            <p:nvPr/>
          </p:nvSpPr>
          <p:spPr>
            <a:xfrm>
              <a:off x="1957647" y="5638612"/>
              <a:ext cx="141240" cy="141240"/>
            </a:xfrm>
            <a:custGeom>
              <a:avLst/>
              <a:gdLst>
                <a:gd name="connsiteX0" fmla="*/ 73771 w 141240"/>
                <a:gd name="connsiteY0" fmla="*/ 147530 h 141240"/>
                <a:gd name="connsiteX1" fmla="*/ 13 w 141240"/>
                <a:gd name="connsiteY1" fmla="*/ 75341 h 141240"/>
                <a:gd name="connsiteX2" fmla="*/ 74556 w 141240"/>
                <a:gd name="connsiteY2" fmla="*/ 12 h 141240"/>
                <a:gd name="connsiteX3" fmla="*/ 148315 w 141240"/>
                <a:gd name="connsiteY3" fmla="*/ 76125 h 141240"/>
                <a:gd name="connsiteX4" fmla="*/ 73771 w 141240"/>
                <a:gd name="connsiteY4" fmla="*/ 147530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73771" y="147530"/>
                  </a:moveTo>
                  <a:cubicBezTo>
                    <a:pt x="35323" y="147530"/>
                    <a:pt x="797" y="113789"/>
                    <a:pt x="13" y="75341"/>
                  </a:cubicBezTo>
                  <a:cubicBezTo>
                    <a:pt x="-772" y="36107"/>
                    <a:pt x="35323" y="-772"/>
                    <a:pt x="74556" y="12"/>
                  </a:cubicBezTo>
                  <a:cubicBezTo>
                    <a:pt x="114574" y="12"/>
                    <a:pt x="149884" y="37677"/>
                    <a:pt x="148315" y="76125"/>
                  </a:cubicBezTo>
                  <a:cubicBezTo>
                    <a:pt x="146746" y="114574"/>
                    <a:pt x="111435" y="147530"/>
                    <a:pt x="73771" y="14753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70" name="Group 1969">
            <a:extLst>
              <a:ext uri="{FF2B5EF4-FFF2-40B4-BE49-F238E27FC236}">
                <a16:creationId xmlns:a16="http://schemas.microsoft.com/office/drawing/2014/main" id="{83475DF4-0CE2-4643-B6F7-ED9E80B430D5}"/>
              </a:ext>
            </a:extLst>
          </p:cNvPr>
          <p:cNvGrpSpPr/>
          <p:nvPr/>
        </p:nvGrpSpPr>
        <p:grpSpPr>
          <a:xfrm flipH="1">
            <a:off x="4883369" y="2541679"/>
            <a:ext cx="2683629" cy="1467326"/>
            <a:chOff x="2801651" y="3947683"/>
            <a:chExt cx="1683399" cy="920431"/>
          </a:xfrm>
          <a:solidFill>
            <a:schemeClr val="accent2"/>
          </a:solidFill>
        </p:grpSpPr>
        <p:sp>
          <p:nvSpPr>
            <p:cNvPr id="1971" name="Freeform: Shape 1970">
              <a:extLst>
                <a:ext uri="{FF2B5EF4-FFF2-40B4-BE49-F238E27FC236}">
                  <a16:creationId xmlns:a16="http://schemas.microsoft.com/office/drawing/2014/main" id="{0AFEF86B-8A49-447A-A823-26C7F000E01F}"/>
                </a:ext>
              </a:extLst>
            </p:cNvPr>
            <p:cNvSpPr/>
            <p:nvPr/>
          </p:nvSpPr>
          <p:spPr>
            <a:xfrm>
              <a:off x="2807950" y="3947683"/>
              <a:ext cx="1677100" cy="771623"/>
            </a:xfrm>
            <a:custGeom>
              <a:avLst/>
              <a:gdLst>
                <a:gd name="connsiteX0" fmla="*/ 1153498 w 1677099"/>
                <a:gd name="connsiteY0" fmla="*/ 762963 h 771623"/>
                <a:gd name="connsiteX1" fmla="*/ 1137751 w 1677099"/>
                <a:gd name="connsiteY1" fmla="*/ 766112 h 771623"/>
                <a:gd name="connsiteX2" fmla="*/ 980277 w 1677099"/>
                <a:gd name="connsiteY2" fmla="*/ 766112 h 771623"/>
                <a:gd name="connsiteX3" fmla="*/ 509429 w 1677099"/>
                <a:gd name="connsiteY3" fmla="*/ 766112 h 771623"/>
                <a:gd name="connsiteX4" fmla="*/ 481871 w 1677099"/>
                <a:gd name="connsiteY4" fmla="*/ 766112 h 771623"/>
                <a:gd name="connsiteX5" fmla="*/ 404709 w 1677099"/>
                <a:gd name="connsiteY5" fmla="*/ 627535 h 771623"/>
                <a:gd name="connsiteX6" fmla="*/ 297626 w 1677099"/>
                <a:gd name="connsiteY6" fmla="*/ 602339 h 771623"/>
                <a:gd name="connsiteX7" fmla="*/ 151175 w 1677099"/>
                <a:gd name="connsiteY7" fmla="*/ 764537 h 771623"/>
                <a:gd name="connsiteX8" fmla="*/ 23621 w 1677099"/>
                <a:gd name="connsiteY8" fmla="*/ 764537 h 771623"/>
                <a:gd name="connsiteX9" fmla="*/ 23621 w 1677099"/>
                <a:gd name="connsiteY9" fmla="*/ 722019 h 771623"/>
                <a:gd name="connsiteX10" fmla="*/ 1575 w 1677099"/>
                <a:gd name="connsiteY10" fmla="*/ 699186 h 771623"/>
                <a:gd name="connsiteX11" fmla="*/ 0 w 1677099"/>
                <a:gd name="connsiteY11" fmla="*/ 688950 h 771623"/>
                <a:gd name="connsiteX12" fmla="*/ 0 w 1677099"/>
                <a:gd name="connsiteY12" fmla="*/ 489745 h 771623"/>
                <a:gd name="connsiteX13" fmla="*/ 25196 w 1677099"/>
                <a:gd name="connsiteY13" fmla="*/ 445652 h 771623"/>
                <a:gd name="connsiteX14" fmla="*/ 35432 w 1677099"/>
                <a:gd name="connsiteY14" fmla="*/ 430692 h 771623"/>
                <a:gd name="connsiteX15" fmla="*/ 94485 w 1677099"/>
                <a:gd name="connsiteY15" fmla="*/ 275580 h 771623"/>
                <a:gd name="connsiteX16" fmla="*/ 121255 w 1677099"/>
                <a:gd name="connsiteY16" fmla="*/ 257470 h 771623"/>
                <a:gd name="connsiteX17" fmla="*/ 511004 w 1677099"/>
                <a:gd name="connsiteY17" fmla="*/ 257470 h 771623"/>
                <a:gd name="connsiteX18" fmla="*/ 536987 w 1677099"/>
                <a:gd name="connsiteY18" fmla="*/ 283454 h 771623"/>
                <a:gd name="connsiteX19" fmla="*/ 536987 w 1677099"/>
                <a:gd name="connsiteY19" fmla="*/ 685800 h 771623"/>
                <a:gd name="connsiteX20" fmla="*/ 561395 w 1677099"/>
                <a:gd name="connsiteY20" fmla="*/ 710209 h 771623"/>
                <a:gd name="connsiteX21" fmla="*/ 1137751 w 1677099"/>
                <a:gd name="connsiteY21" fmla="*/ 710209 h 771623"/>
                <a:gd name="connsiteX22" fmla="*/ 1165309 w 1677099"/>
                <a:gd name="connsiteY22" fmla="*/ 710209 h 771623"/>
                <a:gd name="connsiteX23" fmla="*/ 1177120 w 1677099"/>
                <a:gd name="connsiteY23" fmla="*/ 681863 h 771623"/>
                <a:gd name="connsiteX24" fmla="*/ 673202 w 1677099"/>
                <a:gd name="connsiteY24" fmla="*/ 681863 h 771623"/>
                <a:gd name="connsiteX25" fmla="*/ 591316 w 1677099"/>
                <a:gd name="connsiteY25" fmla="*/ 599977 h 771623"/>
                <a:gd name="connsiteX26" fmla="*/ 591316 w 1677099"/>
                <a:gd name="connsiteY26" fmla="*/ 83462 h 771623"/>
                <a:gd name="connsiteX27" fmla="*/ 591316 w 1677099"/>
                <a:gd name="connsiteY27" fmla="*/ 66927 h 771623"/>
                <a:gd name="connsiteX28" fmla="*/ 662179 w 1677099"/>
                <a:gd name="connsiteY28" fmla="*/ 0 h 771623"/>
                <a:gd name="connsiteX29" fmla="*/ 1613323 w 1677099"/>
                <a:gd name="connsiteY29" fmla="*/ 3937 h 771623"/>
                <a:gd name="connsiteX30" fmla="*/ 1681037 w 1677099"/>
                <a:gd name="connsiteY30" fmla="*/ 70863 h 771623"/>
                <a:gd name="connsiteX31" fmla="*/ 1681037 w 1677099"/>
                <a:gd name="connsiteY31" fmla="*/ 614937 h 771623"/>
                <a:gd name="connsiteX32" fmla="*/ 1614110 w 1677099"/>
                <a:gd name="connsiteY32" fmla="*/ 681863 h 771623"/>
                <a:gd name="connsiteX33" fmla="*/ 1507028 w 1677099"/>
                <a:gd name="connsiteY33" fmla="*/ 682651 h 771623"/>
                <a:gd name="connsiteX34" fmla="*/ 1503091 w 1677099"/>
                <a:gd name="connsiteY34" fmla="*/ 683438 h 771623"/>
                <a:gd name="connsiteX35" fmla="*/ 1515689 w 1677099"/>
                <a:gd name="connsiteY35" fmla="*/ 716507 h 771623"/>
                <a:gd name="connsiteX36" fmla="*/ 1518051 w 1677099"/>
                <a:gd name="connsiteY36" fmla="*/ 714933 h 771623"/>
                <a:gd name="connsiteX37" fmla="*/ 1591277 w 1677099"/>
                <a:gd name="connsiteY37" fmla="*/ 718870 h 771623"/>
                <a:gd name="connsiteX38" fmla="*/ 1599938 w 1677099"/>
                <a:gd name="connsiteY38" fmla="*/ 744065 h 771623"/>
                <a:gd name="connsiteX39" fmla="*/ 1576316 w 1677099"/>
                <a:gd name="connsiteY39" fmla="*/ 765325 h 771623"/>
                <a:gd name="connsiteX40" fmla="*/ 1526712 w 1677099"/>
                <a:gd name="connsiteY40" fmla="*/ 766112 h 771623"/>
                <a:gd name="connsiteX41" fmla="*/ 1524350 w 1677099"/>
                <a:gd name="connsiteY41" fmla="*/ 750365 h 771623"/>
                <a:gd name="connsiteX42" fmla="*/ 1522775 w 1677099"/>
                <a:gd name="connsiteY42" fmla="*/ 751939 h 771623"/>
                <a:gd name="connsiteX43" fmla="*/ 1521988 w 1677099"/>
                <a:gd name="connsiteY43" fmla="*/ 762963 h 771623"/>
                <a:gd name="connsiteX44" fmla="*/ 1510965 w 1677099"/>
                <a:gd name="connsiteY44" fmla="*/ 778710 h 771623"/>
                <a:gd name="connsiteX45" fmla="*/ 1500729 w 1677099"/>
                <a:gd name="connsiteY45" fmla="*/ 762963 h 771623"/>
                <a:gd name="connsiteX46" fmla="*/ 1336168 w 1677099"/>
                <a:gd name="connsiteY46" fmla="*/ 607063 h 771623"/>
                <a:gd name="connsiteX47" fmla="*/ 1177120 w 1677099"/>
                <a:gd name="connsiteY47" fmla="*/ 760601 h 771623"/>
                <a:gd name="connsiteX48" fmla="*/ 1166096 w 1677099"/>
                <a:gd name="connsiteY48" fmla="*/ 778710 h 771623"/>
                <a:gd name="connsiteX49" fmla="*/ 1153498 w 1677099"/>
                <a:gd name="connsiteY49" fmla="*/ 762963 h 771623"/>
                <a:gd name="connsiteX50" fmla="*/ 248809 w 1677099"/>
                <a:gd name="connsiteY50" fmla="*/ 272431 h 771623"/>
                <a:gd name="connsiteX51" fmla="*/ 176371 w 1677099"/>
                <a:gd name="connsiteY51" fmla="*/ 272431 h 771623"/>
                <a:gd name="connsiteX52" fmla="*/ 155899 w 1677099"/>
                <a:gd name="connsiteY52" fmla="*/ 293690 h 771623"/>
                <a:gd name="connsiteX53" fmla="*/ 155899 w 1677099"/>
                <a:gd name="connsiteY53" fmla="*/ 424393 h 771623"/>
                <a:gd name="connsiteX54" fmla="*/ 176371 w 1677099"/>
                <a:gd name="connsiteY54" fmla="*/ 445652 h 771623"/>
                <a:gd name="connsiteX55" fmla="*/ 319673 w 1677099"/>
                <a:gd name="connsiteY55" fmla="*/ 445652 h 771623"/>
                <a:gd name="connsiteX56" fmla="*/ 340932 w 1677099"/>
                <a:gd name="connsiteY56" fmla="*/ 423606 h 771623"/>
                <a:gd name="connsiteX57" fmla="*/ 340932 w 1677099"/>
                <a:gd name="connsiteY57" fmla="*/ 295264 h 771623"/>
                <a:gd name="connsiteX58" fmla="*/ 319673 w 1677099"/>
                <a:gd name="connsiteY58" fmla="*/ 273218 h 771623"/>
                <a:gd name="connsiteX59" fmla="*/ 248809 w 1677099"/>
                <a:gd name="connsiteY59" fmla="*/ 272431 h 771623"/>
                <a:gd name="connsiteX60" fmla="*/ 478721 w 1677099"/>
                <a:gd name="connsiteY60" fmla="*/ 359829 h 771623"/>
                <a:gd name="connsiteX61" fmla="*/ 478721 w 1677099"/>
                <a:gd name="connsiteY61" fmla="*/ 291327 h 771623"/>
                <a:gd name="connsiteX62" fmla="*/ 460612 w 1677099"/>
                <a:gd name="connsiteY62" fmla="*/ 272431 h 771623"/>
                <a:gd name="connsiteX63" fmla="*/ 397622 w 1677099"/>
                <a:gd name="connsiteY63" fmla="*/ 272431 h 771623"/>
                <a:gd name="connsiteX64" fmla="*/ 379513 w 1677099"/>
                <a:gd name="connsiteY64" fmla="*/ 291327 h 771623"/>
                <a:gd name="connsiteX65" fmla="*/ 379513 w 1677099"/>
                <a:gd name="connsiteY65" fmla="*/ 425180 h 771623"/>
                <a:gd name="connsiteX66" fmla="*/ 398410 w 1677099"/>
                <a:gd name="connsiteY66" fmla="*/ 445652 h 771623"/>
                <a:gd name="connsiteX67" fmla="*/ 459825 w 1677099"/>
                <a:gd name="connsiteY67" fmla="*/ 445652 h 771623"/>
                <a:gd name="connsiteX68" fmla="*/ 478721 w 1677099"/>
                <a:gd name="connsiteY68" fmla="*/ 425180 h 771623"/>
                <a:gd name="connsiteX69" fmla="*/ 478721 w 1677099"/>
                <a:gd name="connsiteY69" fmla="*/ 359829 h 771623"/>
                <a:gd name="connsiteX70" fmla="*/ 123617 w 1677099"/>
                <a:gd name="connsiteY70" fmla="*/ 272431 h 771623"/>
                <a:gd name="connsiteX71" fmla="*/ 118106 w 1677099"/>
                <a:gd name="connsiteY71" fmla="*/ 277155 h 771623"/>
                <a:gd name="connsiteX72" fmla="*/ 60627 w 1677099"/>
                <a:gd name="connsiteY72" fmla="*/ 432267 h 771623"/>
                <a:gd name="connsiteX73" fmla="*/ 71651 w 1677099"/>
                <a:gd name="connsiteY73" fmla="*/ 446439 h 771623"/>
                <a:gd name="connsiteX74" fmla="*/ 107870 w 1677099"/>
                <a:gd name="connsiteY74" fmla="*/ 446439 h 771623"/>
                <a:gd name="connsiteX75" fmla="*/ 125979 w 1677099"/>
                <a:gd name="connsiteY75" fmla="*/ 429117 h 771623"/>
                <a:gd name="connsiteX76" fmla="*/ 126767 w 1677099"/>
                <a:gd name="connsiteY76" fmla="*/ 277155 h 771623"/>
                <a:gd name="connsiteX77" fmla="*/ 123617 w 1677099"/>
                <a:gd name="connsiteY77" fmla="*/ 272431 h 771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1677099" h="771623">
                  <a:moveTo>
                    <a:pt x="1153498" y="762963"/>
                  </a:moveTo>
                  <a:cubicBezTo>
                    <a:pt x="1148774" y="763750"/>
                    <a:pt x="1143262" y="766112"/>
                    <a:pt x="1137751" y="766112"/>
                  </a:cubicBezTo>
                  <a:cubicBezTo>
                    <a:pt x="1084997" y="766112"/>
                    <a:pt x="1032243" y="766112"/>
                    <a:pt x="980277" y="766112"/>
                  </a:cubicBezTo>
                  <a:cubicBezTo>
                    <a:pt x="823590" y="766112"/>
                    <a:pt x="666116" y="766112"/>
                    <a:pt x="509429" y="766112"/>
                  </a:cubicBezTo>
                  <a:cubicBezTo>
                    <a:pt x="500768" y="766112"/>
                    <a:pt x="492894" y="766112"/>
                    <a:pt x="481871" y="766112"/>
                  </a:cubicBezTo>
                  <a:cubicBezTo>
                    <a:pt x="477934" y="707847"/>
                    <a:pt x="454313" y="659817"/>
                    <a:pt x="404709" y="627535"/>
                  </a:cubicBezTo>
                  <a:cubicBezTo>
                    <a:pt x="372426" y="606276"/>
                    <a:pt x="336207" y="597615"/>
                    <a:pt x="297626" y="602339"/>
                  </a:cubicBezTo>
                  <a:cubicBezTo>
                    <a:pt x="214952" y="612575"/>
                    <a:pt x="153537" y="679501"/>
                    <a:pt x="151175" y="764537"/>
                  </a:cubicBezTo>
                  <a:cubicBezTo>
                    <a:pt x="109445" y="764537"/>
                    <a:pt x="67714" y="764537"/>
                    <a:pt x="23621" y="764537"/>
                  </a:cubicBezTo>
                  <a:cubicBezTo>
                    <a:pt x="23621" y="750365"/>
                    <a:pt x="23621" y="736192"/>
                    <a:pt x="23621" y="722019"/>
                  </a:cubicBezTo>
                  <a:cubicBezTo>
                    <a:pt x="23621" y="701548"/>
                    <a:pt x="22834" y="700760"/>
                    <a:pt x="1575" y="699186"/>
                  </a:cubicBezTo>
                  <a:cubicBezTo>
                    <a:pt x="787" y="696036"/>
                    <a:pt x="0" y="692886"/>
                    <a:pt x="0" y="688950"/>
                  </a:cubicBezTo>
                  <a:cubicBezTo>
                    <a:pt x="0" y="622811"/>
                    <a:pt x="0" y="555884"/>
                    <a:pt x="0" y="489745"/>
                  </a:cubicBezTo>
                  <a:cubicBezTo>
                    <a:pt x="0" y="470848"/>
                    <a:pt x="3937" y="454313"/>
                    <a:pt x="25196" y="445652"/>
                  </a:cubicBezTo>
                  <a:cubicBezTo>
                    <a:pt x="29920" y="444077"/>
                    <a:pt x="33857" y="436204"/>
                    <a:pt x="35432" y="430692"/>
                  </a:cubicBezTo>
                  <a:cubicBezTo>
                    <a:pt x="55116" y="378726"/>
                    <a:pt x="75588" y="327547"/>
                    <a:pt x="94485" y="275580"/>
                  </a:cubicBezTo>
                  <a:cubicBezTo>
                    <a:pt x="99209" y="262195"/>
                    <a:pt x="106295" y="256683"/>
                    <a:pt x="121255" y="257470"/>
                  </a:cubicBezTo>
                  <a:cubicBezTo>
                    <a:pt x="251171" y="258258"/>
                    <a:pt x="381087" y="257470"/>
                    <a:pt x="511004" y="257470"/>
                  </a:cubicBezTo>
                  <a:cubicBezTo>
                    <a:pt x="534625" y="257470"/>
                    <a:pt x="536987" y="259832"/>
                    <a:pt x="536987" y="283454"/>
                  </a:cubicBezTo>
                  <a:cubicBezTo>
                    <a:pt x="536987" y="417307"/>
                    <a:pt x="536987" y="551947"/>
                    <a:pt x="536987" y="685800"/>
                  </a:cubicBezTo>
                  <a:cubicBezTo>
                    <a:pt x="536987" y="708634"/>
                    <a:pt x="538562" y="710209"/>
                    <a:pt x="561395" y="710209"/>
                  </a:cubicBezTo>
                  <a:cubicBezTo>
                    <a:pt x="753514" y="710209"/>
                    <a:pt x="945633" y="710209"/>
                    <a:pt x="1137751" y="710209"/>
                  </a:cubicBezTo>
                  <a:cubicBezTo>
                    <a:pt x="1146412" y="710209"/>
                    <a:pt x="1155860" y="710209"/>
                    <a:pt x="1165309" y="710209"/>
                  </a:cubicBezTo>
                  <a:cubicBezTo>
                    <a:pt x="1169246" y="700760"/>
                    <a:pt x="1173183" y="691312"/>
                    <a:pt x="1177120" y="681863"/>
                  </a:cubicBezTo>
                  <a:cubicBezTo>
                    <a:pt x="1008622" y="681863"/>
                    <a:pt x="840912" y="681863"/>
                    <a:pt x="673202" y="681863"/>
                  </a:cubicBezTo>
                  <a:cubicBezTo>
                    <a:pt x="620448" y="681863"/>
                    <a:pt x="591316" y="652731"/>
                    <a:pt x="591316" y="599977"/>
                  </a:cubicBezTo>
                  <a:cubicBezTo>
                    <a:pt x="591316" y="427543"/>
                    <a:pt x="591316" y="255896"/>
                    <a:pt x="591316" y="83462"/>
                  </a:cubicBezTo>
                  <a:cubicBezTo>
                    <a:pt x="591316" y="77950"/>
                    <a:pt x="591316" y="72438"/>
                    <a:pt x="591316" y="66927"/>
                  </a:cubicBezTo>
                  <a:cubicBezTo>
                    <a:pt x="594465" y="18897"/>
                    <a:pt x="614149" y="0"/>
                    <a:pt x="662179" y="0"/>
                  </a:cubicBezTo>
                  <a:cubicBezTo>
                    <a:pt x="979489" y="788"/>
                    <a:pt x="1296800" y="2362"/>
                    <a:pt x="1613323" y="3937"/>
                  </a:cubicBezTo>
                  <a:cubicBezTo>
                    <a:pt x="1653479" y="3937"/>
                    <a:pt x="1681037" y="30708"/>
                    <a:pt x="1681037" y="70863"/>
                  </a:cubicBezTo>
                  <a:cubicBezTo>
                    <a:pt x="1681037" y="251959"/>
                    <a:pt x="1681037" y="433054"/>
                    <a:pt x="1681037" y="614937"/>
                  </a:cubicBezTo>
                  <a:cubicBezTo>
                    <a:pt x="1681037" y="654305"/>
                    <a:pt x="1653479" y="681863"/>
                    <a:pt x="1614110" y="681863"/>
                  </a:cubicBezTo>
                  <a:cubicBezTo>
                    <a:pt x="1578678" y="682651"/>
                    <a:pt x="1542460" y="681863"/>
                    <a:pt x="1507028" y="682651"/>
                  </a:cubicBezTo>
                  <a:cubicBezTo>
                    <a:pt x="1506240" y="682651"/>
                    <a:pt x="1506240" y="682651"/>
                    <a:pt x="1503091" y="683438"/>
                  </a:cubicBezTo>
                  <a:cubicBezTo>
                    <a:pt x="1507028" y="694461"/>
                    <a:pt x="1510965" y="705485"/>
                    <a:pt x="1515689" y="716507"/>
                  </a:cubicBezTo>
                  <a:cubicBezTo>
                    <a:pt x="1516476" y="715720"/>
                    <a:pt x="1517264" y="714933"/>
                    <a:pt x="1518051" y="714933"/>
                  </a:cubicBezTo>
                  <a:cubicBezTo>
                    <a:pt x="1530649" y="707059"/>
                    <a:pt x="1582615" y="708634"/>
                    <a:pt x="1591277" y="718870"/>
                  </a:cubicBezTo>
                  <a:cubicBezTo>
                    <a:pt x="1596788" y="725169"/>
                    <a:pt x="1602300" y="737767"/>
                    <a:pt x="1599938" y="744065"/>
                  </a:cubicBezTo>
                  <a:cubicBezTo>
                    <a:pt x="1596001" y="752727"/>
                    <a:pt x="1585765" y="762963"/>
                    <a:pt x="1576316" y="765325"/>
                  </a:cubicBezTo>
                  <a:cubicBezTo>
                    <a:pt x="1560569" y="768474"/>
                    <a:pt x="1544034" y="766112"/>
                    <a:pt x="1526712" y="766112"/>
                  </a:cubicBezTo>
                  <a:cubicBezTo>
                    <a:pt x="1525925" y="760601"/>
                    <a:pt x="1525137" y="755876"/>
                    <a:pt x="1524350" y="750365"/>
                  </a:cubicBezTo>
                  <a:cubicBezTo>
                    <a:pt x="1523563" y="751152"/>
                    <a:pt x="1522775" y="751939"/>
                    <a:pt x="1522775" y="751939"/>
                  </a:cubicBezTo>
                  <a:cubicBezTo>
                    <a:pt x="1522775" y="755876"/>
                    <a:pt x="1523563" y="759813"/>
                    <a:pt x="1521988" y="762963"/>
                  </a:cubicBezTo>
                  <a:cubicBezTo>
                    <a:pt x="1518838" y="768474"/>
                    <a:pt x="1514902" y="773198"/>
                    <a:pt x="1510965" y="778710"/>
                  </a:cubicBezTo>
                  <a:cubicBezTo>
                    <a:pt x="1507028" y="773198"/>
                    <a:pt x="1500729" y="767687"/>
                    <a:pt x="1500729" y="762963"/>
                  </a:cubicBezTo>
                  <a:cubicBezTo>
                    <a:pt x="1499154" y="679501"/>
                    <a:pt x="1426716" y="605488"/>
                    <a:pt x="1336168" y="607063"/>
                  </a:cubicBezTo>
                  <a:cubicBezTo>
                    <a:pt x="1253494" y="608638"/>
                    <a:pt x="1181844" y="676352"/>
                    <a:pt x="1177120" y="760601"/>
                  </a:cubicBezTo>
                  <a:cubicBezTo>
                    <a:pt x="1176332" y="769261"/>
                    <a:pt x="1177907" y="780285"/>
                    <a:pt x="1166096" y="778710"/>
                  </a:cubicBezTo>
                  <a:cubicBezTo>
                    <a:pt x="1162160" y="777135"/>
                    <a:pt x="1157435" y="767687"/>
                    <a:pt x="1153498" y="762963"/>
                  </a:cubicBezTo>
                  <a:close/>
                  <a:moveTo>
                    <a:pt x="248809" y="272431"/>
                  </a:moveTo>
                  <a:cubicBezTo>
                    <a:pt x="224401" y="272431"/>
                    <a:pt x="200780" y="272431"/>
                    <a:pt x="176371" y="272431"/>
                  </a:cubicBezTo>
                  <a:cubicBezTo>
                    <a:pt x="162198" y="272431"/>
                    <a:pt x="155899" y="278729"/>
                    <a:pt x="155899" y="293690"/>
                  </a:cubicBezTo>
                  <a:cubicBezTo>
                    <a:pt x="155899" y="336995"/>
                    <a:pt x="155899" y="380301"/>
                    <a:pt x="155899" y="424393"/>
                  </a:cubicBezTo>
                  <a:cubicBezTo>
                    <a:pt x="155899" y="439353"/>
                    <a:pt x="162986" y="445652"/>
                    <a:pt x="176371" y="445652"/>
                  </a:cubicBezTo>
                  <a:cubicBezTo>
                    <a:pt x="224401" y="445652"/>
                    <a:pt x="271643" y="445652"/>
                    <a:pt x="319673" y="445652"/>
                  </a:cubicBezTo>
                  <a:cubicBezTo>
                    <a:pt x="334633" y="445652"/>
                    <a:pt x="341719" y="438566"/>
                    <a:pt x="340932" y="423606"/>
                  </a:cubicBezTo>
                  <a:cubicBezTo>
                    <a:pt x="340144" y="381088"/>
                    <a:pt x="340932" y="337782"/>
                    <a:pt x="340932" y="295264"/>
                  </a:cubicBezTo>
                  <a:cubicBezTo>
                    <a:pt x="340932" y="280304"/>
                    <a:pt x="334633" y="273218"/>
                    <a:pt x="319673" y="273218"/>
                  </a:cubicBezTo>
                  <a:cubicBezTo>
                    <a:pt x="296052" y="273218"/>
                    <a:pt x="272430" y="272431"/>
                    <a:pt x="248809" y="272431"/>
                  </a:cubicBezTo>
                  <a:close/>
                  <a:moveTo>
                    <a:pt x="478721" y="359829"/>
                  </a:moveTo>
                  <a:cubicBezTo>
                    <a:pt x="478721" y="336995"/>
                    <a:pt x="478721" y="314161"/>
                    <a:pt x="478721" y="291327"/>
                  </a:cubicBezTo>
                  <a:cubicBezTo>
                    <a:pt x="478721" y="278729"/>
                    <a:pt x="473997" y="272431"/>
                    <a:pt x="460612" y="272431"/>
                  </a:cubicBezTo>
                  <a:cubicBezTo>
                    <a:pt x="439353" y="273218"/>
                    <a:pt x="418094" y="273218"/>
                    <a:pt x="397622" y="272431"/>
                  </a:cubicBezTo>
                  <a:cubicBezTo>
                    <a:pt x="384237" y="272431"/>
                    <a:pt x="379513" y="278729"/>
                    <a:pt x="379513" y="291327"/>
                  </a:cubicBezTo>
                  <a:cubicBezTo>
                    <a:pt x="379513" y="336207"/>
                    <a:pt x="379513" y="380301"/>
                    <a:pt x="379513" y="425180"/>
                  </a:cubicBezTo>
                  <a:cubicBezTo>
                    <a:pt x="379513" y="438566"/>
                    <a:pt x="385024" y="445652"/>
                    <a:pt x="398410" y="445652"/>
                  </a:cubicBezTo>
                  <a:cubicBezTo>
                    <a:pt x="418881" y="445652"/>
                    <a:pt x="439353" y="445652"/>
                    <a:pt x="459825" y="445652"/>
                  </a:cubicBezTo>
                  <a:cubicBezTo>
                    <a:pt x="473210" y="445652"/>
                    <a:pt x="479509" y="439353"/>
                    <a:pt x="478721" y="425180"/>
                  </a:cubicBezTo>
                  <a:cubicBezTo>
                    <a:pt x="478721" y="403922"/>
                    <a:pt x="478721" y="381875"/>
                    <a:pt x="478721" y="359829"/>
                  </a:cubicBezTo>
                  <a:close/>
                  <a:moveTo>
                    <a:pt x="123617" y="272431"/>
                  </a:moveTo>
                  <a:cubicBezTo>
                    <a:pt x="121255" y="274005"/>
                    <a:pt x="118893" y="275580"/>
                    <a:pt x="118106" y="277155"/>
                  </a:cubicBezTo>
                  <a:cubicBezTo>
                    <a:pt x="99209" y="329121"/>
                    <a:pt x="79525" y="380301"/>
                    <a:pt x="60627" y="432267"/>
                  </a:cubicBezTo>
                  <a:cubicBezTo>
                    <a:pt x="56691" y="442503"/>
                    <a:pt x="61415" y="446439"/>
                    <a:pt x="71651" y="446439"/>
                  </a:cubicBezTo>
                  <a:cubicBezTo>
                    <a:pt x="83461" y="446439"/>
                    <a:pt x="96059" y="445652"/>
                    <a:pt x="107870" y="446439"/>
                  </a:cubicBezTo>
                  <a:cubicBezTo>
                    <a:pt x="120468" y="447227"/>
                    <a:pt x="125979" y="440928"/>
                    <a:pt x="125979" y="429117"/>
                  </a:cubicBezTo>
                  <a:cubicBezTo>
                    <a:pt x="125979" y="378726"/>
                    <a:pt x="125979" y="328334"/>
                    <a:pt x="126767" y="277155"/>
                  </a:cubicBezTo>
                  <a:cubicBezTo>
                    <a:pt x="125979" y="276367"/>
                    <a:pt x="124405" y="274793"/>
                    <a:pt x="123617" y="272431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2" name="Freeform: Shape 1971">
              <a:extLst>
                <a:ext uri="{FF2B5EF4-FFF2-40B4-BE49-F238E27FC236}">
                  <a16:creationId xmlns:a16="http://schemas.microsoft.com/office/drawing/2014/main" id="{EF1CC915-A25E-49F6-AF46-F194487948BF}"/>
                </a:ext>
              </a:extLst>
            </p:cNvPr>
            <p:cNvSpPr/>
            <p:nvPr/>
          </p:nvSpPr>
          <p:spPr>
            <a:xfrm>
              <a:off x="2968574" y="4560258"/>
              <a:ext cx="307075" cy="307075"/>
            </a:xfrm>
            <a:custGeom>
              <a:avLst/>
              <a:gdLst>
                <a:gd name="connsiteX0" fmla="*/ 311012 w 307074"/>
                <a:gd name="connsiteY0" fmla="*/ 156687 h 307074"/>
                <a:gd name="connsiteX1" fmla="*/ 155112 w 307074"/>
                <a:gd name="connsiteY1" fmla="*/ 311011 h 307074"/>
                <a:gd name="connsiteX2" fmla="*/ 0 w 307074"/>
                <a:gd name="connsiteY2" fmla="*/ 155112 h 307074"/>
                <a:gd name="connsiteX3" fmla="*/ 157474 w 307074"/>
                <a:gd name="connsiteY3" fmla="*/ 0 h 307074"/>
                <a:gd name="connsiteX4" fmla="*/ 311012 w 307074"/>
                <a:gd name="connsiteY4" fmla="*/ 156687 h 307074"/>
                <a:gd name="connsiteX5" fmla="*/ 158262 w 307074"/>
                <a:gd name="connsiteY5" fmla="*/ 79524 h 307074"/>
                <a:gd name="connsiteX6" fmla="*/ 78737 w 307074"/>
                <a:gd name="connsiteY6" fmla="*/ 154324 h 307074"/>
                <a:gd name="connsiteX7" fmla="*/ 153537 w 307074"/>
                <a:gd name="connsiteY7" fmla="*/ 232274 h 307074"/>
                <a:gd name="connsiteX8" fmla="*/ 232274 w 307074"/>
                <a:gd name="connsiteY8" fmla="*/ 156687 h 307074"/>
                <a:gd name="connsiteX9" fmla="*/ 158262 w 307074"/>
                <a:gd name="connsiteY9" fmla="*/ 79524 h 3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074" h="307074">
                  <a:moveTo>
                    <a:pt x="311012" y="156687"/>
                  </a:moveTo>
                  <a:cubicBezTo>
                    <a:pt x="310224" y="242510"/>
                    <a:pt x="240148" y="311799"/>
                    <a:pt x="155112" y="311011"/>
                  </a:cubicBezTo>
                  <a:cubicBezTo>
                    <a:pt x="69289" y="310224"/>
                    <a:pt x="0" y="240935"/>
                    <a:pt x="0" y="155112"/>
                  </a:cubicBezTo>
                  <a:cubicBezTo>
                    <a:pt x="0" y="68501"/>
                    <a:pt x="70076" y="0"/>
                    <a:pt x="157474" y="0"/>
                  </a:cubicBezTo>
                  <a:cubicBezTo>
                    <a:pt x="244085" y="787"/>
                    <a:pt x="311799" y="70076"/>
                    <a:pt x="311012" y="156687"/>
                  </a:cubicBezTo>
                  <a:close/>
                  <a:moveTo>
                    <a:pt x="158262" y="79524"/>
                  </a:moveTo>
                  <a:cubicBezTo>
                    <a:pt x="115744" y="77949"/>
                    <a:pt x="80312" y="111806"/>
                    <a:pt x="78737" y="154324"/>
                  </a:cubicBezTo>
                  <a:cubicBezTo>
                    <a:pt x="77950" y="195268"/>
                    <a:pt x="111807" y="230700"/>
                    <a:pt x="153537" y="232274"/>
                  </a:cubicBezTo>
                  <a:cubicBezTo>
                    <a:pt x="195268" y="233849"/>
                    <a:pt x="231487" y="199205"/>
                    <a:pt x="232274" y="156687"/>
                  </a:cubicBezTo>
                  <a:cubicBezTo>
                    <a:pt x="233849" y="115743"/>
                    <a:pt x="200780" y="81099"/>
                    <a:pt x="158262" y="7952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3" name="Freeform: Shape 1972">
              <a:extLst>
                <a:ext uri="{FF2B5EF4-FFF2-40B4-BE49-F238E27FC236}">
                  <a16:creationId xmlns:a16="http://schemas.microsoft.com/office/drawing/2014/main" id="{2656F602-1269-4142-92A2-176EAA607B4F}"/>
                </a:ext>
              </a:extLst>
            </p:cNvPr>
            <p:cNvSpPr/>
            <p:nvPr/>
          </p:nvSpPr>
          <p:spPr>
            <a:xfrm>
              <a:off x="3992917" y="4561039"/>
              <a:ext cx="307075" cy="307075"/>
            </a:xfrm>
            <a:custGeom>
              <a:avLst/>
              <a:gdLst>
                <a:gd name="connsiteX0" fmla="*/ 27 w 307074"/>
                <a:gd name="connsiteY0" fmla="*/ 153544 h 307074"/>
                <a:gd name="connsiteX1" fmla="*/ 157501 w 307074"/>
                <a:gd name="connsiteY1" fmla="*/ 7 h 307074"/>
                <a:gd name="connsiteX2" fmla="*/ 311038 w 307074"/>
                <a:gd name="connsiteY2" fmla="*/ 156694 h 307074"/>
                <a:gd name="connsiteX3" fmla="*/ 153564 w 307074"/>
                <a:gd name="connsiteY3" fmla="*/ 310231 h 307074"/>
                <a:gd name="connsiteX4" fmla="*/ 27 w 307074"/>
                <a:gd name="connsiteY4" fmla="*/ 153544 h 307074"/>
                <a:gd name="connsiteX5" fmla="*/ 77976 w 307074"/>
                <a:gd name="connsiteY5" fmla="*/ 153544 h 307074"/>
                <a:gd name="connsiteX6" fmla="*/ 152777 w 307074"/>
                <a:gd name="connsiteY6" fmla="*/ 231494 h 307074"/>
                <a:gd name="connsiteX7" fmla="*/ 231514 w 307074"/>
                <a:gd name="connsiteY7" fmla="*/ 155119 h 307074"/>
                <a:gd name="connsiteX8" fmla="*/ 154351 w 307074"/>
                <a:gd name="connsiteY8" fmla="*/ 77957 h 307074"/>
                <a:gd name="connsiteX9" fmla="*/ 77976 w 307074"/>
                <a:gd name="connsiteY9" fmla="*/ 153544 h 3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074" h="307074">
                  <a:moveTo>
                    <a:pt x="27" y="153544"/>
                  </a:moveTo>
                  <a:cubicBezTo>
                    <a:pt x="814" y="66146"/>
                    <a:pt x="69315" y="-780"/>
                    <a:pt x="157501" y="7"/>
                  </a:cubicBezTo>
                  <a:cubicBezTo>
                    <a:pt x="243324" y="794"/>
                    <a:pt x="311826" y="71657"/>
                    <a:pt x="311038" y="156694"/>
                  </a:cubicBezTo>
                  <a:cubicBezTo>
                    <a:pt x="309463" y="242517"/>
                    <a:pt x="239387" y="311806"/>
                    <a:pt x="153564" y="310231"/>
                  </a:cubicBezTo>
                  <a:cubicBezTo>
                    <a:pt x="66953" y="308656"/>
                    <a:pt x="-1548" y="239368"/>
                    <a:pt x="27" y="153544"/>
                  </a:cubicBezTo>
                  <a:close/>
                  <a:moveTo>
                    <a:pt x="77976" y="153544"/>
                  </a:moveTo>
                  <a:cubicBezTo>
                    <a:pt x="77189" y="195275"/>
                    <a:pt x="111046" y="229919"/>
                    <a:pt x="152777" y="231494"/>
                  </a:cubicBezTo>
                  <a:cubicBezTo>
                    <a:pt x="194507" y="233068"/>
                    <a:pt x="230726" y="197637"/>
                    <a:pt x="231514" y="155119"/>
                  </a:cubicBezTo>
                  <a:cubicBezTo>
                    <a:pt x="232301" y="113388"/>
                    <a:pt x="196869" y="77957"/>
                    <a:pt x="154351" y="77957"/>
                  </a:cubicBezTo>
                  <a:cubicBezTo>
                    <a:pt x="113408" y="77957"/>
                    <a:pt x="78764" y="111814"/>
                    <a:pt x="77976" y="1535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4" name="Freeform: Shape 1973">
              <a:extLst>
                <a:ext uri="{FF2B5EF4-FFF2-40B4-BE49-F238E27FC236}">
                  <a16:creationId xmlns:a16="http://schemas.microsoft.com/office/drawing/2014/main" id="{E39DC8F3-D16E-4E18-8AF2-F6E32233EA01}"/>
                </a:ext>
              </a:extLst>
            </p:cNvPr>
            <p:cNvSpPr/>
            <p:nvPr/>
          </p:nvSpPr>
          <p:spPr>
            <a:xfrm>
              <a:off x="2801651" y="4655530"/>
              <a:ext cx="23621" cy="55116"/>
            </a:xfrm>
            <a:custGeom>
              <a:avLst/>
              <a:gdLst>
                <a:gd name="connsiteX0" fmla="*/ 23621 w 23621"/>
                <a:gd name="connsiteY0" fmla="*/ 60628 h 55115"/>
                <a:gd name="connsiteX1" fmla="*/ 0 w 23621"/>
                <a:gd name="connsiteY1" fmla="*/ 60628 h 55115"/>
                <a:gd name="connsiteX2" fmla="*/ 0 w 23621"/>
                <a:gd name="connsiteY2" fmla="*/ 0 h 55115"/>
                <a:gd name="connsiteX3" fmla="*/ 23621 w 23621"/>
                <a:gd name="connsiteY3" fmla="*/ 0 h 55115"/>
                <a:gd name="connsiteX4" fmla="*/ 23621 w 23621"/>
                <a:gd name="connsiteY4" fmla="*/ 60628 h 5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621" h="55115">
                  <a:moveTo>
                    <a:pt x="23621" y="60628"/>
                  </a:moveTo>
                  <a:cubicBezTo>
                    <a:pt x="14960" y="60628"/>
                    <a:pt x="7874" y="60628"/>
                    <a:pt x="0" y="60628"/>
                  </a:cubicBezTo>
                  <a:cubicBezTo>
                    <a:pt x="0" y="40156"/>
                    <a:pt x="0" y="20471"/>
                    <a:pt x="0" y="0"/>
                  </a:cubicBezTo>
                  <a:cubicBezTo>
                    <a:pt x="7874" y="0"/>
                    <a:pt x="14960" y="0"/>
                    <a:pt x="23621" y="0"/>
                  </a:cubicBezTo>
                  <a:cubicBezTo>
                    <a:pt x="23621" y="20471"/>
                    <a:pt x="23621" y="40156"/>
                    <a:pt x="23621" y="60628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75" name="Rectangle 41">
            <a:extLst>
              <a:ext uri="{FF2B5EF4-FFF2-40B4-BE49-F238E27FC236}">
                <a16:creationId xmlns:a16="http://schemas.microsoft.com/office/drawing/2014/main" id="{DF84DEA2-435B-435E-9338-E65E57026720}"/>
              </a:ext>
            </a:extLst>
          </p:cNvPr>
          <p:cNvSpPr>
            <a:spLocks/>
          </p:cNvSpPr>
          <p:nvPr/>
        </p:nvSpPr>
        <p:spPr>
          <a:xfrm>
            <a:off x="8999262" y="2390880"/>
            <a:ext cx="1587472" cy="1587472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76" name="TextBox 1975">
            <a:extLst>
              <a:ext uri="{FF2B5EF4-FFF2-40B4-BE49-F238E27FC236}">
                <a16:creationId xmlns:a16="http://schemas.microsoft.com/office/drawing/2014/main" id="{19E7FC70-37A0-4F07-B531-E688E884AE38}"/>
              </a:ext>
            </a:extLst>
          </p:cNvPr>
          <p:cNvSpPr txBox="1"/>
          <p:nvPr/>
        </p:nvSpPr>
        <p:spPr>
          <a:xfrm>
            <a:off x="4977972" y="2609102"/>
            <a:ext cx="1573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Calibri" pitchFamily="34" charset="0"/>
              </a:rPr>
              <a:t>Organic 100%</a:t>
            </a:r>
            <a:endParaRPr lang="ko-KR" altLang="en-US" sz="2800" b="1" dirty="0">
              <a:solidFill>
                <a:schemeClr val="bg1"/>
              </a:solidFill>
              <a:cs typeface="Calibri" pitchFamily="34" charset="0"/>
            </a:endParaRPr>
          </a:p>
        </p:txBody>
      </p:sp>
      <p:grpSp>
        <p:nvGrpSpPr>
          <p:cNvPr id="1977" name="Group 1976">
            <a:extLst>
              <a:ext uri="{FF2B5EF4-FFF2-40B4-BE49-F238E27FC236}">
                <a16:creationId xmlns:a16="http://schemas.microsoft.com/office/drawing/2014/main" id="{A2023C17-4FC3-471B-9BB8-C8C6D0EF7051}"/>
              </a:ext>
            </a:extLst>
          </p:cNvPr>
          <p:cNvGrpSpPr/>
          <p:nvPr/>
        </p:nvGrpSpPr>
        <p:grpSpPr>
          <a:xfrm>
            <a:off x="859936" y="4371004"/>
            <a:ext cx="3185964" cy="1107996"/>
            <a:chOff x="2551704" y="4283314"/>
            <a:chExt cx="935720" cy="1107996"/>
          </a:xfrm>
        </p:grpSpPr>
        <p:sp>
          <p:nvSpPr>
            <p:cNvPr id="1978" name="TextBox 1977">
              <a:extLst>
                <a:ext uri="{FF2B5EF4-FFF2-40B4-BE49-F238E27FC236}">
                  <a16:creationId xmlns:a16="http://schemas.microsoft.com/office/drawing/2014/main" id="{8D059B21-91FA-4F64-BD85-C8AF9C6A5887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1979" name="TextBox 1978">
              <a:extLst>
                <a:ext uri="{FF2B5EF4-FFF2-40B4-BE49-F238E27FC236}">
                  <a16:creationId xmlns:a16="http://schemas.microsoft.com/office/drawing/2014/main" id="{6458D1E3-5040-48BB-811F-137520082CE6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980" name="Group 1979">
            <a:extLst>
              <a:ext uri="{FF2B5EF4-FFF2-40B4-BE49-F238E27FC236}">
                <a16:creationId xmlns:a16="http://schemas.microsoft.com/office/drawing/2014/main" id="{F5613369-C792-46EB-96AC-0F0E2B1AC79C}"/>
              </a:ext>
            </a:extLst>
          </p:cNvPr>
          <p:cNvGrpSpPr/>
          <p:nvPr/>
        </p:nvGrpSpPr>
        <p:grpSpPr>
          <a:xfrm>
            <a:off x="8200019" y="4371004"/>
            <a:ext cx="3185958" cy="1107996"/>
            <a:chOff x="2551705" y="4283314"/>
            <a:chExt cx="935718" cy="1107996"/>
          </a:xfrm>
        </p:grpSpPr>
        <p:sp>
          <p:nvSpPr>
            <p:cNvPr id="1981" name="TextBox 1980">
              <a:extLst>
                <a:ext uri="{FF2B5EF4-FFF2-40B4-BE49-F238E27FC236}">
                  <a16:creationId xmlns:a16="http://schemas.microsoft.com/office/drawing/2014/main" id="{0ADA3359-1EB9-405D-9156-9F957A928CC3}"/>
                </a:ext>
              </a:extLst>
            </p:cNvPr>
            <p:cNvSpPr txBox="1"/>
            <p:nvPr/>
          </p:nvSpPr>
          <p:spPr>
            <a:xfrm>
              <a:off x="2551706" y="4560313"/>
              <a:ext cx="9357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1982" name="TextBox 1981">
              <a:extLst>
                <a:ext uri="{FF2B5EF4-FFF2-40B4-BE49-F238E27FC236}">
                  <a16:creationId xmlns:a16="http://schemas.microsoft.com/office/drawing/2014/main" id="{09806869-8062-42FF-A7D7-86BFA8002BF2}"/>
                </a:ext>
              </a:extLst>
            </p:cNvPr>
            <p:cNvSpPr txBox="1"/>
            <p:nvPr/>
          </p:nvSpPr>
          <p:spPr>
            <a:xfrm>
              <a:off x="2551705" y="4283314"/>
              <a:ext cx="9277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83" name="Group 1982">
            <a:extLst>
              <a:ext uri="{FF2B5EF4-FFF2-40B4-BE49-F238E27FC236}">
                <a16:creationId xmlns:a16="http://schemas.microsoft.com/office/drawing/2014/main" id="{D5062FF1-764D-457C-8BBC-B9B1067EF801}"/>
              </a:ext>
            </a:extLst>
          </p:cNvPr>
          <p:cNvGrpSpPr/>
          <p:nvPr/>
        </p:nvGrpSpPr>
        <p:grpSpPr>
          <a:xfrm>
            <a:off x="4529977" y="4371004"/>
            <a:ext cx="3185964" cy="1107996"/>
            <a:chOff x="2551705" y="4283314"/>
            <a:chExt cx="935719" cy="1107996"/>
          </a:xfrm>
        </p:grpSpPr>
        <p:sp>
          <p:nvSpPr>
            <p:cNvPr id="1984" name="TextBox 1983">
              <a:extLst>
                <a:ext uri="{FF2B5EF4-FFF2-40B4-BE49-F238E27FC236}">
                  <a16:creationId xmlns:a16="http://schemas.microsoft.com/office/drawing/2014/main" id="{20E28CA3-357A-4EC0-87BB-4EEF3FCB76AC}"/>
                </a:ext>
              </a:extLst>
            </p:cNvPr>
            <p:cNvSpPr txBox="1"/>
            <p:nvPr/>
          </p:nvSpPr>
          <p:spPr>
            <a:xfrm>
              <a:off x="2551705" y="4560313"/>
              <a:ext cx="9357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985" name="TextBox 1984">
              <a:extLst>
                <a:ext uri="{FF2B5EF4-FFF2-40B4-BE49-F238E27FC236}">
                  <a16:creationId xmlns:a16="http://schemas.microsoft.com/office/drawing/2014/main" id="{E0D1888B-520A-4EF8-A3AE-D7C5B1310133}"/>
                </a:ext>
              </a:extLst>
            </p:cNvPr>
            <p:cNvSpPr txBox="1"/>
            <p:nvPr/>
          </p:nvSpPr>
          <p:spPr>
            <a:xfrm>
              <a:off x="2559660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986" name="Arrow: Chevron 1985">
            <a:extLst>
              <a:ext uri="{FF2B5EF4-FFF2-40B4-BE49-F238E27FC236}">
                <a16:creationId xmlns:a16="http://schemas.microsoft.com/office/drawing/2014/main" id="{6CE70AB1-622C-4DA4-853E-D90CB07E52B5}"/>
              </a:ext>
            </a:extLst>
          </p:cNvPr>
          <p:cNvSpPr/>
          <p:nvPr/>
        </p:nvSpPr>
        <p:spPr>
          <a:xfrm>
            <a:off x="3807328" y="3099253"/>
            <a:ext cx="701205" cy="70120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87" name="Arrow: Chevron 1986">
            <a:extLst>
              <a:ext uri="{FF2B5EF4-FFF2-40B4-BE49-F238E27FC236}">
                <a16:creationId xmlns:a16="http://schemas.microsoft.com/office/drawing/2014/main" id="{070F108E-FF83-459D-BC57-7B493517D73C}"/>
              </a:ext>
            </a:extLst>
          </p:cNvPr>
          <p:cNvSpPr/>
          <p:nvPr/>
        </p:nvSpPr>
        <p:spPr>
          <a:xfrm>
            <a:off x="7931792" y="3158736"/>
            <a:ext cx="701205" cy="701205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11256</TotalTime>
  <Words>110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50</cp:revision>
  <dcterms:created xsi:type="dcterms:W3CDTF">2018-02-18T19:39:47Z</dcterms:created>
  <dcterms:modified xsi:type="dcterms:W3CDTF">2019-04-25T04:09:24Z</dcterms:modified>
</cp:coreProperties>
</file>