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24" name="Group 1823">
            <a:extLst>
              <a:ext uri="{FF2B5EF4-FFF2-40B4-BE49-F238E27FC236}">
                <a16:creationId xmlns:a16="http://schemas.microsoft.com/office/drawing/2014/main" id="{B30B80C8-F215-4157-A302-1D38DC2C377A}"/>
              </a:ext>
            </a:extLst>
          </p:cNvPr>
          <p:cNvGrpSpPr/>
          <p:nvPr/>
        </p:nvGrpSpPr>
        <p:grpSpPr>
          <a:xfrm>
            <a:off x="909185" y="4458271"/>
            <a:ext cx="2738140" cy="1085948"/>
            <a:chOff x="302738" y="4417056"/>
            <a:chExt cx="2851594" cy="1085948"/>
          </a:xfrm>
        </p:grpSpPr>
        <p:sp>
          <p:nvSpPr>
            <p:cNvPr id="1825" name="TextBox 1824">
              <a:extLst>
                <a:ext uri="{FF2B5EF4-FFF2-40B4-BE49-F238E27FC236}">
                  <a16:creationId xmlns:a16="http://schemas.microsoft.com/office/drawing/2014/main" id="{39EF5149-B4F9-442B-A5D5-BCF7EB49FC38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6" name="TextBox 1825">
              <a:extLst>
                <a:ext uri="{FF2B5EF4-FFF2-40B4-BE49-F238E27FC236}">
                  <a16:creationId xmlns:a16="http://schemas.microsoft.com/office/drawing/2014/main" id="{37DCCC42-38E4-4E4E-9FB4-07169B55A66C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27" name="Group 1826">
            <a:extLst>
              <a:ext uri="{FF2B5EF4-FFF2-40B4-BE49-F238E27FC236}">
                <a16:creationId xmlns:a16="http://schemas.microsoft.com/office/drawing/2014/main" id="{32BDA189-47EB-4091-9294-5689ADA7CD36}"/>
              </a:ext>
            </a:extLst>
          </p:cNvPr>
          <p:cNvGrpSpPr/>
          <p:nvPr/>
        </p:nvGrpSpPr>
        <p:grpSpPr>
          <a:xfrm>
            <a:off x="747301" y="2070479"/>
            <a:ext cx="2738140" cy="1085948"/>
            <a:chOff x="302738" y="4417056"/>
            <a:chExt cx="2851594" cy="1085948"/>
          </a:xfrm>
        </p:grpSpPr>
        <p:sp>
          <p:nvSpPr>
            <p:cNvPr id="1828" name="TextBox 1827">
              <a:extLst>
                <a:ext uri="{FF2B5EF4-FFF2-40B4-BE49-F238E27FC236}">
                  <a16:creationId xmlns:a16="http://schemas.microsoft.com/office/drawing/2014/main" id="{AE6D2F10-8BF4-46D5-9441-F5B117A9D73B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9" name="TextBox 1828">
              <a:extLst>
                <a:ext uri="{FF2B5EF4-FFF2-40B4-BE49-F238E27FC236}">
                  <a16:creationId xmlns:a16="http://schemas.microsoft.com/office/drawing/2014/main" id="{50E1D6AC-462F-41A7-A07D-6B84DBD8A7B8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830" name="Elbow Connector 10">
            <a:extLst>
              <a:ext uri="{FF2B5EF4-FFF2-40B4-BE49-F238E27FC236}">
                <a16:creationId xmlns:a16="http://schemas.microsoft.com/office/drawing/2014/main" id="{B61715F5-950A-4CC6-B2EE-6F2BC79F50C6}"/>
              </a:ext>
            </a:extLst>
          </p:cNvPr>
          <p:cNvCxnSpPr>
            <a:cxnSpLocks/>
          </p:cNvCxnSpPr>
          <p:nvPr/>
        </p:nvCxnSpPr>
        <p:spPr>
          <a:xfrm flipV="1">
            <a:off x="6570009" y="2533075"/>
            <a:ext cx="1808489" cy="964094"/>
          </a:xfrm>
          <a:prstGeom prst="bentConnector3">
            <a:avLst>
              <a:gd name="adj1" fmla="val -1057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1" name="Elbow Connector 124">
            <a:extLst>
              <a:ext uri="{FF2B5EF4-FFF2-40B4-BE49-F238E27FC236}">
                <a16:creationId xmlns:a16="http://schemas.microsoft.com/office/drawing/2014/main" id="{A38A9D53-4951-4EB7-9511-F41F8B25B5BC}"/>
              </a:ext>
            </a:extLst>
          </p:cNvPr>
          <p:cNvCxnSpPr>
            <a:cxnSpLocks/>
          </p:cNvCxnSpPr>
          <p:nvPr/>
        </p:nvCxnSpPr>
        <p:spPr>
          <a:xfrm rot="10800000" flipV="1">
            <a:off x="8123682" y="4047863"/>
            <a:ext cx="1332682" cy="758972"/>
          </a:xfrm>
          <a:prstGeom prst="bentConnector3">
            <a:avLst>
              <a:gd name="adj1" fmla="val 98905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2" name="Elbow Connector 132">
            <a:extLst>
              <a:ext uri="{FF2B5EF4-FFF2-40B4-BE49-F238E27FC236}">
                <a16:creationId xmlns:a16="http://schemas.microsoft.com/office/drawing/2014/main" id="{1FA6182D-7728-4F6C-868E-569A4E4B17D4}"/>
              </a:ext>
            </a:extLst>
          </p:cNvPr>
          <p:cNvCxnSpPr>
            <a:cxnSpLocks/>
          </p:cNvCxnSpPr>
          <p:nvPr/>
        </p:nvCxnSpPr>
        <p:spPr>
          <a:xfrm flipV="1">
            <a:off x="3221305" y="3867622"/>
            <a:ext cx="1597847" cy="529168"/>
          </a:xfrm>
          <a:prstGeom prst="bentConnector3">
            <a:avLst>
              <a:gd name="adj1" fmla="val -53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3" name="Elbow Connector 138">
            <a:extLst>
              <a:ext uri="{FF2B5EF4-FFF2-40B4-BE49-F238E27FC236}">
                <a16:creationId xmlns:a16="http://schemas.microsoft.com/office/drawing/2014/main" id="{77E79D97-E126-45B8-BC39-FCC4924DD4A8}"/>
              </a:ext>
            </a:extLst>
          </p:cNvPr>
          <p:cNvCxnSpPr>
            <a:cxnSpLocks/>
          </p:cNvCxnSpPr>
          <p:nvPr/>
        </p:nvCxnSpPr>
        <p:spPr>
          <a:xfrm>
            <a:off x="3657781" y="2208979"/>
            <a:ext cx="1150621" cy="270012"/>
          </a:xfrm>
          <a:prstGeom prst="bentConnector3">
            <a:avLst>
              <a:gd name="adj1" fmla="val 99880"/>
            </a:avLst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34" name="Group 1833">
            <a:extLst>
              <a:ext uri="{FF2B5EF4-FFF2-40B4-BE49-F238E27FC236}">
                <a16:creationId xmlns:a16="http://schemas.microsoft.com/office/drawing/2014/main" id="{B1B67F29-0D60-40A1-BCDA-102A3834ED9E}"/>
              </a:ext>
            </a:extLst>
          </p:cNvPr>
          <p:cNvGrpSpPr/>
          <p:nvPr/>
        </p:nvGrpSpPr>
        <p:grpSpPr>
          <a:xfrm>
            <a:off x="8924837" y="2343985"/>
            <a:ext cx="2738140" cy="1085948"/>
            <a:chOff x="302738" y="4417056"/>
            <a:chExt cx="2851594" cy="1085948"/>
          </a:xfrm>
        </p:grpSpPr>
        <p:sp>
          <p:nvSpPr>
            <p:cNvPr id="1835" name="TextBox 1834">
              <a:extLst>
                <a:ext uri="{FF2B5EF4-FFF2-40B4-BE49-F238E27FC236}">
                  <a16:creationId xmlns:a16="http://schemas.microsoft.com/office/drawing/2014/main" id="{BB126377-FB6C-43FB-8DD2-0B9A09F2FAAA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6" name="TextBox 1835">
              <a:extLst>
                <a:ext uri="{FF2B5EF4-FFF2-40B4-BE49-F238E27FC236}">
                  <a16:creationId xmlns:a16="http://schemas.microsoft.com/office/drawing/2014/main" id="{DE2FB29A-2A5E-4843-8DC6-079DC29876D4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7" name="Group 1836">
            <a:extLst>
              <a:ext uri="{FF2B5EF4-FFF2-40B4-BE49-F238E27FC236}">
                <a16:creationId xmlns:a16="http://schemas.microsoft.com/office/drawing/2014/main" id="{AD6B9013-C652-41CC-925F-CDFA9D2DC7FE}"/>
              </a:ext>
            </a:extLst>
          </p:cNvPr>
          <p:cNvGrpSpPr/>
          <p:nvPr/>
        </p:nvGrpSpPr>
        <p:grpSpPr>
          <a:xfrm>
            <a:off x="8924837" y="4645745"/>
            <a:ext cx="2738140" cy="1085948"/>
            <a:chOff x="302738" y="4417056"/>
            <a:chExt cx="2851594" cy="1085948"/>
          </a:xfrm>
        </p:grpSpPr>
        <p:sp>
          <p:nvSpPr>
            <p:cNvPr id="1838" name="TextBox 1837">
              <a:extLst>
                <a:ext uri="{FF2B5EF4-FFF2-40B4-BE49-F238E27FC236}">
                  <a16:creationId xmlns:a16="http://schemas.microsoft.com/office/drawing/2014/main" id="{7E0993A0-E677-4CEF-9878-A740678F7B7B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9" name="TextBox 1838">
              <a:extLst>
                <a:ext uri="{FF2B5EF4-FFF2-40B4-BE49-F238E27FC236}">
                  <a16:creationId xmlns:a16="http://schemas.microsoft.com/office/drawing/2014/main" id="{22BC520A-05A6-4288-9509-3A733D10DB26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40" name="Graphic 475">
            <a:extLst>
              <a:ext uri="{FF2B5EF4-FFF2-40B4-BE49-F238E27FC236}">
                <a16:creationId xmlns:a16="http://schemas.microsoft.com/office/drawing/2014/main" id="{9B60FD56-1F1B-4BC0-BB77-78548CDA1337}"/>
              </a:ext>
            </a:extLst>
          </p:cNvPr>
          <p:cNvGrpSpPr/>
          <p:nvPr/>
        </p:nvGrpSpPr>
        <p:grpSpPr>
          <a:xfrm>
            <a:off x="3281904" y="1511188"/>
            <a:ext cx="4976488" cy="4892584"/>
            <a:chOff x="2612458" y="-43"/>
            <a:chExt cx="6970898" cy="6853351"/>
          </a:xfrm>
        </p:grpSpPr>
        <p:sp>
          <p:nvSpPr>
            <p:cNvPr id="1841" name="Freeform: Shape 1840">
              <a:extLst>
                <a:ext uri="{FF2B5EF4-FFF2-40B4-BE49-F238E27FC236}">
                  <a16:creationId xmlns:a16="http://schemas.microsoft.com/office/drawing/2014/main" id="{74F75609-92D9-448C-80ED-61ED75AAC4BA}"/>
                </a:ext>
              </a:extLst>
            </p:cNvPr>
            <p:cNvSpPr/>
            <p:nvPr/>
          </p:nvSpPr>
          <p:spPr>
            <a:xfrm>
              <a:off x="5682647" y="-43"/>
              <a:ext cx="630530" cy="272452"/>
            </a:xfrm>
            <a:custGeom>
              <a:avLst/>
              <a:gdLst>
                <a:gd name="connsiteX0" fmla="*/ 0 w 630531"/>
                <a:gd name="connsiteY0" fmla="*/ 256146 h 272451"/>
                <a:gd name="connsiteX1" fmla="*/ 17904 w 630531"/>
                <a:gd name="connsiteY1" fmla="*/ 219560 h 272451"/>
                <a:gd name="connsiteX2" fmla="*/ 145567 w 630531"/>
                <a:gd name="connsiteY2" fmla="*/ 91897 h 272451"/>
                <a:gd name="connsiteX3" fmla="*/ 300475 w 630531"/>
                <a:gd name="connsiteY3" fmla="*/ 7826 h 272451"/>
                <a:gd name="connsiteX4" fmla="*/ 335505 w 630531"/>
                <a:gd name="connsiteY4" fmla="*/ 42 h 272451"/>
                <a:gd name="connsiteX5" fmla="*/ 462390 w 630531"/>
                <a:gd name="connsiteY5" fmla="*/ 28065 h 272451"/>
                <a:gd name="connsiteX6" fmla="*/ 518437 w 630531"/>
                <a:gd name="connsiteY6" fmla="*/ 88005 h 272451"/>
                <a:gd name="connsiteX7" fmla="*/ 556580 w 630531"/>
                <a:gd name="connsiteY7" fmla="*/ 168962 h 272451"/>
                <a:gd name="connsiteX8" fmla="*/ 635980 w 630531"/>
                <a:gd name="connsiteY8" fmla="*/ 274050 h 272451"/>
                <a:gd name="connsiteX9" fmla="*/ 0 w 630531"/>
                <a:gd name="connsiteY9" fmla="*/ 256146 h 272451"/>
                <a:gd name="connsiteX10" fmla="*/ 0 w 630531"/>
                <a:gd name="connsiteY10" fmla="*/ 256146 h 27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0531" h="272451">
                  <a:moveTo>
                    <a:pt x="0" y="256146"/>
                  </a:moveTo>
                  <a:cubicBezTo>
                    <a:pt x="6228" y="244470"/>
                    <a:pt x="14012" y="232793"/>
                    <a:pt x="17904" y="219560"/>
                  </a:cubicBezTo>
                  <a:cubicBezTo>
                    <a:pt x="39700" y="155729"/>
                    <a:pt x="91855" y="123034"/>
                    <a:pt x="145567" y="91897"/>
                  </a:cubicBezTo>
                  <a:cubicBezTo>
                    <a:pt x="196944" y="63095"/>
                    <a:pt x="249099" y="35850"/>
                    <a:pt x="300475" y="7826"/>
                  </a:cubicBezTo>
                  <a:cubicBezTo>
                    <a:pt x="311373" y="1599"/>
                    <a:pt x="323050" y="42"/>
                    <a:pt x="335505" y="42"/>
                  </a:cubicBezTo>
                  <a:cubicBezTo>
                    <a:pt x="379876" y="-737"/>
                    <a:pt x="421911" y="9383"/>
                    <a:pt x="462390" y="28065"/>
                  </a:cubicBezTo>
                  <a:cubicBezTo>
                    <a:pt x="488856" y="40520"/>
                    <a:pt x="498976" y="68544"/>
                    <a:pt x="518437" y="88005"/>
                  </a:cubicBezTo>
                  <a:cubicBezTo>
                    <a:pt x="541790" y="109801"/>
                    <a:pt x="548017" y="140160"/>
                    <a:pt x="556580" y="168962"/>
                  </a:cubicBezTo>
                  <a:cubicBezTo>
                    <a:pt x="565921" y="201656"/>
                    <a:pt x="607178" y="246805"/>
                    <a:pt x="635980" y="274050"/>
                  </a:cubicBezTo>
                  <a:cubicBezTo>
                    <a:pt x="632867" y="277943"/>
                    <a:pt x="6228" y="259260"/>
                    <a:pt x="0" y="256146"/>
                  </a:cubicBezTo>
                  <a:lnTo>
                    <a:pt x="0" y="256146"/>
                  </a:lnTo>
                  <a:close/>
                </a:path>
              </a:pathLst>
            </a:custGeom>
            <a:solidFill>
              <a:srgbClr val="F5E2C6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2" name="Freeform: Shape 1841">
              <a:extLst>
                <a:ext uri="{FF2B5EF4-FFF2-40B4-BE49-F238E27FC236}">
                  <a16:creationId xmlns:a16="http://schemas.microsoft.com/office/drawing/2014/main" id="{B49C2A80-2F8B-4713-8618-89EF9BCE723D}"/>
                </a:ext>
              </a:extLst>
            </p:cNvPr>
            <p:cNvSpPr/>
            <p:nvPr/>
          </p:nvSpPr>
          <p:spPr>
            <a:xfrm>
              <a:off x="5683427" y="189293"/>
              <a:ext cx="630530" cy="77843"/>
            </a:xfrm>
            <a:custGeom>
              <a:avLst/>
              <a:gdLst>
                <a:gd name="connsiteX0" fmla="*/ 631310 w 630531"/>
                <a:gd name="connsiteY0" fmla="*/ 80043 h 77843"/>
                <a:gd name="connsiteX1" fmla="*/ 583047 w 630531"/>
                <a:gd name="connsiteY1" fmla="*/ 27110 h 77843"/>
                <a:gd name="connsiteX2" fmla="*/ 408678 w 630531"/>
                <a:gd name="connsiteY2" fmla="*/ 8427 h 77843"/>
                <a:gd name="connsiteX3" fmla="*/ 158022 w 630531"/>
                <a:gd name="connsiteY3" fmla="*/ 4535 h 77843"/>
                <a:gd name="connsiteX4" fmla="*/ 17904 w 630531"/>
                <a:gd name="connsiteY4" fmla="*/ 28666 h 77843"/>
                <a:gd name="connsiteX5" fmla="*/ 17904 w 630531"/>
                <a:gd name="connsiteY5" fmla="*/ 29445 h 77843"/>
                <a:gd name="connsiteX6" fmla="*/ 0 w 630531"/>
                <a:gd name="connsiteY6" fmla="*/ 66031 h 77843"/>
                <a:gd name="connsiteX7" fmla="*/ 778 w 630531"/>
                <a:gd name="connsiteY7" fmla="*/ 66810 h 77843"/>
                <a:gd name="connsiteX8" fmla="*/ 15569 w 630531"/>
                <a:gd name="connsiteY8" fmla="*/ 67588 h 77843"/>
                <a:gd name="connsiteX9" fmla="*/ 133891 w 630531"/>
                <a:gd name="connsiteY9" fmla="*/ 47349 h 77843"/>
                <a:gd name="connsiteX10" fmla="*/ 384546 w 630531"/>
                <a:gd name="connsiteY10" fmla="*/ 51241 h 77843"/>
                <a:gd name="connsiteX11" fmla="*/ 631310 w 630531"/>
                <a:gd name="connsiteY11" fmla="*/ 80043 h 7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30531" h="77843">
                  <a:moveTo>
                    <a:pt x="631310" y="80043"/>
                  </a:moveTo>
                  <a:cubicBezTo>
                    <a:pt x="615741" y="65253"/>
                    <a:pt x="597837" y="46570"/>
                    <a:pt x="583047" y="27110"/>
                  </a:cubicBezTo>
                  <a:cubicBezTo>
                    <a:pt x="519994" y="19325"/>
                    <a:pt x="455384" y="12319"/>
                    <a:pt x="408678" y="8427"/>
                  </a:cubicBezTo>
                  <a:cubicBezTo>
                    <a:pt x="322271" y="2200"/>
                    <a:pt x="244428" y="-4806"/>
                    <a:pt x="158022" y="4535"/>
                  </a:cubicBezTo>
                  <a:cubicBezTo>
                    <a:pt x="131555" y="7649"/>
                    <a:pt x="53712" y="22439"/>
                    <a:pt x="17904" y="28666"/>
                  </a:cubicBezTo>
                  <a:cubicBezTo>
                    <a:pt x="17904" y="28666"/>
                    <a:pt x="17904" y="29445"/>
                    <a:pt x="17904" y="29445"/>
                  </a:cubicBezTo>
                  <a:cubicBezTo>
                    <a:pt x="14012" y="41900"/>
                    <a:pt x="6227" y="53576"/>
                    <a:pt x="0" y="66031"/>
                  </a:cubicBezTo>
                  <a:lnTo>
                    <a:pt x="778" y="66810"/>
                  </a:lnTo>
                  <a:cubicBezTo>
                    <a:pt x="1557" y="66810"/>
                    <a:pt x="6227" y="67588"/>
                    <a:pt x="15569" y="67588"/>
                  </a:cubicBezTo>
                  <a:cubicBezTo>
                    <a:pt x="55269" y="60582"/>
                    <a:pt x="111316" y="49684"/>
                    <a:pt x="133891" y="47349"/>
                  </a:cubicBezTo>
                  <a:cubicBezTo>
                    <a:pt x="220297" y="38008"/>
                    <a:pt x="298140" y="45014"/>
                    <a:pt x="384546" y="51241"/>
                  </a:cubicBezTo>
                  <a:cubicBezTo>
                    <a:pt x="448378" y="56690"/>
                    <a:pt x="550353" y="68367"/>
                    <a:pt x="631310" y="80043"/>
                  </a:cubicBezTo>
                  <a:close/>
                </a:path>
              </a:pathLst>
            </a:custGeom>
            <a:solidFill>
              <a:srgbClr val="99867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3" name="Freeform: Shape 1842">
              <a:extLst>
                <a:ext uri="{FF2B5EF4-FFF2-40B4-BE49-F238E27FC236}">
                  <a16:creationId xmlns:a16="http://schemas.microsoft.com/office/drawing/2014/main" id="{18623C15-2004-454F-9DFC-733DFF8312F1}"/>
                </a:ext>
              </a:extLst>
            </p:cNvPr>
            <p:cNvSpPr/>
            <p:nvPr/>
          </p:nvSpPr>
          <p:spPr>
            <a:xfrm>
              <a:off x="4070066" y="3049893"/>
              <a:ext cx="2202966" cy="2584392"/>
            </a:xfrm>
            <a:custGeom>
              <a:avLst/>
              <a:gdLst>
                <a:gd name="connsiteX0" fmla="*/ 2187846 w 2202967"/>
                <a:gd name="connsiteY0" fmla="*/ 1789619 h 2584399"/>
                <a:gd name="connsiteX1" fmla="*/ 2208864 w 2202967"/>
                <a:gd name="connsiteY1" fmla="*/ 1567766 h 2584399"/>
                <a:gd name="connsiteX2" fmla="*/ 2136469 w 2202967"/>
                <a:gd name="connsiteY2" fmla="*/ 1394175 h 2584399"/>
                <a:gd name="connsiteX3" fmla="*/ 1797072 w 2202967"/>
                <a:gd name="connsiteY3" fmla="*/ 728614 h 2584399"/>
                <a:gd name="connsiteX4" fmla="*/ 1690427 w 2202967"/>
                <a:gd name="connsiteY4" fmla="*/ 120657 h 2584399"/>
                <a:gd name="connsiteX5" fmla="*/ 789779 w 2202967"/>
                <a:gd name="connsiteY5" fmla="*/ 0 h 2584399"/>
                <a:gd name="connsiteX6" fmla="*/ 716606 w 2202967"/>
                <a:gd name="connsiteY6" fmla="*/ 562029 h 2584399"/>
                <a:gd name="connsiteX7" fmla="*/ 793671 w 2202967"/>
                <a:gd name="connsiteY7" fmla="*/ 774541 h 2584399"/>
                <a:gd name="connsiteX8" fmla="*/ 792893 w 2202967"/>
                <a:gd name="connsiteY8" fmla="*/ 1019748 h 2584399"/>
                <a:gd name="connsiteX9" fmla="*/ 785887 w 2202967"/>
                <a:gd name="connsiteY9" fmla="*/ 1046215 h 2584399"/>
                <a:gd name="connsiteX10" fmla="*/ 603733 w 2202967"/>
                <a:gd name="connsiteY10" fmla="*/ 1387169 h 2584399"/>
                <a:gd name="connsiteX11" fmla="*/ 574931 w 2202967"/>
                <a:gd name="connsiteY11" fmla="*/ 1416749 h 2584399"/>
                <a:gd name="connsiteX12" fmla="*/ 277570 w 2202967"/>
                <a:gd name="connsiteY12" fmla="*/ 1591119 h 2584399"/>
                <a:gd name="connsiteX13" fmla="*/ 254995 w 2202967"/>
                <a:gd name="connsiteY13" fmla="*/ 1607465 h 2584399"/>
                <a:gd name="connsiteX14" fmla="*/ 6675 w 2202967"/>
                <a:gd name="connsiteY14" fmla="*/ 1877582 h 2584399"/>
                <a:gd name="connsiteX15" fmla="*/ 5118 w 2202967"/>
                <a:gd name="connsiteY15" fmla="*/ 1899378 h 2584399"/>
                <a:gd name="connsiteX16" fmla="*/ 8232 w 2202967"/>
                <a:gd name="connsiteY16" fmla="*/ 1912612 h 2584399"/>
                <a:gd name="connsiteX17" fmla="*/ 37812 w 2202967"/>
                <a:gd name="connsiteY17" fmla="*/ 2069855 h 2584399"/>
                <a:gd name="connsiteX18" fmla="*/ 201283 w 2202967"/>
                <a:gd name="connsiteY18" fmla="*/ 2206081 h 2584399"/>
                <a:gd name="connsiteX19" fmla="*/ 349964 w 2202967"/>
                <a:gd name="connsiteY19" fmla="*/ 2265242 h 2584399"/>
                <a:gd name="connsiteX20" fmla="*/ 356970 w 2202967"/>
                <a:gd name="connsiteY20" fmla="*/ 2262128 h 2584399"/>
                <a:gd name="connsiteX21" fmla="*/ 506429 w 2202967"/>
                <a:gd name="connsiteY21" fmla="*/ 2235662 h 2584399"/>
                <a:gd name="connsiteX22" fmla="*/ 525111 w 2202967"/>
                <a:gd name="connsiteY22" fmla="*/ 2217758 h 2584399"/>
                <a:gd name="connsiteX23" fmla="*/ 546908 w 2202967"/>
                <a:gd name="connsiteY23" fmla="*/ 2143806 h 2584399"/>
                <a:gd name="connsiteX24" fmla="*/ 588165 w 2202967"/>
                <a:gd name="connsiteY24" fmla="*/ 2065184 h 2584399"/>
                <a:gd name="connsiteX25" fmla="*/ 603733 w 2202967"/>
                <a:gd name="connsiteY25" fmla="*/ 2057400 h 2584399"/>
                <a:gd name="connsiteX26" fmla="*/ 697924 w 2202967"/>
                <a:gd name="connsiteY26" fmla="*/ 2044945 h 2584399"/>
                <a:gd name="connsiteX27" fmla="*/ 728283 w 2202967"/>
                <a:gd name="connsiteY27" fmla="*/ 2036383 h 2584399"/>
                <a:gd name="connsiteX28" fmla="*/ 797563 w 2202967"/>
                <a:gd name="connsiteY28" fmla="*/ 1976443 h 2584399"/>
                <a:gd name="connsiteX29" fmla="*/ 1094146 w 2202967"/>
                <a:gd name="connsiteY29" fmla="*/ 1675968 h 2584399"/>
                <a:gd name="connsiteX30" fmla="*/ 1168876 w 2202967"/>
                <a:gd name="connsiteY30" fmla="*/ 1566987 h 2584399"/>
                <a:gd name="connsiteX31" fmla="*/ 1204684 w 2202967"/>
                <a:gd name="connsiteY31" fmla="*/ 1492257 h 2584399"/>
                <a:gd name="connsiteX32" fmla="*/ 1271629 w 2202967"/>
                <a:gd name="connsiteY32" fmla="*/ 1372378 h 2584399"/>
                <a:gd name="connsiteX33" fmla="*/ 1291090 w 2202967"/>
                <a:gd name="connsiteY33" fmla="*/ 1412079 h 2584399"/>
                <a:gd name="connsiteX34" fmla="*/ 1456118 w 2202967"/>
                <a:gd name="connsiteY34" fmla="*/ 1626926 h 2584399"/>
                <a:gd name="connsiteX35" fmla="*/ 1478693 w 2202967"/>
                <a:gd name="connsiteY35" fmla="*/ 1659621 h 2584399"/>
                <a:gd name="connsiteX36" fmla="*/ 1572883 w 2202967"/>
                <a:gd name="connsiteY36" fmla="*/ 1852672 h 2584399"/>
                <a:gd name="connsiteX37" fmla="*/ 1579111 w 2202967"/>
                <a:gd name="connsiteY37" fmla="*/ 1865127 h 2584399"/>
                <a:gd name="connsiteX38" fmla="*/ 1550309 w 2202967"/>
                <a:gd name="connsiteY38" fmla="*/ 2043388 h 2584399"/>
                <a:gd name="connsiteX39" fmla="*/ 1518393 w 2202967"/>
                <a:gd name="connsiteY39" fmla="*/ 2093208 h 2584399"/>
                <a:gd name="connsiteX40" fmla="*/ 1512944 w 2202967"/>
                <a:gd name="connsiteY40" fmla="*/ 2119675 h 2584399"/>
                <a:gd name="connsiteX41" fmla="*/ 1536297 w 2202967"/>
                <a:gd name="connsiteY41" fmla="*/ 2238775 h 2584399"/>
                <a:gd name="connsiteX42" fmla="*/ 1533183 w 2202967"/>
                <a:gd name="connsiteY42" fmla="*/ 2266021 h 2584399"/>
                <a:gd name="connsiteX43" fmla="*/ 1469352 w 2202967"/>
                <a:gd name="connsiteY43" fmla="*/ 2403803 h 2584399"/>
                <a:gd name="connsiteX44" fmla="*/ 1489591 w 2202967"/>
                <a:gd name="connsiteY44" fmla="*/ 2459850 h 2584399"/>
                <a:gd name="connsiteX45" fmla="*/ 1513722 w 2202967"/>
                <a:gd name="connsiteY45" fmla="*/ 2477754 h 2584399"/>
                <a:gd name="connsiteX46" fmla="*/ 1724678 w 2202967"/>
                <a:gd name="connsiteY46" fmla="*/ 2579729 h 2584399"/>
                <a:gd name="connsiteX47" fmla="*/ 1776833 w 2202967"/>
                <a:gd name="connsiteY47" fmla="*/ 2582843 h 2584399"/>
                <a:gd name="connsiteX48" fmla="*/ 1906053 w 2202967"/>
                <a:gd name="connsiteY48" fmla="*/ 2541586 h 2584399"/>
                <a:gd name="connsiteX49" fmla="*/ 1985453 w 2202967"/>
                <a:gd name="connsiteY49" fmla="*/ 2512005 h 2584399"/>
                <a:gd name="connsiteX50" fmla="*/ 2032159 w 2202967"/>
                <a:gd name="connsiteY50" fmla="*/ 2461407 h 2584399"/>
                <a:gd name="connsiteX51" fmla="*/ 2060961 w 2202967"/>
                <a:gd name="connsiteY51" fmla="*/ 2385899 h 2584399"/>
                <a:gd name="connsiteX52" fmla="*/ 2158265 w 2202967"/>
                <a:gd name="connsiteY52" fmla="*/ 2027820 h 2584399"/>
                <a:gd name="connsiteX53" fmla="*/ 2187846 w 2202967"/>
                <a:gd name="connsiteY53" fmla="*/ 1789619 h 2584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202967" h="2584399">
                  <a:moveTo>
                    <a:pt x="2187846" y="1789619"/>
                  </a:moveTo>
                  <a:cubicBezTo>
                    <a:pt x="2187068" y="1738242"/>
                    <a:pt x="2208864" y="1580999"/>
                    <a:pt x="2208864" y="1567766"/>
                  </a:cubicBezTo>
                  <a:cubicBezTo>
                    <a:pt x="2208864" y="1521060"/>
                    <a:pt x="2152038" y="1419084"/>
                    <a:pt x="2136469" y="1394175"/>
                  </a:cubicBezTo>
                  <a:cubicBezTo>
                    <a:pt x="1982339" y="1148968"/>
                    <a:pt x="1840664" y="850828"/>
                    <a:pt x="1797072" y="728614"/>
                  </a:cubicBezTo>
                  <a:cubicBezTo>
                    <a:pt x="1670187" y="372870"/>
                    <a:pt x="1669409" y="326164"/>
                    <a:pt x="1690427" y="120657"/>
                  </a:cubicBezTo>
                  <a:cubicBezTo>
                    <a:pt x="1433544" y="31916"/>
                    <a:pt x="867622" y="0"/>
                    <a:pt x="789779" y="0"/>
                  </a:cubicBezTo>
                  <a:cubicBezTo>
                    <a:pt x="729061" y="96526"/>
                    <a:pt x="690139" y="518437"/>
                    <a:pt x="716606" y="562029"/>
                  </a:cubicBezTo>
                  <a:cubicBezTo>
                    <a:pt x="721277" y="569814"/>
                    <a:pt x="793671" y="765979"/>
                    <a:pt x="793671" y="774541"/>
                  </a:cubicBezTo>
                  <a:cubicBezTo>
                    <a:pt x="789001" y="880408"/>
                    <a:pt x="796785" y="913881"/>
                    <a:pt x="792893" y="1019748"/>
                  </a:cubicBezTo>
                  <a:cubicBezTo>
                    <a:pt x="792893" y="1029868"/>
                    <a:pt x="790557" y="1037652"/>
                    <a:pt x="785887" y="1046215"/>
                  </a:cubicBezTo>
                  <a:cubicBezTo>
                    <a:pt x="725169" y="1159866"/>
                    <a:pt x="664451" y="1273518"/>
                    <a:pt x="603733" y="1387169"/>
                  </a:cubicBezTo>
                  <a:cubicBezTo>
                    <a:pt x="596727" y="1400402"/>
                    <a:pt x="587386" y="1409744"/>
                    <a:pt x="574931" y="1416749"/>
                  </a:cubicBezTo>
                  <a:cubicBezTo>
                    <a:pt x="476070" y="1474353"/>
                    <a:pt x="376431" y="1532736"/>
                    <a:pt x="277570" y="1591119"/>
                  </a:cubicBezTo>
                  <a:cubicBezTo>
                    <a:pt x="269785" y="1595789"/>
                    <a:pt x="261223" y="1600460"/>
                    <a:pt x="254995" y="1607465"/>
                  </a:cubicBezTo>
                  <a:cubicBezTo>
                    <a:pt x="172481" y="1697764"/>
                    <a:pt x="89967" y="1788062"/>
                    <a:pt x="6675" y="1877582"/>
                  </a:cubicBezTo>
                  <a:cubicBezTo>
                    <a:pt x="-1110" y="1885366"/>
                    <a:pt x="-2667" y="1891594"/>
                    <a:pt x="5118" y="1899378"/>
                  </a:cubicBezTo>
                  <a:cubicBezTo>
                    <a:pt x="10567" y="1904049"/>
                    <a:pt x="10567" y="1908719"/>
                    <a:pt x="8232" y="1912612"/>
                  </a:cubicBezTo>
                  <a:cubicBezTo>
                    <a:pt x="19130" y="1939078"/>
                    <a:pt x="36255" y="2058179"/>
                    <a:pt x="37812" y="2069855"/>
                  </a:cubicBezTo>
                  <a:cubicBezTo>
                    <a:pt x="45596" y="2125903"/>
                    <a:pt x="127332" y="2180393"/>
                    <a:pt x="201283" y="2206081"/>
                  </a:cubicBezTo>
                  <a:cubicBezTo>
                    <a:pt x="280683" y="2234105"/>
                    <a:pt x="327389" y="2259015"/>
                    <a:pt x="349964" y="2265242"/>
                  </a:cubicBezTo>
                  <a:cubicBezTo>
                    <a:pt x="351521" y="2263685"/>
                    <a:pt x="353856" y="2262907"/>
                    <a:pt x="356970" y="2262128"/>
                  </a:cubicBezTo>
                  <a:cubicBezTo>
                    <a:pt x="407568" y="2258236"/>
                    <a:pt x="455831" y="2243446"/>
                    <a:pt x="506429" y="2235662"/>
                  </a:cubicBezTo>
                  <a:cubicBezTo>
                    <a:pt x="517327" y="2234105"/>
                    <a:pt x="521998" y="2228655"/>
                    <a:pt x="525111" y="2217758"/>
                  </a:cubicBezTo>
                  <a:cubicBezTo>
                    <a:pt x="532117" y="2192848"/>
                    <a:pt x="540680" y="2168716"/>
                    <a:pt x="546908" y="2143806"/>
                  </a:cubicBezTo>
                  <a:cubicBezTo>
                    <a:pt x="554692" y="2114226"/>
                    <a:pt x="574153" y="2091651"/>
                    <a:pt x="588165" y="2065184"/>
                  </a:cubicBezTo>
                  <a:cubicBezTo>
                    <a:pt x="591278" y="2058957"/>
                    <a:pt x="597506" y="2058179"/>
                    <a:pt x="603733" y="2057400"/>
                  </a:cubicBezTo>
                  <a:cubicBezTo>
                    <a:pt x="634871" y="2053508"/>
                    <a:pt x="666786" y="2049616"/>
                    <a:pt x="697924" y="2044945"/>
                  </a:cubicBezTo>
                  <a:cubicBezTo>
                    <a:pt x="708044" y="2043388"/>
                    <a:pt x="719720" y="2044167"/>
                    <a:pt x="728283" y="2036383"/>
                  </a:cubicBezTo>
                  <a:cubicBezTo>
                    <a:pt x="751636" y="2016143"/>
                    <a:pt x="775767" y="1998239"/>
                    <a:pt x="797563" y="1976443"/>
                  </a:cubicBezTo>
                  <a:cubicBezTo>
                    <a:pt x="897203" y="1876804"/>
                    <a:pt x="994507" y="1775607"/>
                    <a:pt x="1094146" y="1675968"/>
                  </a:cubicBezTo>
                  <a:cubicBezTo>
                    <a:pt x="1126062" y="1644052"/>
                    <a:pt x="1151751" y="1609022"/>
                    <a:pt x="1168876" y="1566987"/>
                  </a:cubicBezTo>
                  <a:cubicBezTo>
                    <a:pt x="1178996" y="1541299"/>
                    <a:pt x="1192229" y="1517167"/>
                    <a:pt x="1204684" y="1492257"/>
                  </a:cubicBezTo>
                  <a:cubicBezTo>
                    <a:pt x="1224923" y="1452557"/>
                    <a:pt x="1245941" y="1412857"/>
                    <a:pt x="1271629" y="1372378"/>
                  </a:cubicBezTo>
                  <a:cubicBezTo>
                    <a:pt x="1278635" y="1387169"/>
                    <a:pt x="1286420" y="1399624"/>
                    <a:pt x="1291090" y="1412079"/>
                  </a:cubicBezTo>
                  <a:cubicBezTo>
                    <a:pt x="1323784" y="1500820"/>
                    <a:pt x="1379053" y="1572436"/>
                    <a:pt x="1456118" y="1626926"/>
                  </a:cubicBezTo>
                  <a:cubicBezTo>
                    <a:pt x="1467795" y="1634711"/>
                    <a:pt x="1474022" y="1646387"/>
                    <a:pt x="1478693" y="1659621"/>
                  </a:cubicBezTo>
                  <a:cubicBezTo>
                    <a:pt x="1502046" y="1728123"/>
                    <a:pt x="1521507" y="1798182"/>
                    <a:pt x="1572883" y="1852672"/>
                  </a:cubicBezTo>
                  <a:cubicBezTo>
                    <a:pt x="1575997" y="1855786"/>
                    <a:pt x="1578332" y="1860456"/>
                    <a:pt x="1579111" y="1865127"/>
                  </a:cubicBezTo>
                  <a:cubicBezTo>
                    <a:pt x="1590009" y="1927402"/>
                    <a:pt x="1589230" y="1988120"/>
                    <a:pt x="1550309" y="2043388"/>
                  </a:cubicBezTo>
                  <a:cubicBezTo>
                    <a:pt x="1538632" y="2058957"/>
                    <a:pt x="1530069" y="2076861"/>
                    <a:pt x="1518393" y="2093208"/>
                  </a:cubicBezTo>
                  <a:cubicBezTo>
                    <a:pt x="1512944" y="2101771"/>
                    <a:pt x="1510608" y="2108777"/>
                    <a:pt x="1512944" y="2119675"/>
                  </a:cubicBezTo>
                  <a:cubicBezTo>
                    <a:pt x="1521507" y="2159375"/>
                    <a:pt x="1527734" y="2199075"/>
                    <a:pt x="1536297" y="2238775"/>
                  </a:cubicBezTo>
                  <a:cubicBezTo>
                    <a:pt x="1538632" y="2248895"/>
                    <a:pt x="1537075" y="2256679"/>
                    <a:pt x="1533183" y="2266021"/>
                  </a:cubicBezTo>
                  <a:cubicBezTo>
                    <a:pt x="1511387" y="2311948"/>
                    <a:pt x="1491148" y="2357876"/>
                    <a:pt x="1469352" y="2403803"/>
                  </a:cubicBezTo>
                  <a:cubicBezTo>
                    <a:pt x="1452226" y="2441168"/>
                    <a:pt x="1452226" y="2441168"/>
                    <a:pt x="1489591" y="2459850"/>
                  </a:cubicBezTo>
                  <a:cubicBezTo>
                    <a:pt x="1495040" y="2469192"/>
                    <a:pt x="1504381" y="2473084"/>
                    <a:pt x="1513722" y="2477754"/>
                  </a:cubicBezTo>
                  <a:cubicBezTo>
                    <a:pt x="1584560" y="2511227"/>
                    <a:pt x="1654619" y="2545478"/>
                    <a:pt x="1724678" y="2579729"/>
                  </a:cubicBezTo>
                  <a:cubicBezTo>
                    <a:pt x="1742582" y="2588292"/>
                    <a:pt x="1758929" y="2589071"/>
                    <a:pt x="1776833" y="2582843"/>
                  </a:cubicBezTo>
                  <a:cubicBezTo>
                    <a:pt x="1819647" y="2568053"/>
                    <a:pt x="1863239" y="2555598"/>
                    <a:pt x="1906053" y="2541586"/>
                  </a:cubicBezTo>
                  <a:cubicBezTo>
                    <a:pt x="1932520" y="2533023"/>
                    <a:pt x="1961322" y="2527574"/>
                    <a:pt x="1985453" y="2512005"/>
                  </a:cubicBezTo>
                  <a:cubicBezTo>
                    <a:pt x="2014255" y="2508113"/>
                    <a:pt x="2024375" y="2486317"/>
                    <a:pt x="2032159" y="2461407"/>
                  </a:cubicBezTo>
                  <a:cubicBezTo>
                    <a:pt x="2039943" y="2435719"/>
                    <a:pt x="2050063" y="2410809"/>
                    <a:pt x="2060961" y="2385899"/>
                  </a:cubicBezTo>
                  <a:cubicBezTo>
                    <a:pt x="2120122" y="2246560"/>
                    <a:pt x="2134134" y="2177279"/>
                    <a:pt x="2158265" y="2027820"/>
                  </a:cubicBezTo>
                  <a:cubicBezTo>
                    <a:pt x="2159822" y="2023149"/>
                    <a:pt x="2187846" y="1795846"/>
                    <a:pt x="2187846" y="1789619"/>
                  </a:cubicBezTo>
                  <a:close/>
                </a:path>
              </a:pathLst>
            </a:custGeom>
            <a:solidFill>
              <a:srgbClr val="23282E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4" name="Freeform: Shape 1843">
              <a:extLst>
                <a:ext uri="{FF2B5EF4-FFF2-40B4-BE49-F238E27FC236}">
                  <a16:creationId xmlns:a16="http://schemas.microsoft.com/office/drawing/2014/main" id="{950A524D-C23D-4514-8298-1FB54C272183}"/>
                </a:ext>
              </a:extLst>
            </p:cNvPr>
            <p:cNvSpPr/>
            <p:nvPr/>
          </p:nvSpPr>
          <p:spPr>
            <a:xfrm>
              <a:off x="5589216" y="3236717"/>
              <a:ext cx="3954441" cy="2950254"/>
            </a:xfrm>
            <a:custGeom>
              <a:avLst/>
              <a:gdLst>
                <a:gd name="connsiteX0" fmla="*/ 3959134 w 3954442"/>
                <a:gd name="connsiteY0" fmla="*/ 2877091 h 2950263"/>
                <a:gd name="connsiteX1" fmla="*/ 3710035 w 3954442"/>
                <a:gd name="connsiteY1" fmla="*/ 2547035 h 2950263"/>
                <a:gd name="connsiteX2" fmla="*/ 3710035 w 3954442"/>
                <a:gd name="connsiteY2" fmla="*/ 2547035 h 2950263"/>
                <a:gd name="connsiteX3" fmla="*/ 3710035 w 3954442"/>
                <a:gd name="connsiteY3" fmla="*/ 2547035 h 2950263"/>
                <a:gd name="connsiteX4" fmla="*/ 3707700 w 3954442"/>
                <a:gd name="connsiteY4" fmla="*/ 2543921 h 2950263"/>
                <a:gd name="connsiteX5" fmla="*/ 3706143 w 3954442"/>
                <a:gd name="connsiteY5" fmla="*/ 2545478 h 2950263"/>
                <a:gd name="connsiteX6" fmla="*/ 1170006 w 3954442"/>
                <a:gd name="connsiteY6" fmla="*/ 1406630 h 2950263"/>
                <a:gd name="connsiteX7" fmla="*/ 1171563 w 3954442"/>
                <a:gd name="connsiteY7" fmla="*/ 1402738 h 2950263"/>
                <a:gd name="connsiteX8" fmla="*/ 455404 w 3954442"/>
                <a:gd name="connsiteY8" fmla="*/ 337840 h 2950263"/>
                <a:gd name="connsiteX9" fmla="*/ 345645 w 3954442"/>
                <a:gd name="connsiteY9" fmla="*/ 228081 h 2950263"/>
                <a:gd name="connsiteX10" fmla="*/ 82534 w 3954442"/>
                <a:gd name="connsiteY10" fmla="*/ 0 h 2950263"/>
                <a:gd name="connsiteX11" fmla="*/ 20 w 3954442"/>
                <a:gd name="connsiteY11" fmla="*/ 136226 h 2950263"/>
                <a:gd name="connsiteX12" fmla="*/ 263131 w 3954442"/>
                <a:gd name="connsiteY12" fmla="*/ 351852 h 2950263"/>
                <a:gd name="connsiteX13" fmla="*/ 354208 w 3954442"/>
                <a:gd name="connsiteY13" fmla="*/ 448378 h 2950263"/>
                <a:gd name="connsiteX14" fmla="*/ 1102282 w 3954442"/>
                <a:gd name="connsiteY14" fmla="*/ 1521838 h 2950263"/>
                <a:gd name="connsiteX15" fmla="*/ 1110845 w 3954442"/>
                <a:gd name="connsiteY15" fmla="*/ 1528065 h 2950263"/>
                <a:gd name="connsiteX16" fmla="*/ 1110067 w 3954442"/>
                <a:gd name="connsiteY16" fmla="*/ 1528844 h 2950263"/>
                <a:gd name="connsiteX17" fmla="*/ 3652431 w 3954442"/>
                <a:gd name="connsiteY17" fmla="*/ 2670027 h 2950263"/>
                <a:gd name="connsiteX18" fmla="*/ 3868057 w 3954442"/>
                <a:gd name="connsiteY18" fmla="*/ 2955713 h 2950263"/>
                <a:gd name="connsiteX19" fmla="*/ 3959134 w 3954442"/>
                <a:gd name="connsiteY19" fmla="*/ 2877091 h 295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54442" h="2950263">
                  <a:moveTo>
                    <a:pt x="3959134" y="2877091"/>
                  </a:moveTo>
                  <a:lnTo>
                    <a:pt x="3710035" y="2547035"/>
                  </a:lnTo>
                  <a:lnTo>
                    <a:pt x="3710035" y="2547035"/>
                  </a:lnTo>
                  <a:lnTo>
                    <a:pt x="3710035" y="2547035"/>
                  </a:lnTo>
                  <a:lnTo>
                    <a:pt x="3707700" y="2543921"/>
                  </a:lnTo>
                  <a:lnTo>
                    <a:pt x="3706143" y="2545478"/>
                  </a:lnTo>
                  <a:lnTo>
                    <a:pt x="1170006" y="1406630"/>
                  </a:lnTo>
                  <a:lnTo>
                    <a:pt x="1171563" y="1402738"/>
                  </a:lnTo>
                  <a:cubicBezTo>
                    <a:pt x="1119408" y="1324116"/>
                    <a:pt x="478757" y="368978"/>
                    <a:pt x="455404" y="337840"/>
                  </a:cubicBezTo>
                  <a:cubicBezTo>
                    <a:pt x="424267" y="296583"/>
                    <a:pt x="410255" y="284128"/>
                    <a:pt x="345645" y="228081"/>
                  </a:cubicBezTo>
                  <a:cubicBezTo>
                    <a:pt x="317621" y="203950"/>
                    <a:pt x="130019" y="49820"/>
                    <a:pt x="82534" y="0"/>
                  </a:cubicBezTo>
                  <a:cubicBezTo>
                    <a:pt x="80199" y="778"/>
                    <a:pt x="21816" y="91855"/>
                    <a:pt x="20" y="136226"/>
                  </a:cubicBezTo>
                  <a:cubicBezTo>
                    <a:pt x="-2315" y="140118"/>
                    <a:pt x="198521" y="302032"/>
                    <a:pt x="263131" y="351852"/>
                  </a:cubicBezTo>
                  <a:cubicBezTo>
                    <a:pt x="298939" y="379876"/>
                    <a:pt x="326962" y="411013"/>
                    <a:pt x="354208" y="448378"/>
                  </a:cubicBezTo>
                  <a:cubicBezTo>
                    <a:pt x="423488" y="544125"/>
                    <a:pt x="1069588" y="1494593"/>
                    <a:pt x="1102282" y="1521838"/>
                  </a:cubicBezTo>
                  <a:cubicBezTo>
                    <a:pt x="1104618" y="1524173"/>
                    <a:pt x="1107731" y="1525730"/>
                    <a:pt x="1110845" y="1528065"/>
                  </a:cubicBezTo>
                  <a:lnTo>
                    <a:pt x="1110067" y="1528844"/>
                  </a:lnTo>
                  <a:lnTo>
                    <a:pt x="3652431" y="2670027"/>
                  </a:lnTo>
                  <a:lnTo>
                    <a:pt x="3868057" y="2955713"/>
                  </a:lnTo>
                  <a:lnTo>
                    <a:pt x="3959134" y="2877091"/>
                  </a:lnTo>
                  <a:close/>
                </a:path>
              </a:pathLst>
            </a:custGeom>
            <a:solidFill>
              <a:srgbClr val="2EA877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5" name="Freeform: Shape 1844">
              <a:extLst>
                <a:ext uri="{FF2B5EF4-FFF2-40B4-BE49-F238E27FC236}">
                  <a16:creationId xmlns:a16="http://schemas.microsoft.com/office/drawing/2014/main" id="{F8701DF0-DCB8-4893-A5B4-2C52FE2606E0}"/>
                </a:ext>
              </a:extLst>
            </p:cNvPr>
            <p:cNvSpPr/>
            <p:nvPr/>
          </p:nvSpPr>
          <p:spPr>
            <a:xfrm>
              <a:off x="8008606" y="5382072"/>
              <a:ext cx="1471238" cy="1471236"/>
            </a:xfrm>
            <a:custGeom>
              <a:avLst/>
              <a:gdLst>
                <a:gd name="connsiteX0" fmla="*/ 1472797 w 1471239"/>
                <a:gd name="connsiteY0" fmla="*/ 736398 h 1471239"/>
                <a:gd name="connsiteX1" fmla="*/ 736399 w 1471239"/>
                <a:gd name="connsiteY1" fmla="*/ 1472796 h 1471239"/>
                <a:gd name="connsiteX2" fmla="*/ 1 w 1471239"/>
                <a:gd name="connsiteY2" fmla="*/ 736398 h 1471239"/>
                <a:gd name="connsiteX3" fmla="*/ 736399 w 1471239"/>
                <a:gd name="connsiteY3" fmla="*/ 0 h 1471239"/>
                <a:gd name="connsiteX4" fmla="*/ 1472797 w 1471239"/>
                <a:gd name="connsiteY4" fmla="*/ 736398 h 1471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239" h="1471239">
                  <a:moveTo>
                    <a:pt x="1472797" y="736398"/>
                  </a:moveTo>
                  <a:cubicBezTo>
                    <a:pt x="1472797" y="1143100"/>
                    <a:pt x="1143100" y="1472796"/>
                    <a:pt x="736399" y="1472796"/>
                  </a:cubicBezTo>
                  <a:cubicBezTo>
                    <a:pt x="329697" y="1472796"/>
                    <a:pt x="1" y="1143099"/>
                    <a:pt x="1" y="736398"/>
                  </a:cubicBezTo>
                  <a:cubicBezTo>
                    <a:pt x="1" y="329697"/>
                    <a:pt x="329697" y="0"/>
                    <a:pt x="736399" y="0"/>
                  </a:cubicBezTo>
                  <a:cubicBezTo>
                    <a:pt x="1143100" y="0"/>
                    <a:pt x="1472797" y="329697"/>
                    <a:pt x="1472797" y="736398"/>
                  </a:cubicBezTo>
                  <a:close/>
                </a:path>
              </a:pathLst>
            </a:custGeom>
            <a:solidFill>
              <a:srgbClr val="4D4D4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6" name="Freeform: Shape 1845">
              <a:extLst>
                <a:ext uri="{FF2B5EF4-FFF2-40B4-BE49-F238E27FC236}">
                  <a16:creationId xmlns:a16="http://schemas.microsoft.com/office/drawing/2014/main" id="{5C973B82-26E2-4254-B142-83BFDDF15A87}"/>
                </a:ext>
              </a:extLst>
            </p:cNvPr>
            <p:cNvSpPr/>
            <p:nvPr/>
          </p:nvSpPr>
          <p:spPr>
            <a:xfrm>
              <a:off x="8207885" y="5581351"/>
              <a:ext cx="1074236" cy="1074235"/>
            </a:xfrm>
            <a:custGeom>
              <a:avLst/>
              <a:gdLst>
                <a:gd name="connsiteX0" fmla="*/ 1074238 w 1074238"/>
                <a:gd name="connsiteY0" fmla="*/ 537119 h 1074238"/>
                <a:gd name="connsiteX1" fmla="*/ 537119 w 1074238"/>
                <a:gd name="connsiteY1" fmla="*/ 1074238 h 1074238"/>
                <a:gd name="connsiteX2" fmla="*/ 0 w 1074238"/>
                <a:gd name="connsiteY2" fmla="*/ 537119 h 1074238"/>
                <a:gd name="connsiteX3" fmla="*/ 537119 w 1074238"/>
                <a:gd name="connsiteY3" fmla="*/ 0 h 1074238"/>
                <a:gd name="connsiteX4" fmla="*/ 1074238 w 1074238"/>
                <a:gd name="connsiteY4" fmla="*/ 537119 h 107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4238" h="1074238">
                  <a:moveTo>
                    <a:pt x="1074238" y="537119"/>
                  </a:moveTo>
                  <a:cubicBezTo>
                    <a:pt x="1074238" y="833762"/>
                    <a:pt x="833762" y="1074238"/>
                    <a:pt x="537119" y="1074238"/>
                  </a:cubicBezTo>
                  <a:cubicBezTo>
                    <a:pt x="240476" y="1074238"/>
                    <a:pt x="0" y="833762"/>
                    <a:pt x="0" y="537119"/>
                  </a:cubicBezTo>
                  <a:cubicBezTo>
                    <a:pt x="0" y="240476"/>
                    <a:pt x="240476" y="0"/>
                    <a:pt x="537119" y="0"/>
                  </a:cubicBezTo>
                  <a:cubicBezTo>
                    <a:pt x="833762" y="0"/>
                    <a:pt x="1074238" y="240476"/>
                    <a:pt x="1074238" y="537119"/>
                  </a:cubicBezTo>
                  <a:close/>
                </a:path>
              </a:pathLst>
            </a:custGeom>
            <a:solidFill>
              <a:srgbClr val="736357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7" name="Freeform: Shape 1846">
              <a:extLst>
                <a:ext uri="{FF2B5EF4-FFF2-40B4-BE49-F238E27FC236}">
                  <a16:creationId xmlns:a16="http://schemas.microsoft.com/office/drawing/2014/main" id="{F194F816-6825-4715-8DA3-38E5011FCD31}"/>
                </a:ext>
              </a:extLst>
            </p:cNvPr>
            <p:cNvSpPr/>
            <p:nvPr/>
          </p:nvSpPr>
          <p:spPr>
            <a:xfrm>
              <a:off x="2612458" y="4806033"/>
              <a:ext cx="7784" cy="23353"/>
            </a:xfrm>
            <a:custGeom>
              <a:avLst/>
              <a:gdLst>
                <a:gd name="connsiteX0" fmla="*/ 49 w 0"/>
                <a:gd name="connsiteY0" fmla="*/ 0 h 23353"/>
                <a:gd name="connsiteX1" fmla="*/ 3941 w 0"/>
                <a:gd name="connsiteY1" fmla="*/ 24909 h 23353"/>
                <a:gd name="connsiteX2" fmla="*/ 49 w 0"/>
                <a:gd name="connsiteY2" fmla="*/ 0 h 23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23353">
                  <a:moveTo>
                    <a:pt x="49" y="0"/>
                  </a:moveTo>
                  <a:cubicBezTo>
                    <a:pt x="7833" y="7006"/>
                    <a:pt x="3941" y="16347"/>
                    <a:pt x="3941" y="24909"/>
                  </a:cubicBezTo>
                  <a:cubicBezTo>
                    <a:pt x="-730" y="17125"/>
                    <a:pt x="49" y="8563"/>
                    <a:pt x="49" y="0"/>
                  </a:cubicBezTo>
                  <a:close/>
                </a:path>
              </a:pathLst>
            </a:custGeom>
            <a:solidFill>
              <a:srgbClr val="512817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8" name="Freeform: Shape 1847">
              <a:extLst>
                <a:ext uri="{FF2B5EF4-FFF2-40B4-BE49-F238E27FC236}">
                  <a16:creationId xmlns:a16="http://schemas.microsoft.com/office/drawing/2014/main" id="{8F6A98E1-2E92-480D-BC5F-73963EDC7651}"/>
                </a:ext>
              </a:extLst>
            </p:cNvPr>
            <p:cNvSpPr/>
            <p:nvPr/>
          </p:nvSpPr>
          <p:spPr>
            <a:xfrm>
              <a:off x="4459629" y="902146"/>
              <a:ext cx="1829317" cy="2989176"/>
            </a:xfrm>
            <a:custGeom>
              <a:avLst/>
              <a:gdLst>
                <a:gd name="connsiteX0" fmla="*/ 53812 w 1829319"/>
                <a:gd name="connsiteY0" fmla="*/ 1561592 h 2989185"/>
                <a:gd name="connsiteX1" fmla="*/ 49920 w 1829319"/>
                <a:gd name="connsiteY1" fmla="*/ 1561592 h 2989185"/>
                <a:gd name="connsiteX2" fmla="*/ 10220 w 1829319"/>
                <a:gd name="connsiteY2" fmla="*/ 1527341 h 2989185"/>
                <a:gd name="connsiteX3" fmla="*/ 100 w 1829319"/>
                <a:gd name="connsiteY3" fmla="*/ 1221416 h 2989185"/>
                <a:gd name="connsiteX4" fmla="*/ 7106 w 1829319"/>
                <a:gd name="connsiteY4" fmla="*/ 1187944 h 2989185"/>
                <a:gd name="connsiteX5" fmla="*/ 197822 w 1829319"/>
                <a:gd name="connsiteY5" fmla="*/ 890582 h 2989185"/>
                <a:gd name="connsiteX6" fmla="*/ 616620 w 1829319"/>
                <a:gd name="connsiteY6" fmla="*/ 343343 h 2989185"/>
                <a:gd name="connsiteX7" fmla="*/ 663326 w 1829319"/>
                <a:gd name="connsiteY7" fmla="*/ 302086 h 2989185"/>
                <a:gd name="connsiteX8" fmla="*/ 1029189 w 1829319"/>
                <a:gd name="connsiteY8" fmla="*/ 119154 h 2989185"/>
                <a:gd name="connsiteX9" fmla="*/ 1097692 w 1829319"/>
                <a:gd name="connsiteY9" fmla="*/ 112927 h 2989185"/>
                <a:gd name="connsiteX10" fmla="*/ 1120266 w 1829319"/>
                <a:gd name="connsiteY10" fmla="*/ 99694 h 2989185"/>
                <a:gd name="connsiteX11" fmla="*/ 1175535 w 1829319"/>
                <a:gd name="connsiteY11" fmla="*/ 12509 h 2989185"/>
                <a:gd name="connsiteX12" fmla="*/ 1189547 w 1829319"/>
                <a:gd name="connsiteY12" fmla="*/ 54 h 2989185"/>
                <a:gd name="connsiteX13" fmla="*/ 1258049 w 1829319"/>
                <a:gd name="connsiteY13" fmla="*/ 64664 h 2989185"/>
                <a:gd name="connsiteX14" fmla="*/ 1367030 w 1829319"/>
                <a:gd name="connsiteY14" fmla="*/ 172866 h 2989185"/>
                <a:gd name="connsiteX15" fmla="*/ 1511818 w 1829319"/>
                <a:gd name="connsiteY15" fmla="*/ 313763 h 2989185"/>
                <a:gd name="connsiteX16" fmla="*/ 1578764 w 1829319"/>
                <a:gd name="connsiteY16" fmla="*/ 372145 h 2989185"/>
                <a:gd name="connsiteX17" fmla="*/ 1593554 w 1829319"/>
                <a:gd name="connsiteY17" fmla="*/ 408732 h 2989185"/>
                <a:gd name="connsiteX18" fmla="*/ 1603673 w 1829319"/>
                <a:gd name="connsiteY18" fmla="*/ 618130 h 2989185"/>
                <a:gd name="connsiteX19" fmla="*/ 1609901 w 1829319"/>
                <a:gd name="connsiteY19" fmla="*/ 741123 h 2989185"/>
                <a:gd name="connsiteX20" fmla="*/ 1607566 w 1829319"/>
                <a:gd name="connsiteY20" fmla="*/ 805733 h 2989185"/>
                <a:gd name="connsiteX21" fmla="*/ 1560860 w 1829319"/>
                <a:gd name="connsiteY21" fmla="*/ 1196507 h 2989185"/>
                <a:gd name="connsiteX22" fmla="*/ 1527387 w 1829319"/>
                <a:gd name="connsiteY22" fmla="*/ 1476743 h 2989185"/>
                <a:gd name="connsiteX23" fmla="*/ 1511818 w 1829319"/>
                <a:gd name="connsiteY23" fmla="*/ 1611412 h 2989185"/>
                <a:gd name="connsiteX24" fmla="*/ 1468226 w 1829319"/>
                <a:gd name="connsiteY24" fmla="*/ 1788116 h 2989185"/>
                <a:gd name="connsiteX25" fmla="*/ 1314096 w 1829319"/>
                <a:gd name="connsiteY25" fmla="*/ 2320565 h 2989185"/>
                <a:gd name="connsiteX26" fmla="*/ 1311761 w 1829319"/>
                <a:gd name="connsiteY26" fmla="*/ 2376612 h 2989185"/>
                <a:gd name="connsiteX27" fmla="*/ 1374814 w 1829319"/>
                <a:gd name="connsiteY27" fmla="*/ 2701219 h 2989185"/>
                <a:gd name="connsiteX28" fmla="*/ 1380263 w 1829319"/>
                <a:gd name="connsiteY28" fmla="*/ 2722237 h 2989185"/>
                <a:gd name="connsiteX29" fmla="*/ 1438646 w 1829319"/>
                <a:gd name="connsiteY29" fmla="*/ 2585232 h 2989185"/>
                <a:gd name="connsiteX30" fmla="*/ 1630140 w 1829319"/>
                <a:gd name="connsiteY30" fmla="*/ 2157094 h 2989185"/>
                <a:gd name="connsiteX31" fmla="*/ 1651158 w 1829319"/>
                <a:gd name="connsiteY31" fmla="*/ 2083143 h 2989185"/>
                <a:gd name="connsiteX32" fmla="*/ 1704870 w 1829319"/>
                <a:gd name="connsiteY32" fmla="*/ 1835601 h 2989185"/>
                <a:gd name="connsiteX33" fmla="*/ 1732893 w 1829319"/>
                <a:gd name="connsiteY33" fmla="*/ 1630873 h 2989185"/>
                <a:gd name="connsiteX34" fmla="*/ 1776486 w 1829319"/>
                <a:gd name="connsiteY34" fmla="*/ 1356086 h 2989185"/>
                <a:gd name="connsiteX35" fmla="*/ 1783492 w 1829319"/>
                <a:gd name="connsiteY35" fmla="*/ 1123334 h 2989185"/>
                <a:gd name="connsiteX36" fmla="*/ 1732893 w 1829319"/>
                <a:gd name="connsiteY36" fmla="*/ 887468 h 2989185"/>
                <a:gd name="connsiteX37" fmla="*/ 1721217 w 1829319"/>
                <a:gd name="connsiteY37" fmla="*/ 833757 h 2989185"/>
                <a:gd name="connsiteX38" fmla="*/ 1693193 w 1829319"/>
                <a:gd name="connsiteY38" fmla="*/ 647711 h 2989185"/>
                <a:gd name="connsiteX39" fmla="*/ 1665170 w 1829319"/>
                <a:gd name="connsiteY39" fmla="*/ 555856 h 2989185"/>
                <a:gd name="connsiteX40" fmla="*/ 1616907 w 1829319"/>
                <a:gd name="connsiteY40" fmla="*/ 481126 h 2989185"/>
                <a:gd name="connsiteX41" fmla="*/ 1609123 w 1829319"/>
                <a:gd name="connsiteY41" fmla="*/ 434420 h 2989185"/>
                <a:gd name="connsiteX42" fmla="*/ 1624691 w 1829319"/>
                <a:gd name="connsiteY42" fmla="*/ 372924 h 2989185"/>
                <a:gd name="connsiteX43" fmla="*/ 1645709 w 1829319"/>
                <a:gd name="connsiteY43" fmla="*/ 352685 h 2989185"/>
                <a:gd name="connsiteX44" fmla="*/ 1662056 w 1829319"/>
                <a:gd name="connsiteY44" fmla="*/ 355798 h 2989185"/>
                <a:gd name="connsiteX45" fmla="*/ 1750798 w 1829319"/>
                <a:gd name="connsiteY45" fmla="*/ 432085 h 2989185"/>
                <a:gd name="connsiteX46" fmla="*/ 1759360 w 1829319"/>
                <a:gd name="connsiteY46" fmla="*/ 451546 h 2989185"/>
                <a:gd name="connsiteX47" fmla="*/ 1809180 w 1829319"/>
                <a:gd name="connsiteY47" fmla="*/ 745015 h 2989185"/>
                <a:gd name="connsiteX48" fmla="*/ 1811515 w 1829319"/>
                <a:gd name="connsiteY48" fmla="*/ 766811 h 2989185"/>
                <a:gd name="connsiteX49" fmla="*/ 1823192 w 1829319"/>
                <a:gd name="connsiteY49" fmla="*/ 1380995 h 2989185"/>
                <a:gd name="connsiteX50" fmla="*/ 1830976 w 1829319"/>
                <a:gd name="connsiteY50" fmla="*/ 1567041 h 2989185"/>
                <a:gd name="connsiteX51" fmla="*/ 1828641 w 1829319"/>
                <a:gd name="connsiteY51" fmla="*/ 1587280 h 2989185"/>
                <a:gd name="connsiteX52" fmla="*/ 1552297 w 1829319"/>
                <a:gd name="connsiteY52" fmla="*/ 2571999 h 2989185"/>
                <a:gd name="connsiteX53" fmla="*/ 1542956 w 1829319"/>
                <a:gd name="connsiteY53" fmla="*/ 2597687 h 2989185"/>
                <a:gd name="connsiteX54" fmla="*/ 1528166 w 1829319"/>
                <a:gd name="connsiteY54" fmla="*/ 2687207 h 2989185"/>
                <a:gd name="connsiteX55" fmla="*/ 1499363 w 1829319"/>
                <a:gd name="connsiteY55" fmla="*/ 2793074 h 2989185"/>
                <a:gd name="connsiteX56" fmla="*/ 1464334 w 1829319"/>
                <a:gd name="connsiteY56" fmla="*/ 2814092 h 2989185"/>
                <a:gd name="connsiteX57" fmla="*/ 1412957 w 1829319"/>
                <a:gd name="connsiteY57" fmla="*/ 2802415 h 2989185"/>
                <a:gd name="connsiteX58" fmla="*/ 1397389 w 1829319"/>
                <a:gd name="connsiteY58" fmla="*/ 2817205 h 2989185"/>
                <a:gd name="connsiteX59" fmla="*/ 1423077 w 1829319"/>
                <a:gd name="connsiteY59" fmla="*/ 2950318 h 2989185"/>
                <a:gd name="connsiteX60" fmla="*/ 1420742 w 1829319"/>
                <a:gd name="connsiteY60" fmla="*/ 2976784 h 2989185"/>
                <a:gd name="connsiteX61" fmla="*/ 1358467 w 1829319"/>
                <a:gd name="connsiteY61" fmla="*/ 2984569 h 2989185"/>
                <a:gd name="connsiteX62" fmla="*/ 1194996 w 1829319"/>
                <a:gd name="connsiteY62" fmla="*/ 2990796 h 2989185"/>
                <a:gd name="connsiteX63" fmla="*/ 1098470 w 1829319"/>
                <a:gd name="connsiteY63" fmla="*/ 2933192 h 2989185"/>
                <a:gd name="connsiteX64" fmla="*/ 1026076 w 1829319"/>
                <a:gd name="connsiteY64" fmla="*/ 2856906 h 2989185"/>
                <a:gd name="connsiteX65" fmla="*/ 852485 w 1829319"/>
                <a:gd name="connsiteY65" fmla="*/ 2673195 h 2989185"/>
                <a:gd name="connsiteX66" fmla="*/ 711589 w 1829319"/>
                <a:gd name="connsiteY66" fmla="*/ 2524515 h 2989185"/>
                <a:gd name="connsiteX67" fmla="*/ 691349 w 1829319"/>
                <a:gd name="connsiteY67" fmla="*/ 2496491 h 2989185"/>
                <a:gd name="connsiteX68" fmla="*/ 678116 w 1829319"/>
                <a:gd name="connsiteY68" fmla="*/ 2384396 h 2989185"/>
                <a:gd name="connsiteX69" fmla="*/ 645422 w 1829319"/>
                <a:gd name="connsiteY69" fmla="*/ 2281643 h 2989185"/>
                <a:gd name="connsiteX70" fmla="*/ 595602 w 1829319"/>
                <a:gd name="connsiteY70" fmla="*/ 2121286 h 2989185"/>
                <a:gd name="connsiteX71" fmla="*/ 574584 w 1829319"/>
                <a:gd name="connsiteY71" fmla="*/ 2055897 h 2989185"/>
                <a:gd name="connsiteX72" fmla="*/ 483507 w 1829319"/>
                <a:gd name="connsiteY72" fmla="*/ 1845720 h 2989185"/>
                <a:gd name="connsiteX73" fmla="*/ 479615 w 1829319"/>
                <a:gd name="connsiteY73" fmla="*/ 1789673 h 2989185"/>
                <a:gd name="connsiteX74" fmla="*/ 471052 w 1829319"/>
                <a:gd name="connsiteY74" fmla="*/ 1683806 h 2989185"/>
                <a:gd name="connsiteX75" fmla="*/ 441472 w 1829319"/>
                <a:gd name="connsiteY75" fmla="*/ 1578718 h 2989185"/>
                <a:gd name="connsiteX76" fmla="*/ 422011 w 1829319"/>
                <a:gd name="connsiteY76" fmla="*/ 1559257 h 2989185"/>
                <a:gd name="connsiteX77" fmla="*/ 211834 w 1829319"/>
                <a:gd name="connsiteY77" fmla="*/ 1546802 h 2989185"/>
                <a:gd name="connsiteX78" fmla="*/ 97404 w 1829319"/>
                <a:gd name="connsiteY78" fmla="*/ 1560035 h 2989185"/>
                <a:gd name="connsiteX79" fmla="*/ 53812 w 1829319"/>
                <a:gd name="connsiteY79" fmla="*/ 1561592 h 2989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1829319" h="2989185">
                  <a:moveTo>
                    <a:pt x="53812" y="1561592"/>
                  </a:moveTo>
                  <a:cubicBezTo>
                    <a:pt x="52255" y="1561592"/>
                    <a:pt x="51477" y="1561592"/>
                    <a:pt x="49920" y="1561592"/>
                  </a:cubicBezTo>
                  <a:cubicBezTo>
                    <a:pt x="11777" y="1565484"/>
                    <a:pt x="10998" y="1565484"/>
                    <a:pt x="10220" y="1527341"/>
                  </a:cubicBezTo>
                  <a:cubicBezTo>
                    <a:pt x="6328" y="1425366"/>
                    <a:pt x="3214" y="1323391"/>
                    <a:pt x="100" y="1221416"/>
                  </a:cubicBezTo>
                  <a:cubicBezTo>
                    <a:pt x="-678" y="1209740"/>
                    <a:pt x="3214" y="1199620"/>
                    <a:pt x="7106" y="1187944"/>
                  </a:cubicBezTo>
                  <a:cubicBezTo>
                    <a:pt x="49142" y="1075071"/>
                    <a:pt x="129320" y="986330"/>
                    <a:pt x="197822" y="890582"/>
                  </a:cubicBezTo>
                  <a:cubicBezTo>
                    <a:pt x="330156" y="702980"/>
                    <a:pt x="478837" y="527054"/>
                    <a:pt x="616620" y="343343"/>
                  </a:cubicBezTo>
                  <a:cubicBezTo>
                    <a:pt x="629075" y="326218"/>
                    <a:pt x="647757" y="316098"/>
                    <a:pt x="663326" y="302086"/>
                  </a:cubicBezTo>
                  <a:cubicBezTo>
                    <a:pt x="769193" y="209453"/>
                    <a:pt x="893742" y="151849"/>
                    <a:pt x="1029189" y="119154"/>
                  </a:cubicBezTo>
                  <a:cubicBezTo>
                    <a:pt x="1051764" y="113705"/>
                    <a:pt x="1075117" y="113705"/>
                    <a:pt x="1097692" y="112927"/>
                  </a:cubicBezTo>
                  <a:cubicBezTo>
                    <a:pt x="1108590" y="112927"/>
                    <a:pt x="1114817" y="109035"/>
                    <a:pt x="1120266" y="99694"/>
                  </a:cubicBezTo>
                  <a:cubicBezTo>
                    <a:pt x="1138170" y="70113"/>
                    <a:pt x="1156853" y="41311"/>
                    <a:pt x="1175535" y="12509"/>
                  </a:cubicBezTo>
                  <a:cubicBezTo>
                    <a:pt x="1178649" y="7060"/>
                    <a:pt x="1180206" y="-724"/>
                    <a:pt x="1189547" y="54"/>
                  </a:cubicBezTo>
                  <a:cubicBezTo>
                    <a:pt x="1216792" y="16401"/>
                    <a:pt x="1236253" y="42090"/>
                    <a:pt x="1258049" y="64664"/>
                  </a:cubicBezTo>
                  <a:cubicBezTo>
                    <a:pt x="1293078" y="102029"/>
                    <a:pt x="1328108" y="138615"/>
                    <a:pt x="1367030" y="172866"/>
                  </a:cubicBezTo>
                  <a:cubicBezTo>
                    <a:pt x="1414514" y="220351"/>
                    <a:pt x="1462777" y="267835"/>
                    <a:pt x="1511818" y="313763"/>
                  </a:cubicBezTo>
                  <a:cubicBezTo>
                    <a:pt x="1533614" y="334002"/>
                    <a:pt x="1555411" y="354241"/>
                    <a:pt x="1578764" y="372145"/>
                  </a:cubicBezTo>
                  <a:cubicBezTo>
                    <a:pt x="1590440" y="381487"/>
                    <a:pt x="1589662" y="396277"/>
                    <a:pt x="1593554" y="408732"/>
                  </a:cubicBezTo>
                  <a:cubicBezTo>
                    <a:pt x="1595889" y="478791"/>
                    <a:pt x="1600560" y="548850"/>
                    <a:pt x="1603673" y="618130"/>
                  </a:cubicBezTo>
                  <a:cubicBezTo>
                    <a:pt x="1606009" y="659387"/>
                    <a:pt x="1605230" y="699866"/>
                    <a:pt x="1609901" y="741123"/>
                  </a:cubicBezTo>
                  <a:cubicBezTo>
                    <a:pt x="1612236" y="762919"/>
                    <a:pt x="1612236" y="783937"/>
                    <a:pt x="1607566" y="805733"/>
                  </a:cubicBezTo>
                  <a:cubicBezTo>
                    <a:pt x="1591997" y="935731"/>
                    <a:pt x="1576428" y="1066508"/>
                    <a:pt x="1560860" y="1196507"/>
                  </a:cubicBezTo>
                  <a:cubicBezTo>
                    <a:pt x="1549962" y="1289919"/>
                    <a:pt x="1538285" y="1383331"/>
                    <a:pt x="1527387" y="1476743"/>
                  </a:cubicBezTo>
                  <a:cubicBezTo>
                    <a:pt x="1521938" y="1521892"/>
                    <a:pt x="1515711" y="1566263"/>
                    <a:pt x="1511818" y="1611412"/>
                  </a:cubicBezTo>
                  <a:cubicBezTo>
                    <a:pt x="1506369" y="1672908"/>
                    <a:pt x="1485352" y="1729734"/>
                    <a:pt x="1468226" y="1788116"/>
                  </a:cubicBezTo>
                  <a:cubicBezTo>
                    <a:pt x="1416849" y="1965599"/>
                    <a:pt x="1365473" y="2143082"/>
                    <a:pt x="1314096" y="2320565"/>
                  </a:cubicBezTo>
                  <a:cubicBezTo>
                    <a:pt x="1308647" y="2339247"/>
                    <a:pt x="1307869" y="2357151"/>
                    <a:pt x="1311761" y="2376612"/>
                  </a:cubicBezTo>
                  <a:cubicBezTo>
                    <a:pt x="1333557" y="2484814"/>
                    <a:pt x="1353796" y="2593017"/>
                    <a:pt x="1374814" y="2701219"/>
                  </a:cubicBezTo>
                  <a:cubicBezTo>
                    <a:pt x="1376371" y="2707446"/>
                    <a:pt x="1376371" y="2714452"/>
                    <a:pt x="1380263" y="2722237"/>
                  </a:cubicBezTo>
                  <a:cubicBezTo>
                    <a:pt x="1400502" y="2675531"/>
                    <a:pt x="1419185" y="2630381"/>
                    <a:pt x="1438646" y="2585232"/>
                  </a:cubicBezTo>
                  <a:cubicBezTo>
                    <a:pt x="1499363" y="2441222"/>
                    <a:pt x="1566309" y="2300325"/>
                    <a:pt x="1630140" y="2157094"/>
                  </a:cubicBezTo>
                  <a:cubicBezTo>
                    <a:pt x="1641038" y="2132962"/>
                    <a:pt x="1644931" y="2108053"/>
                    <a:pt x="1651158" y="2083143"/>
                  </a:cubicBezTo>
                  <a:cubicBezTo>
                    <a:pt x="1669840" y="2000628"/>
                    <a:pt x="1689301" y="1918114"/>
                    <a:pt x="1704870" y="1835601"/>
                  </a:cubicBezTo>
                  <a:cubicBezTo>
                    <a:pt x="1718103" y="1767877"/>
                    <a:pt x="1722774" y="1698596"/>
                    <a:pt x="1732893" y="1630873"/>
                  </a:cubicBezTo>
                  <a:cubicBezTo>
                    <a:pt x="1746127" y="1539017"/>
                    <a:pt x="1759360" y="1447162"/>
                    <a:pt x="1776486" y="1356086"/>
                  </a:cubicBezTo>
                  <a:cubicBezTo>
                    <a:pt x="1790497" y="1279021"/>
                    <a:pt x="1788162" y="1201177"/>
                    <a:pt x="1783492" y="1123334"/>
                  </a:cubicBezTo>
                  <a:cubicBezTo>
                    <a:pt x="1778043" y="1042377"/>
                    <a:pt x="1749241" y="966090"/>
                    <a:pt x="1732893" y="887468"/>
                  </a:cubicBezTo>
                  <a:cubicBezTo>
                    <a:pt x="1729001" y="869565"/>
                    <a:pt x="1723552" y="852439"/>
                    <a:pt x="1721217" y="833757"/>
                  </a:cubicBezTo>
                  <a:cubicBezTo>
                    <a:pt x="1696307" y="773817"/>
                    <a:pt x="1689301" y="711542"/>
                    <a:pt x="1693193" y="647711"/>
                  </a:cubicBezTo>
                  <a:cubicBezTo>
                    <a:pt x="1695529" y="613460"/>
                    <a:pt x="1687744" y="583101"/>
                    <a:pt x="1665170" y="555856"/>
                  </a:cubicBezTo>
                  <a:cubicBezTo>
                    <a:pt x="1646487" y="533281"/>
                    <a:pt x="1630919" y="507593"/>
                    <a:pt x="1616907" y="481126"/>
                  </a:cubicBezTo>
                  <a:cubicBezTo>
                    <a:pt x="1609123" y="466336"/>
                    <a:pt x="1606009" y="450767"/>
                    <a:pt x="1609123" y="434420"/>
                  </a:cubicBezTo>
                  <a:cubicBezTo>
                    <a:pt x="1613015" y="413402"/>
                    <a:pt x="1612236" y="391606"/>
                    <a:pt x="1624691" y="372924"/>
                  </a:cubicBezTo>
                  <a:cubicBezTo>
                    <a:pt x="1630140" y="364361"/>
                    <a:pt x="1635589" y="355798"/>
                    <a:pt x="1645709" y="352685"/>
                  </a:cubicBezTo>
                  <a:cubicBezTo>
                    <a:pt x="1651936" y="351128"/>
                    <a:pt x="1657386" y="351128"/>
                    <a:pt x="1662056" y="355798"/>
                  </a:cubicBezTo>
                  <a:cubicBezTo>
                    <a:pt x="1695529" y="376816"/>
                    <a:pt x="1722774" y="405618"/>
                    <a:pt x="1750798" y="432085"/>
                  </a:cubicBezTo>
                  <a:cubicBezTo>
                    <a:pt x="1757025" y="437534"/>
                    <a:pt x="1757803" y="444540"/>
                    <a:pt x="1759360" y="451546"/>
                  </a:cubicBezTo>
                  <a:cubicBezTo>
                    <a:pt x="1772594" y="549628"/>
                    <a:pt x="1779599" y="649268"/>
                    <a:pt x="1809180" y="745015"/>
                  </a:cubicBezTo>
                  <a:cubicBezTo>
                    <a:pt x="1811515" y="752021"/>
                    <a:pt x="1811515" y="759805"/>
                    <a:pt x="1811515" y="766811"/>
                  </a:cubicBezTo>
                  <a:cubicBezTo>
                    <a:pt x="1797504" y="971539"/>
                    <a:pt x="1815407" y="1176267"/>
                    <a:pt x="1823192" y="1380995"/>
                  </a:cubicBezTo>
                  <a:cubicBezTo>
                    <a:pt x="1825527" y="1443270"/>
                    <a:pt x="1828641" y="1505545"/>
                    <a:pt x="1830976" y="1567041"/>
                  </a:cubicBezTo>
                  <a:cubicBezTo>
                    <a:pt x="1830976" y="1573268"/>
                    <a:pt x="1830198" y="1580274"/>
                    <a:pt x="1828641" y="1587280"/>
                  </a:cubicBezTo>
                  <a:cubicBezTo>
                    <a:pt x="1735229" y="1915001"/>
                    <a:pt x="1637925" y="2241943"/>
                    <a:pt x="1552297" y="2571999"/>
                  </a:cubicBezTo>
                  <a:cubicBezTo>
                    <a:pt x="1543734" y="2578226"/>
                    <a:pt x="1544513" y="2588346"/>
                    <a:pt x="1542956" y="2597687"/>
                  </a:cubicBezTo>
                  <a:cubicBezTo>
                    <a:pt x="1537507" y="2627268"/>
                    <a:pt x="1534393" y="2657626"/>
                    <a:pt x="1528166" y="2687207"/>
                  </a:cubicBezTo>
                  <a:cubicBezTo>
                    <a:pt x="1518046" y="2722237"/>
                    <a:pt x="1509483" y="2758045"/>
                    <a:pt x="1499363" y="2793074"/>
                  </a:cubicBezTo>
                  <a:cubicBezTo>
                    <a:pt x="1493136" y="2815649"/>
                    <a:pt x="1486908" y="2819541"/>
                    <a:pt x="1464334" y="2814092"/>
                  </a:cubicBezTo>
                  <a:cubicBezTo>
                    <a:pt x="1447208" y="2810199"/>
                    <a:pt x="1430083" y="2807086"/>
                    <a:pt x="1412957" y="2802415"/>
                  </a:cubicBezTo>
                  <a:cubicBezTo>
                    <a:pt x="1398167" y="2797745"/>
                    <a:pt x="1395053" y="2803972"/>
                    <a:pt x="1397389" y="2817205"/>
                  </a:cubicBezTo>
                  <a:cubicBezTo>
                    <a:pt x="1406730" y="2861576"/>
                    <a:pt x="1413736" y="2905947"/>
                    <a:pt x="1423077" y="2950318"/>
                  </a:cubicBezTo>
                  <a:cubicBezTo>
                    <a:pt x="1424634" y="2958880"/>
                    <a:pt x="1429304" y="2969000"/>
                    <a:pt x="1420742" y="2976784"/>
                  </a:cubicBezTo>
                  <a:cubicBezTo>
                    <a:pt x="1400502" y="2982233"/>
                    <a:pt x="1379485" y="2984569"/>
                    <a:pt x="1358467" y="2984569"/>
                  </a:cubicBezTo>
                  <a:cubicBezTo>
                    <a:pt x="1303976" y="2984569"/>
                    <a:pt x="1249486" y="2990018"/>
                    <a:pt x="1194996" y="2990796"/>
                  </a:cubicBezTo>
                  <a:cubicBezTo>
                    <a:pt x="1156074" y="2983012"/>
                    <a:pt x="1123380" y="2966665"/>
                    <a:pt x="1098470" y="2933192"/>
                  </a:cubicBezTo>
                  <a:cubicBezTo>
                    <a:pt x="1077452" y="2905168"/>
                    <a:pt x="1050986" y="2881815"/>
                    <a:pt x="1026076" y="2856906"/>
                  </a:cubicBezTo>
                  <a:cubicBezTo>
                    <a:pt x="967693" y="2796188"/>
                    <a:pt x="910867" y="2733913"/>
                    <a:pt x="852485" y="2673195"/>
                  </a:cubicBezTo>
                  <a:cubicBezTo>
                    <a:pt x="805001" y="2624154"/>
                    <a:pt x="759851" y="2573556"/>
                    <a:pt x="711589" y="2524515"/>
                  </a:cubicBezTo>
                  <a:cubicBezTo>
                    <a:pt x="703804" y="2516730"/>
                    <a:pt x="696020" y="2507389"/>
                    <a:pt x="691349" y="2496491"/>
                  </a:cubicBezTo>
                  <a:cubicBezTo>
                    <a:pt x="690571" y="2458348"/>
                    <a:pt x="690571" y="2420983"/>
                    <a:pt x="678116" y="2384396"/>
                  </a:cubicBezTo>
                  <a:cubicBezTo>
                    <a:pt x="666439" y="2350145"/>
                    <a:pt x="656320" y="2315894"/>
                    <a:pt x="645422" y="2281643"/>
                  </a:cubicBezTo>
                  <a:cubicBezTo>
                    <a:pt x="628296" y="2227931"/>
                    <a:pt x="610392" y="2174998"/>
                    <a:pt x="595602" y="2121286"/>
                  </a:cubicBezTo>
                  <a:cubicBezTo>
                    <a:pt x="592488" y="2097933"/>
                    <a:pt x="584704" y="2076915"/>
                    <a:pt x="574584" y="2055897"/>
                  </a:cubicBezTo>
                  <a:cubicBezTo>
                    <a:pt x="539555" y="1988174"/>
                    <a:pt x="511531" y="1916558"/>
                    <a:pt x="483507" y="1845720"/>
                  </a:cubicBezTo>
                  <a:cubicBezTo>
                    <a:pt x="476502" y="1827038"/>
                    <a:pt x="476502" y="1808356"/>
                    <a:pt x="479615" y="1789673"/>
                  </a:cubicBezTo>
                  <a:cubicBezTo>
                    <a:pt x="485064" y="1753865"/>
                    <a:pt x="481951" y="1718836"/>
                    <a:pt x="471052" y="1683806"/>
                  </a:cubicBezTo>
                  <a:cubicBezTo>
                    <a:pt x="460154" y="1648777"/>
                    <a:pt x="451592" y="1613747"/>
                    <a:pt x="441472" y="1578718"/>
                  </a:cubicBezTo>
                  <a:cubicBezTo>
                    <a:pt x="438358" y="1568598"/>
                    <a:pt x="434466" y="1560035"/>
                    <a:pt x="422011" y="1559257"/>
                  </a:cubicBezTo>
                  <a:cubicBezTo>
                    <a:pt x="351952" y="1556921"/>
                    <a:pt x="281893" y="1549137"/>
                    <a:pt x="211834" y="1546802"/>
                  </a:cubicBezTo>
                  <a:cubicBezTo>
                    <a:pt x="172912" y="1545245"/>
                    <a:pt x="135548" y="1554586"/>
                    <a:pt x="97404" y="1560035"/>
                  </a:cubicBezTo>
                  <a:cubicBezTo>
                    <a:pt x="81836" y="1563149"/>
                    <a:pt x="67824" y="1563927"/>
                    <a:pt x="53812" y="1561592"/>
                  </a:cubicBezTo>
                  <a:close/>
                </a:path>
              </a:pathLst>
            </a:custGeom>
            <a:solidFill>
              <a:srgbClr val="6D7B5A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9" name="Freeform: Shape 1848">
              <a:extLst>
                <a:ext uri="{FF2B5EF4-FFF2-40B4-BE49-F238E27FC236}">
                  <a16:creationId xmlns:a16="http://schemas.microsoft.com/office/drawing/2014/main" id="{74F357F4-AB2F-4760-B383-2F451EA5EDF4}"/>
                </a:ext>
              </a:extLst>
            </p:cNvPr>
            <p:cNvSpPr/>
            <p:nvPr/>
          </p:nvSpPr>
          <p:spPr>
            <a:xfrm>
              <a:off x="5496923" y="5510513"/>
              <a:ext cx="1019747" cy="1082019"/>
            </a:xfrm>
            <a:custGeom>
              <a:avLst/>
              <a:gdLst>
                <a:gd name="connsiteX0" fmla="*/ 62733 w 1019748"/>
                <a:gd name="connsiteY0" fmla="*/ 0 h 1082022"/>
                <a:gd name="connsiteX1" fmla="*/ 300934 w 1019748"/>
                <a:gd name="connsiteY1" fmla="*/ 115208 h 1082022"/>
                <a:gd name="connsiteX2" fmla="*/ 346862 w 1019748"/>
                <a:gd name="connsiteY2" fmla="*/ 118322 h 1082022"/>
                <a:gd name="connsiteX3" fmla="*/ 540691 w 1019748"/>
                <a:gd name="connsiteY3" fmla="*/ 56047 h 1082022"/>
                <a:gd name="connsiteX4" fmla="*/ 558595 w 1019748"/>
                <a:gd name="connsiteY4" fmla="*/ 52155 h 1082022"/>
                <a:gd name="connsiteX5" fmla="*/ 544584 w 1019748"/>
                <a:gd name="connsiteY5" fmla="*/ 274008 h 1082022"/>
                <a:gd name="connsiteX6" fmla="*/ 551590 w 1019748"/>
                <a:gd name="connsiteY6" fmla="*/ 604843 h 1082022"/>
                <a:gd name="connsiteX7" fmla="*/ 588176 w 1019748"/>
                <a:gd name="connsiteY7" fmla="*/ 716159 h 1082022"/>
                <a:gd name="connsiteX8" fmla="*/ 602188 w 1019748"/>
                <a:gd name="connsiteY8" fmla="*/ 733284 h 1082022"/>
                <a:gd name="connsiteX9" fmla="*/ 737635 w 1019748"/>
                <a:gd name="connsiteY9" fmla="*/ 856277 h 1082022"/>
                <a:gd name="connsiteX10" fmla="*/ 765659 w 1019748"/>
                <a:gd name="connsiteY10" fmla="*/ 872624 h 1082022"/>
                <a:gd name="connsiteX11" fmla="*/ 886316 w 1019748"/>
                <a:gd name="connsiteY11" fmla="*/ 913103 h 1082022"/>
                <a:gd name="connsiteX12" fmla="*/ 954040 w 1019748"/>
                <a:gd name="connsiteY12" fmla="*/ 924000 h 1082022"/>
                <a:gd name="connsiteX13" fmla="*/ 1013201 w 1019748"/>
                <a:gd name="connsiteY13" fmla="*/ 1036095 h 1082022"/>
                <a:gd name="connsiteX14" fmla="*/ 983620 w 1019748"/>
                <a:gd name="connsiteY14" fmla="*/ 1056334 h 1082022"/>
                <a:gd name="connsiteX15" fmla="*/ 851286 w 1019748"/>
                <a:gd name="connsiteY15" fmla="*/ 1077352 h 1082022"/>
                <a:gd name="connsiteX16" fmla="*/ 414585 w 1019748"/>
                <a:gd name="connsiteY16" fmla="*/ 1058670 h 1082022"/>
                <a:gd name="connsiteX17" fmla="*/ 199738 w 1019748"/>
                <a:gd name="connsiteY17" fmla="*/ 984719 h 1082022"/>
                <a:gd name="connsiteX18" fmla="*/ 6686 w 1019748"/>
                <a:gd name="connsiteY18" fmla="*/ 904539 h 1082022"/>
                <a:gd name="connsiteX19" fmla="*/ 1237 w 1019748"/>
                <a:gd name="connsiteY19" fmla="*/ 888971 h 1082022"/>
                <a:gd name="connsiteX20" fmla="*/ 10578 w 1019748"/>
                <a:gd name="connsiteY20" fmla="*/ 762086 h 1082022"/>
                <a:gd name="connsiteX21" fmla="*/ 36267 w 1019748"/>
                <a:gd name="connsiteY21" fmla="*/ 707596 h 1082022"/>
                <a:gd name="connsiteX22" fmla="*/ 46386 w 1019748"/>
                <a:gd name="connsiteY22" fmla="*/ 665561 h 1082022"/>
                <a:gd name="connsiteX23" fmla="*/ 16027 w 1019748"/>
                <a:gd name="connsiteY23" fmla="*/ 358858 h 1082022"/>
                <a:gd name="connsiteX24" fmla="*/ 27704 w 1019748"/>
                <a:gd name="connsiteY24" fmla="*/ 252991 h 1082022"/>
                <a:gd name="connsiteX25" fmla="*/ 51057 w 1019748"/>
                <a:gd name="connsiteY25" fmla="*/ 59939 h 1082022"/>
                <a:gd name="connsiteX26" fmla="*/ 62733 w 1019748"/>
                <a:gd name="connsiteY26" fmla="*/ 0 h 1082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19748" h="1082022">
                  <a:moveTo>
                    <a:pt x="62733" y="0"/>
                  </a:moveTo>
                  <a:cubicBezTo>
                    <a:pt x="142133" y="38143"/>
                    <a:pt x="222312" y="76286"/>
                    <a:pt x="300934" y="115208"/>
                  </a:cubicBezTo>
                  <a:cubicBezTo>
                    <a:pt x="316503" y="122992"/>
                    <a:pt x="330514" y="123771"/>
                    <a:pt x="346862" y="118322"/>
                  </a:cubicBezTo>
                  <a:cubicBezTo>
                    <a:pt x="411471" y="97304"/>
                    <a:pt x="476082" y="77065"/>
                    <a:pt x="540691" y="56047"/>
                  </a:cubicBezTo>
                  <a:cubicBezTo>
                    <a:pt x="546141" y="54490"/>
                    <a:pt x="552368" y="53712"/>
                    <a:pt x="558595" y="52155"/>
                  </a:cubicBezTo>
                  <a:cubicBezTo>
                    <a:pt x="567937" y="126885"/>
                    <a:pt x="556260" y="200836"/>
                    <a:pt x="544584" y="274008"/>
                  </a:cubicBezTo>
                  <a:cubicBezTo>
                    <a:pt x="527458" y="385325"/>
                    <a:pt x="539135" y="495084"/>
                    <a:pt x="551590" y="604843"/>
                  </a:cubicBezTo>
                  <a:cubicBezTo>
                    <a:pt x="556260" y="644543"/>
                    <a:pt x="574164" y="679572"/>
                    <a:pt x="588176" y="716159"/>
                  </a:cubicBezTo>
                  <a:cubicBezTo>
                    <a:pt x="591290" y="723165"/>
                    <a:pt x="596739" y="727835"/>
                    <a:pt x="602188" y="733284"/>
                  </a:cubicBezTo>
                  <a:cubicBezTo>
                    <a:pt x="647337" y="774541"/>
                    <a:pt x="692486" y="815020"/>
                    <a:pt x="737635" y="856277"/>
                  </a:cubicBezTo>
                  <a:cubicBezTo>
                    <a:pt x="746198" y="864061"/>
                    <a:pt x="754761" y="868732"/>
                    <a:pt x="765659" y="872624"/>
                  </a:cubicBezTo>
                  <a:cubicBezTo>
                    <a:pt x="806137" y="885857"/>
                    <a:pt x="846616" y="899869"/>
                    <a:pt x="886316" y="913103"/>
                  </a:cubicBezTo>
                  <a:cubicBezTo>
                    <a:pt x="908112" y="920108"/>
                    <a:pt x="931465" y="921665"/>
                    <a:pt x="954040" y="924000"/>
                  </a:cubicBezTo>
                  <a:cubicBezTo>
                    <a:pt x="1008530" y="929449"/>
                    <a:pt x="1042781" y="986275"/>
                    <a:pt x="1013201" y="1036095"/>
                  </a:cubicBezTo>
                  <a:cubicBezTo>
                    <a:pt x="1001524" y="1050885"/>
                    <a:pt x="993740" y="1053221"/>
                    <a:pt x="983620" y="1056334"/>
                  </a:cubicBezTo>
                  <a:cubicBezTo>
                    <a:pt x="939250" y="1071903"/>
                    <a:pt x="897214" y="1071903"/>
                    <a:pt x="851286" y="1077352"/>
                  </a:cubicBezTo>
                  <a:cubicBezTo>
                    <a:pt x="786677" y="1085136"/>
                    <a:pt x="546141" y="1106932"/>
                    <a:pt x="414585" y="1058670"/>
                  </a:cubicBezTo>
                  <a:cubicBezTo>
                    <a:pt x="410693" y="1056334"/>
                    <a:pt x="262012" y="1011964"/>
                    <a:pt x="199738" y="984719"/>
                  </a:cubicBezTo>
                  <a:cubicBezTo>
                    <a:pt x="150696" y="963701"/>
                    <a:pt x="28482" y="926336"/>
                    <a:pt x="6686" y="904539"/>
                  </a:cubicBezTo>
                  <a:cubicBezTo>
                    <a:pt x="1237" y="900647"/>
                    <a:pt x="-1877" y="895199"/>
                    <a:pt x="1237" y="888971"/>
                  </a:cubicBezTo>
                  <a:cubicBezTo>
                    <a:pt x="-1098" y="846157"/>
                    <a:pt x="4351" y="804122"/>
                    <a:pt x="10578" y="762086"/>
                  </a:cubicBezTo>
                  <a:cubicBezTo>
                    <a:pt x="13692" y="741068"/>
                    <a:pt x="26925" y="725500"/>
                    <a:pt x="36267" y="707596"/>
                  </a:cubicBezTo>
                  <a:cubicBezTo>
                    <a:pt x="44051" y="694362"/>
                    <a:pt x="47165" y="681129"/>
                    <a:pt x="46386" y="665561"/>
                  </a:cubicBezTo>
                  <a:cubicBezTo>
                    <a:pt x="40937" y="562807"/>
                    <a:pt x="30817" y="460832"/>
                    <a:pt x="16027" y="358858"/>
                  </a:cubicBezTo>
                  <a:cubicBezTo>
                    <a:pt x="10578" y="322271"/>
                    <a:pt x="23033" y="288020"/>
                    <a:pt x="27704" y="252991"/>
                  </a:cubicBezTo>
                  <a:cubicBezTo>
                    <a:pt x="36267" y="188381"/>
                    <a:pt x="46386" y="124549"/>
                    <a:pt x="51057" y="59939"/>
                  </a:cubicBezTo>
                  <a:cubicBezTo>
                    <a:pt x="53392" y="38922"/>
                    <a:pt x="58063" y="19461"/>
                    <a:pt x="62733" y="0"/>
                  </a:cubicBezTo>
                  <a:close/>
                </a:path>
              </a:pathLst>
            </a:custGeom>
            <a:solidFill>
              <a:srgbClr val="3C413A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0" name="Freeform: Shape 1849">
              <a:extLst>
                <a:ext uri="{FF2B5EF4-FFF2-40B4-BE49-F238E27FC236}">
                  <a16:creationId xmlns:a16="http://schemas.microsoft.com/office/drawing/2014/main" id="{2C238DEE-27CD-45F7-8161-C94CC66BD42D}"/>
                </a:ext>
              </a:extLst>
            </p:cNvPr>
            <p:cNvSpPr/>
            <p:nvPr/>
          </p:nvSpPr>
          <p:spPr>
            <a:xfrm>
              <a:off x="5626517" y="350406"/>
              <a:ext cx="747296" cy="902981"/>
            </a:xfrm>
            <a:custGeom>
              <a:avLst/>
              <a:gdLst>
                <a:gd name="connsiteX0" fmla="*/ 494389 w 747296"/>
                <a:gd name="connsiteY0" fmla="*/ 908318 h 902982"/>
                <a:gd name="connsiteX1" fmla="*/ 478041 w 747296"/>
                <a:gd name="connsiteY1" fmla="*/ 909097 h 902982"/>
                <a:gd name="connsiteX2" fmla="*/ 472592 w 747296"/>
                <a:gd name="connsiteY2" fmla="*/ 898198 h 902982"/>
                <a:gd name="connsiteX3" fmla="*/ 554328 w 747296"/>
                <a:gd name="connsiteY3" fmla="*/ 715266 h 902982"/>
                <a:gd name="connsiteX4" fmla="*/ 520077 w 747296"/>
                <a:gd name="connsiteY4" fmla="*/ 765865 h 902982"/>
                <a:gd name="connsiteX5" fmla="*/ 453910 w 747296"/>
                <a:gd name="connsiteY5" fmla="*/ 824247 h 902982"/>
                <a:gd name="connsiteX6" fmla="*/ 435227 w 747296"/>
                <a:gd name="connsiteY6" fmla="*/ 831253 h 902982"/>
                <a:gd name="connsiteX7" fmla="*/ 358163 w 747296"/>
                <a:gd name="connsiteY7" fmla="*/ 836702 h 902982"/>
                <a:gd name="connsiteX8" fmla="*/ 322355 w 747296"/>
                <a:gd name="connsiteY8" fmla="*/ 819577 h 902982"/>
                <a:gd name="connsiteX9" fmla="*/ 239062 w 747296"/>
                <a:gd name="connsiteY9" fmla="*/ 745625 h 902982"/>
                <a:gd name="connsiteX10" fmla="*/ 197027 w 747296"/>
                <a:gd name="connsiteY10" fmla="*/ 727721 h 902982"/>
                <a:gd name="connsiteX11" fmla="*/ 88825 w 747296"/>
                <a:gd name="connsiteY11" fmla="*/ 621855 h 902982"/>
                <a:gd name="connsiteX12" fmla="*/ 21879 w 747296"/>
                <a:gd name="connsiteY12" fmla="*/ 551795 h 902982"/>
                <a:gd name="connsiteX13" fmla="*/ 14873 w 747296"/>
                <a:gd name="connsiteY13" fmla="*/ 519101 h 902982"/>
                <a:gd name="connsiteX14" fmla="*/ 83 w 747296"/>
                <a:gd name="connsiteY14" fmla="*/ 439701 h 902982"/>
                <a:gd name="connsiteX15" fmla="*/ 12538 w 747296"/>
                <a:gd name="connsiteY15" fmla="*/ 389881 h 902982"/>
                <a:gd name="connsiteX16" fmla="*/ 17209 w 747296"/>
                <a:gd name="connsiteY16" fmla="*/ 266110 h 902982"/>
                <a:gd name="connsiteX17" fmla="*/ 17987 w 747296"/>
                <a:gd name="connsiteY17" fmla="*/ 255991 h 902982"/>
                <a:gd name="connsiteX18" fmla="*/ 30442 w 747296"/>
                <a:gd name="connsiteY18" fmla="*/ 237308 h 902982"/>
                <a:gd name="connsiteX19" fmla="*/ 45232 w 747296"/>
                <a:gd name="connsiteY19" fmla="*/ 252099 h 902982"/>
                <a:gd name="connsiteX20" fmla="*/ 56130 w 747296"/>
                <a:gd name="connsiteY20" fmla="*/ 282457 h 902982"/>
                <a:gd name="connsiteX21" fmla="*/ 73256 w 747296"/>
                <a:gd name="connsiteY21" fmla="*/ 298026 h 902982"/>
                <a:gd name="connsiteX22" fmla="*/ 91938 w 747296"/>
                <a:gd name="connsiteY22" fmla="*/ 279344 h 902982"/>
                <a:gd name="connsiteX23" fmla="*/ 85711 w 747296"/>
                <a:gd name="connsiteY23" fmla="*/ 214734 h 902982"/>
                <a:gd name="connsiteX24" fmla="*/ 175231 w 747296"/>
                <a:gd name="connsiteY24" fmla="*/ 67610 h 902982"/>
                <a:gd name="connsiteX25" fmla="*/ 418102 w 747296"/>
                <a:gd name="connsiteY25" fmla="*/ 1443 h 902982"/>
                <a:gd name="connsiteX26" fmla="*/ 514628 w 747296"/>
                <a:gd name="connsiteY26" fmla="*/ 4557 h 902982"/>
                <a:gd name="connsiteX27" fmla="*/ 696781 w 747296"/>
                <a:gd name="connsiteY27" fmla="*/ 114316 h 902982"/>
                <a:gd name="connsiteX28" fmla="*/ 748158 w 747296"/>
                <a:gd name="connsiteY28" fmla="*/ 198387 h 902982"/>
                <a:gd name="connsiteX29" fmla="*/ 711571 w 747296"/>
                <a:gd name="connsiteY29" fmla="*/ 422576 h 902982"/>
                <a:gd name="connsiteX30" fmla="*/ 681213 w 747296"/>
                <a:gd name="connsiteY30" fmla="*/ 521437 h 902982"/>
                <a:gd name="connsiteX31" fmla="*/ 667979 w 747296"/>
                <a:gd name="connsiteY31" fmla="*/ 547903 h 902982"/>
                <a:gd name="connsiteX32" fmla="*/ 551993 w 747296"/>
                <a:gd name="connsiteY32" fmla="*/ 758859 h 902982"/>
                <a:gd name="connsiteX33" fmla="*/ 494389 w 747296"/>
                <a:gd name="connsiteY33" fmla="*/ 908318 h 902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747296" h="902982">
                  <a:moveTo>
                    <a:pt x="494389" y="908318"/>
                  </a:moveTo>
                  <a:cubicBezTo>
                    <a:pt x="488939" y="908318"/>
                    <a:pt x="483490" y="908318"/>
                    <a:pt x="478041" y="909097"/>
                  </a:cubicBezTo>
                  <a:cubicBezTo>
                    <a:pt x="468700" y="909097"/>
                    <a:pt x="471035" y="902091"/>
                    <a:pt x="472592" y="898198"/>
                  </a:cubicBezTo>
                  <a:cubicBezTo>
                    <a:pt x="502173" y="838259"/>
                    <a:pt x="526304" y="775984"/>
                    <a:pt x="554328" y="715266"/>
                  </a:cubicBezTo>
                  <a:cubicBezTo>
                    <a:pt x="544987" y="733170"/>
                    <a:pt x="531753" y="748739"/>
                    <a:pt x="520077" y="765865"/>
                  </a:cubicBezTo>
                  <a:cubicBezTo>
                    <a:pt x="502951" y="791553"/>
                    <a:pt x="478041" y="807900"/>
                    <a:pt x="453910" y="824247"/>
                  </a:cubicBezTo>
                  <a:cubicBezTo>
                    <a:pt x="448461" y="828139"/>
                    <a:pt x="442233" y="831253"/>
                    <a:pt x="435227" y="831253"/>
                  </a:cubicBezTo>
                  <a:cubicBezTo>
                    <a:pt x="409539" y="832810"/>
                    <a:pt x="383851" y="835924"/>
                    <a:pt x="358163" y="836702"/>
                  </a:cubicBezTo>
                  <a:cubicBezTo>
                    <a:pt x="343372" y="837481"/>
                    <a:pt x="332474" y="828918"/>
                    <a:pt x="322355" y="819577"/>
                  </a:cubicBezTo>
                  <a:cubicBezTo>
                    <a:pt x="295109" y="794667"/>
                    <a:pt x="266307" y="770535"/>
                    <a:pt x="239062" y="745625"/>
                  </a:cubicBezTo>
                  <a:cubicBezTo>
                    <a:pt x="227386" y="735506"/>
                    <a:pt x="216488" y="721494"/>
                    <a:pt x="197027" y="727721"/>
                  </a:cubicBezTo>
                  <a:cubicBezTo>
                    <a:pt x="158105" y="695806"/>
                    <a:pt x="124633" y="657662"/>
                    <a:pt x="88825" y="621855"/>
                  </a:cubicBezTo>
                  <a:cubicBezTo>
                    <a:pt x="66250" y="599280"/>
                    <a:pt x="44454" y="575148"/>
                    <a:pt x="21879" y="551795"/>
                  </a:cubicBezTo>
                  <a:cubicBezTo>
                    <a:pt x="20322" y="540897"/>
                    <a:pt x="20322" y="529221"/>
                    <a:pt x="14873" y="519101"/>
                  </a:cubicBezTo>
                  <a:cubicBezTo>
                    <a:pt x="3975" y="494191"/>
                    <a:pt x="-695" y="467725"/>
                    <a:pt x="83" y="439701"/>
                  </a:cubicBezTo>
                  <a:cubicBezTo>
                    <a:pt x="13316" y="425689"/>
                    <a:pt x="12538" y="407007"/>
                    <a:pt x="12538" y="389881"/>
                  </a:cubicBezTo>
                  <a:cubicBezTo>
                    <a:pt x="12538" y="348624"/>
                    <a:pt x="14873" y="307367"/>
                    <a:pt x="17209" y="266110"/>
                  </a:cubicBezTo>
                  <a:cubicBezTo>
                    <a:pt x="17209" y="262997"/>
                    <a:pt x="17209" y="259104"/>
                    <a:pt x="17987" y="255991"/>
                  </a:cubicBezTo>
                  <a:cubicBezTo>
                    <a:pt x="19544" y="248206"/>
                    <a:pt x="20322" y="238865"/>
                    <a:pt x="30442" y="237308"/>
                  </a:cubicBezTo>
                  <a:cubicBezTo>
                    <a:pt x="39005" y="236530"/>
                    <a:pt x="42119" y="245093"/>
                    <a:pt x="45232" y="252099"/>
                  </a:cubicBezTo>
                  <a:cubicBezTo>
                    <a:pt x="49903" y="262218"/>
                    <a:pt x="53017" y="272338"/>
                    <a:pt x="56130" y="282457"/>
                  </a:cubicBezTo>
                  <a:cubicBezTo>
                    <a:pt x="59244" y="291020"/>
                    <a:pt x="63136" y="296469"/>
                    <a:pt x="73256" y="298026"/>
                  </a:cubicBezTo>
                  <a:cubicBezTo>
                    <a:pt x="91160" y="300361"/>
                    <a:pt x="95052" y="297248"/>
                    <a:pt x="91938" y="279344"/>
                  </a:cubicBezTo>
                  <a:cubicBezTo>
                    <a:pt x="88046" y="258326"/>
                    <a:pt x="86489" y="236530"/>
                    <a:pt x="85711" y="214734"/>
                  </a:cubicBezTo>
                  <a:cubicBezTo>
                    <a:pt x="83375" y="145453"/>
                    <a:pt x="117626" y="98747"/>
                    <a:pt x="175231" y="67610"/>
                  </a:cubicBezTo>
                  <a:cubicBezTo>
                    <a:pt x="250739" y="26353"/>
                    <a:pt x="332474" y="8449"/>
                    <a:pt x="418102" y="1443"/>
                  </a:cubicBezTo>
                  <a:cubicBezTo>
                    <a:pt x="450796" y="-1671"/>
                    <a:pt x="482712" y="664"/>
                    <a:pt x="514628" y="4557"/>
                  </a:cubicBezTo>
                  <a:cubicBezTo>
                    <a:pt x="591693" y="13119"/>
                    <a:pt x="651632" y="52041"/>
                    <a:pt x="696781" y="114316"/>
                  </a:cubicBezTo>
                  <a:cubicBezTo>
                    <a:pt x="716242" y="140783"/>
                    <a:pt x="738038" y="165692"/>
                    <a:pt x="748158" y="198387"/>
                  </a:cubicBezTo>
                  <a:cubicBezTo>
                    <a:pt x="753607" y="276230"/>
                    <a:pt x="731811" y="348624"/>
                    <a:pt x="711571" y="422576"/>
                  </a:cubicBezTo>
                  <a:cubicBezTo>
                    <a:pt x="702230" y="456048"/>
                    <a:pt x="691332" y="487964"/>
                    <a:pt x="681213" y="521437"/>
                  </a:cubicBezTo>
                  <a:cubicBezTo>
                    <a:pt x="678099" y="530778"/>
                    <a:pt x="676542" y="540897"/>
                    <a:pt x="667979" y="547903"/>
                  </a:cubicBezTo>
                  <a:cubicBezTo>
                    <a:pt x="629057" y="617962"/>
                    <a:pt x="590914" y="688800"/>
                    <a:pt x="551993" y="758859"/>
                  </a:cubicBezTo>
                  <a:cubicBezTo>
                    <a:pt x="526304" y="805565"/>
                    <a:pt x="506065" y="855385"/>
                    <a:pt x="494389" y="908318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1" name="Freeform: Shape 1850">
              <a:extLst>
                <a:ext uri="{FF2B5EF4-FFF2-40B4-BE49-F238E27FC236}">
                  <a16:creationId xmlns:a16="http://schemas.microsoft.com/office/drawing/2014/main" id="{A32E7DB0-62DD-46FC-A047-4AC0DF34DD2F}"/>
                </a:ext>
              </a:extLst>
            </p:cNvPr>
            <p:cNvSpPr/>
            <p:nvPr/>
          </p:nvSpPr>
          <p:spPr>
            <a:xfrm>
              <a:off x="5335170" y="225880"/>
              <a:ext cx="1315552" cy="669451"/>
            </a:xfrm>
            <a:custGeom>
              <a:avLst/>
              <a:gdLst>
                <a:gd name="connsiteX0" fmla="*/ 286760 w 1315552"/>
                <a:gd name="connsiteY0" fmla="*/ 561115 h 669452"/>
                <a:gd name="connsiteX1" fmla="*/ 298437 w 1315552"/>
                <a:gd name="connsiteY1" fmla="*/ 643629 h 669452"/>
                <a:gd name="connsiteX2" fmla="*/ 50116 w 1315552"/>
                <a:gd name="connsiteY2" fmla="*/ 481715 h 669452"/>
                <a:gd name="connsiteX3" fmla="*/ 1075 w 1315552"/>
                <a:gd name="connsiteY3" fmla="*/ 349381 h 669452"/>
                <a:gd name="connsiteX4" fmla="*/ 152091 w 1315552"/>
                <a:gd name="connsiteY4" fmla="*/ 98725 h 669452"/>
                <a:gd name="connsiteX5" fmla="*/ 323346 w 1315552"/>
                <a:gd name="connsiteY5" fmla="*/ 31780 h 669452"/>
                <a:gd name="connsiteX6" fmla="*/ 480590 w 1315552"/>
                <a:gd name="connsiteY6" fmla="*/ 4535 h 669452"/>
                <a:gd name="connsiteX7" fmla="*/ 731246 w 1315552"/>
                <a:gd name="connsiteY7" fmla="*/ 8427 h 669452"/>
                <a:gd name="connsiteX8" fmla="*/ 1101002 w 1315552"/>
                <a:gd name="connsiteY8" fmla="*/ 60582 h 669452"/>
                <a:gd name="connsiteX9" fmla="*/ 1179623 w 1315552"/>
                <a:gd name="connsiteY9" fmla="*/ 101839 h 669452"/>
                <a:gd name="connsiteX10" fmla="*/ 1287826 w 1315552"/>
                <a:gd name="connsiteY10" fmla="*/ 215490 h 669452"/>
                <a:gd name="connsiteX11" fmla="*/ 1285491 w 1315552"/>
                <a:gd name="connsiteY11" fmla="*/ 449799 h 669452"/>
                <a:gd name="connsiteX12" fmla="*/ 1137588 w 1315552"/>
                <a:gd name="connsiteY12" fmla="*/ 598480 h 669452"/>
                <a:gd name="connsiteX13" fmla="*/ 950764 w 1315552"/>
                <a:gd name="connsiteY13" fmla="*/ 673209 h 669452"/>
                <a:gd name="connsiteX14" fmla="*/ 987350 w 1315552"/>
                <a:gd name="connsiteY14" fmla="*/ 551774 h 669452"/>
                <a:gd name="connsiteX15" fmla="*/ 1027829 w 1315552"/>
                <a:gd name="connsiteY15" fmla="*/ 365728 h 669452"/>
                <a:gd name="connsiteX16" fmla="*/ 1027051 w 1315552"/>
                <a:gd name="connsiteY16" fmla="*/ 324471 h 669452"/>
                <a:gd name="connsiteX17" fmla="*/ 802862 w 1315552"/>
                <a:gd name="connsiteY17" fmla="*/ 102618 h 669452"/>
                <a:gd name="connsiteX18" fmla="*/ 556877 w 1315552"/>
                <a:gd name="connsiteY18" fmla="*/ 116629 h 669452"/>
                <a:gd name="connsiteX19" fmla="*/ 438555 w 1315552"/>
                <a:gd name="connsiteY19" fmla="*/ 135312 h 669452"/>
                <a:gd name="connsiteX20" fmla="*/ 382507 w 1315552"/>
                <a:gd name="connsiteY20" fmla="*/ 171898 h 669452"/>
                <a:gd name="connsiteX21" fmla="*/ 337358 w 1315552"/>
                <a:gd name="connsiteY21" fmla="*/ 211598 h 669452"/>
                <a:gd name="connsiteX22" fmla="*/ 317119 w 1315552"/>
                <a:gd name="connsiteY22" fmla="*/ 242736 h 669452"/>
                <a:gd name="connsiteX23" fmla="*/ 275084 w 1315552"/>
                <a:gd name="connsiteY23" fmla="*/ 309681 h 669452"/>
                <a:gd name="connsiteX24" fmla="*/ 257180 w 1315552"/>
                <a:gd name="connsiteY24" fmla="*/ 337705 h 669452"/>
                <a:gd name="connsiteX25" fmla="*/ 259515 w 1315552"/>
                <a:gd name="connsiteY25" fmla="*/ 424111 h 669452"/>
                <a:gd name="connsiteX26" fmla="*/ 284425 w 1315552"/>
                <a:gd name="connsiteY26" fmla="*/ 543211 h 669452"/>
                <a:gd name="connsiteX27" fmla="*/ 286760 w 1315552"/>
                <a:gd name="connsiteY27" fmla="*/ 561115 h 669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15552" h="669452">
                  <a:moveTo>
                    <a:pt x="286760" y="561115"/>
                  </a:moveTo>
                  <a:cubicBezTo>
                    <a:pt x="290652" y="588360"/>
                    <a:pt x="294545" y="615605"/>
                    <a:pt x="298437" y="643629"/>
                  </a:cubicBezTo>
                  <a:cubicBezTo>
                    <a:pt x="222150" y="632731"/>
                    <a:pt x="68020" y="517523"/>
                    <a:pt x="50116" y="481715"/>
                  </a:cubicBezTo>
                  <a:cubicBezTo>
                    <a:pt x="22871" y="450577"/>
                    <a:pt x="4967" y="385189"/>
                    <a:pt x="1075" y="349381"/>
                  </a:cubicBezTo>
                  <a:cubicBezTo>
                    <a:pt x="-10602" y="229502"/>
                    <a:pt x="75026" y="147767"/>
                    <a:pt x="152091" y="98725"/>
                  </a:cubicBezTo>
                  <a:cubicBezTo>
                    <a:pt x="173887" y="84714"/>
                    <a:pt x="286760" y="35672"/>
                    <a:pt x="323346" y="31780"/>
                  </a:cubicBezTo>
                  <a:cubicBezTo>
                    <a:pt x="338915" y="29445"/>
                    <a:pt x="447896" y="7649"/>
                    <a:pt x="480590" y="4535"/>
                  </a:cubicBezTo>
                  <a:cubicBezTo>
                    <a:pt x="566996" y="-4806"/>
                    <a:pt x="644840" y="2200"/>
                    <a:pt x="731246" y="8427"/>
                  </a:cubicBezTo>
                  <a:cubicBezTo>
                    <a:pt x="842562" y="16211"/>
                    <a:pt x="1061302" y="45792"/>
                    <a:pt x="1101002" y="60582"/>
                  </a:cubicBezTo>
                  <a:cubicBezTo>
                    <a:pt x="1129025" y="69923"/>
                    <a:pt x="1153157" y="88606"/>
                    <a:pt x="1179623" y="101839"/>
                  </a:cubicBezTo>
                  <a:cubicBezTo>
                    <a:pt x="1227108" y="124414"/>
                    <a:pt x="1276928" y="198365"/>
                    <a:pt x="1287826" y="215490"/>
                  </a:cubicBezTo>
                  <a:cubicBezTo>
                    <a:pt x="1351658" y="320579"/>
                    <a:pt x="1303395" y="426446"/>
                    <a:pt x="1285491" y="449799"/>
                  </a:cubicBezTo>
                  <a:cubicBezTo>
                    <a:pt x="1251239" y="504289"/>
                    <a:pt x="1188186" y="572792"/>
                    <a:pt x="1137588" y="598480"/>
                  </a:cubicBezTo>
                  <a:cubicBezTo>
                    <a:pt x="1088547" y="629617"/>
                    <a:pt x="973339" y="672431"/>
                    <a:pt x="950764" y="673209"/>
                  </a:cubicBezTo>
                  <a:cubicBezTo>
                    <a:pt x="963219" y="632731"/>
                    <a:pt x="974117" y="592252"/>
                    <a:pt x="987350" y="551774"/>
                  </a:cubicBezTo>
                  <a:cubicBezTo>
                    <a:pt x="1007590" y="491056"/>
                    <a:pt x="1016152" y="428003"/>
                    <a:pt x="1027829" y="365728"/>
                  </a:cubicBezTo>
                  <a:cubicBezTo>
                    <a:pt x="1030164" y="351716"/>
                    <a:pt x="1018488" y="338483"/>
                    <a:pt x="1027051" y="324471"/>
                  </a:cubicBezTo>
                  <a:cubicBezTo>
                    <a:pt x="1007590" y="209263"/>
                    <a:pt x="938309" y="118965"/>
                    <a:pt x="802862" y="102618"/>
                  </a:cubicBezTo>
                  <a:cubicBezTo>
                    <a:pt x="720348" y="92498"/>
                    <a:pt x="638612" y="106510"/>
                    <a:pt x="556877" y="116629"/>
                  </a:cubicBezTo>
                  <a:cubicBezTo>
                    <a:pt x="517177" y="121300"/>
                    <a:pt x="478255" y="127527"/>
                    <a:pt x="438555" y="135312"/>
                  </a:cubicBezTo>
                  <a:cubicBezTo>
                    <a:pt x="414423" y="139982"/>
                    <a:pt x="394962" y="150102"/>
                    <a:pt x="382507" y="171898"/>
                  </a:cubicBezTo>
                  <a:cubicBezTo>
                    <a:pt x="371609" y="190581"/>
                    <a:pt x="353706" y="199922"/>
                    <a:pt x="337358" y="211598"/>
                  </a:cubicBezTo>
                  <a:cubicBezTo>
                    <a:pt x="326460" y="219383"/>
                    <a:pt x="320233" y="229502"/>
                    <a:pt x="317119" y="242736"/>
                  </a:cubicBezTo>
                  <a:cubicBezTo>
                    <a:pt x="310892" y="269202"/>
                    <a:pt x="300772" y="294112"/>
                    <a:pt x="275084" y="309681"/>
                  </a:cubicBezTo>
                  <a:cubicBezTo>
                    <a:pt x="264964" y="315908"/>
                    <a:pt x="260294" y="326028"/>
                    <a:pt x="257180" y="337705"/>
                  </a:cubicBezTo>
                  <a:cubicBezTo>
                    <a:pt x="249395" y="366507"/>
                    <a:pt x="255623" y="395309"/>
                    <a:pt x="259515" y="424111"/>
                  </a:cubicBezTo>
                  <a:cubicBezTo>
                    <a:pt x="264964" y="464589"/>
                    <a:pt x="273527" y="504289"/>
                    <a:pt x="284425" y="543211"/>
                  </a:cubicBezTo>
                  <a:cubicBezTo>
                    <a:pt x="287539" y="547882"/>
                    <a:pt x="290652" y="554109"/>
                    <a:pt x="286760" y="561115"/>
                  </a:cubicBezTo>
                  <a:close/>
                </a:path>
              </a:pathLst>
            </a:custGeom>
            <a:solidFill>
              <a:srgbClr val="F5E2C6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2" name="Freeform: Shape 1851">
              <a:extLst>
                <a:ext uri="{FF2B5EF4-FFF2-40B4-BE49-F238E27FC236}">
                  <a16:creationId xmlns:a16="http://schemas.microsoft.com/office/drawing/2014/main" id="{92205665-723F-4E55-A2AF-09FD6A5AABFC}"/>
                </a:ext>
              </a:extLst>
            </p:cNvPr>
            <p:cNvSpPr/>
            <p:nvPr/>
          </p:nvSpPr>
          <p:spPr>
            <a:xfrm>
              <a:off x="3361457" y="5603925"/>
              <a:ext cx="832924" cy="622745"/>
            </a:xfrm>
            <a:custGeom>
              <a:avLst/>
              <a:gdLst>
                <a:gd name="connsiteX0" fmla="*/ 119004 w 832923"/>
                <a:gd name="connsiteY0" fmla="*/ 0 h 622746"/>
                <a:gd name="connsiteX1" fmla="*/ 140022 w 832923"/>
                <a:gd name="connsiteY1" fmla="*/ 48263 h 622746"/>
                <a:gd name="connsiteX2" fmla="*/ 169603 w 832923"/>
                <a:gd name="connsiteY2" fmla="*/ 108202 h 622746"/>
                <a:gd name="connsiteX3" fmla="*/ 237326 w 832923"/>
                <a:gd name="connsiteY3" fmla="*/ 190716 h 622746"/>
                <a:gd name="connsiteX4" fmla="*/ 279362 w 832923"/>
                <a:gd name="connsiteY4" fmla="*/ 239757 h 622746"/>
                <a:gd name="connsiteX5" fmla="*/ 351756 w 832923"/>
                <a:gd name="connsiteY5" fmla="*/ 306703 h 622746"/>
                <a:gd name="connsiteX6" fmla="*/ 433492 w 832923"/>
                <a:gd name="connsiteY6" fmla="*/ 395444 h 622746"/>
                <a:gd name="connsiteX7" fmla="*/ 542472 w 832923"/>
                <a:gd name="connsiteY7" fmla="*/ 537897 h 622746"/>
                <a:gd name="connsiteX8" fmla="*/ 645226 w 832923"/>
                <a:gd name="connsiteY8" fmla="*/ 569035 h 622746"/>
                <a:gd name="connsiteX9" fmla="*/ 828158 w 832923"/>
                <a:gd name="connsiteY9" fmla="*/ 535562 h 622746"/>
                <a:gd name="connsiteX10" fmla="*/ 835163 w 832923"/>
                <a:gd name="connsiteY10" fmla="*/ 532448 h 622746"/>
                <a:gd name="connsiteX11" fmla="*/ 826601 w 832923"/>
                <a:gd name="connsiteY11" fmla="*/ 576819 h 622746"/>
                <a:gd name="connsiteX12" fmla="*/ 811810 w 832923"/>
                <a:gd name="connsiteY12" fmla="*/ 593166 h 622746"/>
                <a:gd name="connsiteX13" fmla="*/ 672471 w 832923"/>
                <a:gd name="connsiteY13" fmla="*/ 622747 h 622746"/>
                <a:gd name="connsiteX14" fmla="*/ 574388 w 832923"/>
                <a:gd name="connsiteY14" fmla="*/ 622747 h 622746"/>
                <a:gd name="connsiteX15" fmla="*/ 452952 w 832923"/>
                <a:gd name="connsiteY15" fmla="*/ 524664 h 622746"/>
                <a:gd name="connsiteX16" fmla="*/ 330738 w 832923"/>
                <a:gd name="connsiteY16" fmla="*/ 375983 h 622746"/>
                <a:gd name="connsiteX17" fmla="*/ 266907 w 832923"/>
                <a:gd name="connsiteY17" fmla="*/ 322271 h 622746"/>
                <a:gd name="connsiteX18" fmla="*/ 240440 w 832923"/>
                <a:gd name="connsiteY18" fmla="*/ 319936 h 622746"/>
                <a:gd name="connsiteX19" fmla="*/ 193734 w 832923"/>
                <a:gd name="connsiteY19" fmla="*/ 310595 h 622746"/>
                <a:gd name="connsiteX20" fmla="*/ 36490 w 832923"/>
                <a:gd name="connsiteY20" fmla="*/ 165028 h 622746"/>
                <a:gd name="connsiteX21" fmla="*/ 14694 w 832923"/>
                <a:gd name="connsiteY21" fmla="*/ 140896 h 622746"/>
                <a:gd name="connsiteX22" fmla="*/ 16251 w 832923"/>
                <a:gd name="connsiteY22" fmla="*/ 88741 h 622746"/>
                <a:gd name="connsiteX23" fmla="*/ 83196 w 832923"/>
                <a:gd name="connsiteY23" fmla="*/ 35808 h 622746"/>
                <a:gd name="connsiteX24" fmla="*/ 119004 w 832923"/>
                <a:gd name="connsiteY24" fmla="*/ 0 h 62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32923" h="622746">
                  <a:moveTo>
                    <a:pt x="119004" y="0"/>
                  </a:moveTo>
                  <a:cubicBezTo>
                    <a:pt x="121340" y="17904"/>
                    <a:pt x="133016" y="31916"/>
                    <a:pt x="140022" y="48263"/>
                  </a:cubicBezTo>
                  <a:cubicBezTo>
                    <a:pt x="149363" y="68502"/>
                    <a:pt x="161040" y="87963"/>
                    <a:pt x="169603" y="108202"/>
                  </a:cubicBezTo>
                  <a:cubicBezTo>
                    <a:pt x="183614" y="143232"/>
                    <a:pt x="205411" y="170477"/>
                    <a:pt x="237326" y="190716"/>
                  </a:cubicBezTo>
                  <a:cubicBezTo>
                    <a:pt x="255230" y="202393"/>
                    <a:pt x="266907" y="222632"/>
                    <a:pt x="279362" y="239757"/>
                  </a:cubicBezTo>
                  <a:cubicBezTo>
                    <a:pt x="298823" y="267003"/>
                    <a:pt x="322176" y="290356"/>
                    <a:pt x="351756" y="306703"/>
                  </a:cubicBezTo>
                  <a:cubicBezTo>
                    <a:pt x="389899" y="326942"/>
                    <a:pt x="416366" y="355744"/>
                    <a:pt x="433492" y="395444"/>
                  </a:cubicBezTo>
                  <a:cubicBezTo>
                    <a:pt x="457623" y="452270"/>
                    <a:pt x="497323" y="498198"/>
                    <a:pt x="542472" y="537897"/>
                  </a:cubicBezTo>
                  <a:cubicBezTo>
                    <a:pt x="568161" y="561250"/>
                    <a:pt x="603969" y="577597"/>
                    <a:pt x="645226" y="569035"/>
                  </a:cubicBezTo>
                  <a:cubicBezTo>
                    <a:pt x="705943" y="556580"/>
                    <a:pt x="767440" y="546460"/>
                    <a:pt x="828158" y="535562"/>
                  </a:cubicBezTo>
                  <a:cubicBezTo>
                    <a:pt x="830493" y="534784"/>
                    <a:pt x="832828" y="533227"/>
                    <a:pt x="835163" y="532448"/>
                  </a:cubicBezTo>
                  <a:cubicBezTo>
                    <a:pt x="838277" y="548017"/>
                    <a:pt x="835942" y="558915"/>
                    <a:pt x="826601" y="576819"/>
                  </a:cubicBezTo>
                  <a:cubicBezTo>
                    <a:pt x="818816" y="591610"/>
                    <a:pt x="818816" y="591610"/>
                    <a:pt x="811810" y="593166"/>
                  </a:cubicBezTo>
                  <a:cubicBezTo>
                    <a:pt x="758099" y="604843"/>
                    <a:pt x="728518" y="621190"/>
                    <a:pt x="672471" y="622747"/>
                  </a:cubicBezTo>
                  <a:cubicBezTo>
                    <a:pt x="655345" y="622747"/>
                    <a:pt x="589957" y="625082"/>
                    <a:pt x="574388" y="622747"/>
                  </a:cubicBezTo>
                  <a:cubicBezTo>
                    <a:pt x="512892" y="607178"/>
                    <a:pt x="486425" y="564364"/>
                    <a:pt x="452952" y="524664"/>
                  </a:cubicBezTo>
                  <a:cubicBezTo>
                    <a:pt x="411696" y="475623"/>
                    <a:pt x="380558" y="418018"/>
                    <a:pt x="330738" y="375983"/>
                  </a:cubicBezTo>
                  <a:cubicBezTo>
                    <a:pt x="309721" y="358079"/>
                    <a:pt x="287925" y="340954"/>
                    <a:pt x="266907" y="322271"/>
                  </a:cubicBezTo>
                  <a:cubicBezTo>
                    <a:pt x="258344" y="314487"/>
                    <a:pt x="249003" y="317601"/>
                    <a:pt x="240440" y="319936"/>
                  </a:cubicBezTo>
                  <a:cubicBezTo>
                    <a:pt x="223315" y="325385"/>
                    <a:pt x="208524" y="321493"/>
                    <a:pt x="193734" y="310595"/>
                  </a:cubicBezTo>
                  <a:cubicBezTo>
                    <a:pt x="135352" y="268560"/>
                    <a:pt x="80861" y="221854"/>
                    <a:pt x="36490" y="165028"/>
                  </a:cubicBezTo>
                  <a:cubicBezTo>
                    <a:pt x="29485" y="156465"/>
                    <a:pt x="22479" y="148681"/>
                    <a:pt x="14694" y="140896"/>
                  </a:cubicBezTo>
                  <a:cubicBezTo>
                    <a:pt x="-4767" y="119878"/>
                    <a:pt x="-5545" y="107424"/>
                    <a:pt x="16251" y="88741"/>
                  </a:cubicBezTo>
                  <a:cubicBezTo>
                    <a:pt x="37269" y="70059"/>
                    <a:pt x="60622" y="52933"/>
                    <a:pt x="83196" y="35808"/>
                  </a:cubicBezTo>
                  <a:cubicBezTo>
                    <a:pt x="96430" y="24131"/>
                    <a:pt x="108106" y="13233"/>
                    <a:pt x="119004" y="0"/>
                  </a:cubicBezTo>
                  <a:close/>
                </a:path>
              </a:pathLst>
            </a:custGeom>
            <a:solidFill>
              <a:srgbClr val="89633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3" name="Freeform: Shape 1852">
              <a:extLst>
                <a:ext uri="{FF2B5EF4-FFF2-40B4-BE49-F238E27FC236}">
                  <a16:creationId xmlns:a16="http://schemas.microsoft.com/office/drawing/2014/main" id="{756D955C-9BF9-4494-819A-AA24CD17D5CB}"/>
                </a:ext>
              </a:extLst>
            </p:cNvPr>
            <p:cNvSpPr/>
            <p:nvPr/>
          </p:nvSpPr>
          <p:spPr>
            <a:xfrm>
              <a:off x="5478656" y="6398703"/>
              <a:ext cx="1035316" cy="264667"/>
            </a:xfrm>
            <a:custGeom>
              <a:avLst/>
              <a:gdLst>
                <a:gd name="connsiteX0" fmla="*/ 19503 w 1035316"/>
                <a:gd name="connsiteY0" fmla="*/ 0 h 264667"/>
                <a:gd name="connsiteX1" fmla="*/ 67766 w 1035316"/>
                <a:gd name="connsiteY1" fmla="*/ 35808 h 264667"/>
                <a:gd name="connsiteX2" fmla="*/ 303632 w 1035316"/>
                <a:gd name="connsiteY2" fmla="*/ 120657 h 264667"/>
                <a:gd name="connsiteX3" fmla="*/ 471773 w 1035316"/>
                <a:gd name="connsiteY3" fmla="*/ 179818 h 264667"/>
                <a:gd name="connsiteX4" fmla="*/ 778476 w 1035316"/>
                <a:gd name="connsiteY4" fmla="*/ 192273 h 264667"/>
                <a:gd name="connsiteX5" fmla="*/ 959073 w 1035316"/>
                <a:gd name="connsiteY5" fmla="*/ 170477 h 264667"/>
                <a:gd name="connsiteX6" fmla="*/ 1035359 w 1035316"/>
                <a:gd name="connsiteY6" fmla="*/ 136226 h 264667"/>
                <a:gd name="connsiteX7" fmla="*/ 1017455 w 1035316"/>
                <a:gd name="connsiteY7" fmla="*/ 217961 h 264667"/>
                <a:gd name="connsiteX8" fmla="*/ 863325 w 1035316"/>
                <a:gd name="connsiteY8" fmla="*/ 263110 h 264667"/>
                <a:gd name="connsiteX9" fmla="*/ 689735 w 1035316"/>
                <a:gd name="connsiteY9" fmla="*/ 269338 h 264667"/>
                <a:gd name="connsiteX10" fmla="*/ 533270 w 1035316"/>
                <a:gd name="connsiteY10" fmla="*/ 251434 h 264667"/>
                <a:gd name="connsiteX11" fmla="*/ 174412 w 1035316"/>
                <a:gd name="connsiteY11" fmla="*/ 179040 h 264667"/>
                <a:gd name="connsiteX12" fmla="*/ 13276 w 1035316"/>
                <a:gd name="connsiteY12" fmla="*/ 116765 h 264667"/>
                <a:gd name="connsiteX13" fmla="*/ 43 w 1035316"/>
                <a:gd name="connsiteY13" fmla="*/ 91077 h 264667"/>
                <a:gd name="connsiteX14" fmla="*/ 19503 w 1035316"/>
                <a:gd name="connsiteY14" fmla="*/ 0 h 26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5316" h="264667">
                  <a:moveTo>
                    <a:pt x="19503" y="0"/>
                  </a:moveTo>
                  <a:cubicBezTo>
                    <a:pt x="30401" y="19461"/>
                    <a:pt x="49084" y="32694"/>
                    <a:pt x="67766" y="35808"/>
                  </a:cubicBezTo>
                  <a:cubicBezTo>
                    <a:pt x="154951" y="66945"/>
                    <a:pt x="200100" y="90298"/>
                    <a:pt x="303632" y="120657"/>
                  </a:cubicBezTo>
                  <a:cubicBezTo>
                    <a:pt x="328541" y="131555"/>
                    <a:pt x="444528" y="166585"/>
                    <a:pt x="471773" y="179818"/>
                  </a:cubicBezTo>
                  <a:cubicBezTo>
                    <a:pt x="500575" y="193051"/>
                    <a:pt x="706860" y="200836"/>
                    <a:pt x="778476" y="192273"/>
                  </a:cubicBezTo>
                  <a:cubicBezTo>
                    <a:pt x="838415" y="185267"/>
                    <a:pt x="899133" y="179040"/>
                    <a:pt x="959073" y="170477"/>
                  </a:cubicBezTo>
                  <a:cubicBezTo>
                    <a:pt x="983983" y="167363"/>
                    <a:pt x="1014341" y="153352"/>
                    <a:pt x="1035359" y="136226"/>
                  </a:cubicBezTo>
                  <a:cubicBezTo>
                    <a:pt x="1036138" y="181375"/>
                    <a:pt x="1045479" y="193830"/>
                    <a:pt x="1017455" y="217961"/>
                  </a:cubicBezTo>
                  <a:cubicBezTo>
                    <a:pt x="964522" y="246764"/>
                    <a:pt x="917816" y="258440"/>
                    <a:pt x="863325" y="263110"/>
                  </a:cubicBezTo>
                  <a:cubicBezTo>
                    <a:pt x="785482" y="269338"/>
                    <a:pt x="697519" y="267003"/>
                    <a:pt x="689735" y="269338"/>
                  </a:cubicBezTo>
                  <a:cubicBezTo>
                    <a:pt x="627460" y="268560"/>
                    <a:pt x="582311" y="264667"/>
                    <a:pt x="533270" y="251434"/>
                  </a:cubicBezTo>
                  <a:cubicBezTo>
                    <a:pt x="414948" y="220297"/>
                    <a:pt x="295847" y="193830"/>
                    <a:pt x="174412" y="179040"/>
                  </a:cubicBezTo>
                  <a:cubicBezTo>
                    <a:pt x="126149" y="165806"/>
                    <a:pt x="24952" y="126885"/>
                    <a:pt x="13276" y="116765"/>
                  </a:cubicBezTo>
                  <a:cubicBezTo>
                    <a:pt x="9384" y="113651"/>
                    <a:pt x="-736" y="94969"/>
                    <a:pt x="43" y="91077"/>
                  </a:cubicBezTo>
                  <a:cubicBezTo>
                    <a:pt x="7048" y="57604"/>
                    <a:pt x="13276" y="33473"/>
                    <a:pt x="19503" y="0"/>
                  </a:cubicBezTo>
                  <a:close/>
                </a:path>
              </a:pathLst>
            </a:custGeom>
            <a:solidFill>
              <a:srgbClr val="8A633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4" name="Freeform: Shape 1853">
              <a:extLst>
                <a:ext uri="{FF2B5EF4-FFF2-40B4-BE49-F238E27FC236}">
                  <a16:creationId xmlns:a16="http://schemas.microsoft.com/office/drawing/2014/main" id="{61162BB8-B7B4-4A0C-9FDD-C8DA71A5C3C4}"/>
                </a:ext>
              </a:extLst>
            </p:cNvPr>
            <p:cNvSpPr/>
            <p:nvPr/>
          </p:nvSpPr>
          <p:spPr>
            <a:xfrm>
              <a:off x="5761877" y="1710991"/>
              <a:ext cx="482628" cy="1930508"/>
            </a:xfrm>
            <a:custGeom>
              <a:avLst/>
              <a:gdLst>
                <a:gd name="connsiteX0" fmla="*/ 421303 w 482628"/>
                <a:gd name="connsiteY0" fmla="*/ 23353 h 1930515"/>
                <a:gd name="connsiteX1" fmla="*/ 481242 w 482628"/>
                <a:gd name="connsiteY1" fmla="*/ 271673 h 1930515"/>
                <a:gd name="connsiteX2" fmla="*/ 488248 w 482628"/>
                <a:gd name="connsiteY2" fmla="*/ 352630 h 1930515"/>
                <a:gd name="connsiteX3" fmla="*/ 467230 w 482628"/>
                <a:gd name="connsiteY3" fmla="*/ 616519 h 1930515"/>
                <a:gd name="connsiteX4" fmla="*/ 410405 w 482628"/>
                <a:gd name="connsiteY4" fmla="*/ 1005736 h 1930515"/>
                <a:gd name="connsiteX5" fmla="*/ 365256 w 482628"/>
                <a:gd name="connsiteY5" fmla="*/ 1226033 h 1930515"/>
                <a:gd name="connsiteX6" fmla="*/ 283520 w 482628"/>
                <a:gd name="connsiteY6" fmla="*/ 1460341 h 1930515"/>
                <a:gd name="connsiteX7" fmla="*/ 83463 w 482628"/>
                <a:gd name="connsiteY7" fmla="*/ 1916504 h 1930515"/>
                <a:gd name="connsiteX8" fmla="*/ 74900 w 482628"/>
                <a:gd name="connsiteY8" fmla="*/ 1936743 h 1930515"/>
                <a:gd name="connsiteX9" fmla="*/ 60110 w 482628"/>
                <a:gd name="connsiteY9" fmla="*/ 1862013 h 1930515"/>
                <a:gd name="connsiteX10" fmla="*/ 949 w 482628"/>
                <a:gd name="connsiteY10" fmla="*/ 1553753 h 1930515"/>
                <a:gd name="connsiteX11" fmla="*/ 4062 w 482628"/>
                <a:gd name="connsiteY11" fmla="*/ 1520281 h 1930515"/>
                <a:gd name="connsiteX12" fmla="*/ 191665 w 482628"/>
                <a:gd name="connsiteY12" fmla="*/ 874181 h 1930515"/>
                <a:gd name="connsiteX13" fmla="*/ 212683 w 482628"/>
                <a:gd name="connsiteY13" fmla="*/ 730171 h 1930515"/>
                <a:gd name="connsiteX14" fmla="*/ 258610 w 482628"/>
                <a:gd name="connsiteY14" fmla="*/ 341732 h 1930515"/>
                <a:gd name="connsiteX15" fmla="*/ 299867 w 482628"/>
                <a:gd name="connsiteY15" fmla="*/ 0 h 1930515"/>
                <a:gd name="connsiteX16" fmla="*/ 311544 w 482628"/>
                <a:gd name="connsiteY16" fmla="*/ 19461 h 1930515"/>
                <a:gd name="connsiteX17" fmla="*/ 338789 w 482628"/>
                <a:gd name="connsiteY17" fmla="*/ 66167 h 1930515"/>
                <a:gd name="connsiteX18" fmla="*/ 390166 w 482628"/>
                <a:gd name="connsiteY18" fmla="*/ 68502 h 1930515"/>
                <a:gd name="connsiteX19" fmla="*/ 410405 w 482628"/>
                <a:gd name="connsiteY19" fmla="*/ 38922 h 1930515"/>
                <a:gd name="connsiteX20" fmla="*/ 421303 w 482628"/>
                <a:gd name="connsiteY20" fmla="*/ 23353 h 193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82628" h="1930515">
                  <a:moveTo>
                    <a:pt x="421303" y="23353"/>
                  </a:moveTo>
                  <a:cubicBezTo>
                    <a:pt x="441542" y="105867"/>
                    <a:pt x="462560" y="188381"/>
                    <a:pt x="481242" y="271673"/>
                  </a:cubicBezTo>
                  <a:cubicBezTo>
                    <a:pt x="487470" y="298140"/>
                    <a:pt x="486691" y="325385"/>
                    <a:pt x="488248" y="352630"/>
                  </a:cubicBezTo>
                  <a:cubicBezTo>
                    <a:pt x="492919" y="441372"/>
                    <a:pt x="483578" y="529335"/>
                    <a:pt x="467230" y="616519"/>
                  </a:cubicBezTo>
                  <a:cubicBezTo>
                    <a:pt x="443099" y="745739"/>
                    <a:pt x="430644" y="875738"/>
                    <a:pt x="410405" y="1005736"/>
                  </a:cubicBezTo>
                  <a:cubicBezTo>
                    <a:pt x="399507" y="1079687"/>
                    <a:pt x="377711" y="1152082"/>
                    <a:pt x="365256" y="1226033"/>
                  </a:cubicBezTo>
                  <a:cubicBezTo>
                    <a:pt x="351244" y="1309325"/>
                    <a:pt x="318550" y="1384834"/>
                    <a:pt x="283520" y="1460341"/>
                  </a:cubicBezTo>
                  <a:cubicBezTo>
                    <a:pt x="213461" y="1610579"/>
                    <a:pt x="146516" y="1763152"/>
                    <a:pt x="83463" y="1916504"/>
                  </a:cubicBezTo>
                  <a:cubicBezTo>
                    <a:pt x="81127" y="1921174"/>
                    <a:pt x="79570" y="1926623"/>
                    <a:pt x="74900" y="1936743"/>
                  </a:cubicBezTo>
                  <a:cubicBezTo>
                    <a:pt x="69451" y="1907941"/>
                    <a:pt x="64002" y="1885366"/>
                    <a:pt x="60110" y="1862013"/>
                  </a:cubicBezTo>
                  <a:cubicBezTo>
                    <a:pt x="40649" y="1759260"/>
                    <a:pt x="21188" y="1656507"/>
                    <a:pt x="949" y="1553753"/>
                  </a:cubicBezTo>
                  <a:cubicBezTo>
                    <a:pt x="-1387" y="1541298"/>
                    <a:pt x="949" y="1531179"/>
                    <a:pt x="4062" y="1520281"/>
                  </a:cubicBezTo>
                  <a:cubicBezTo>
                    <a:pt x="66337" y="1304655"/>
                    <a:pt x="129390" y="1089807"/>
                    <a:pt x="191665" y="874181"/>
                  </a:cubicBezTo>
                  <a:cubicBezTo>
                    <a:pt x="205677" y="827475"/>
                    <a:pt x="206455" y="778434"/>
                    <a:pt x="212683" y="730171"/>
                  </a:cubicBezTo>
                  <a:cubicBezTo>
                    <a:pt x="229030" y="600951"/>
                    <a:pt x="243820" y="470952"/>
                    <a:pt x="258610" y="341732"/>
                  </a:cubicBezTo>
                  <a:cubicBezTo>
                    <a:pt x="272622" y="228081"/>
                    <a:pt x="285855" y="113651"/>
                    <a:pt x="299867" y="0"/>
                  </a:cubicBezTo>
                  <a:cubicBezTo>
                    <a:pt x="309208" y="3114"/>
                    <a:pt x="308430" y="13233"/>
                    <a:pt x="311544" y="19461"/>
                  </a:cubicBezTo>
                  <a:cubicBezTo>
                    <a:pt x="320107" y="35808"/>
                    <a:pt x="327112" y="52155"/>
                    <a:pt x="338789" y="66167"/>
                  </a:cubicBezTo>
                  <a:cubicBezTo>
                    <a:pt x="355136" y="85628"/>
                    <a:pt x="372261" y="86406"/>
                    <a:pt x="390166" y="68502"/>
                  </a:cubicBezTo>
                  <a:cubicBezTo>
                    <a:pt x="398728" y="59939"/>
                    <a:pt x="405734" y="49820"/>
                    <a:pt x="410405" y="38922"/>
                  </a:cubicBezTo>
                  <a:cubicBezTo>
                    <a:pt x="411962" y="32694"/>
                    <a:pt x="413519" y="24910"/>
                    <a:pt x="421303" y="23353"/>
                  </a:cubicBezTo>
                  <a:close/>
                </a:path>
              </a:pathLst>
            </a:custGeom>
            <a:solidFill>
              <a:srgbClr val="EEEAE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5" name="Freeform: Shape 1854">
              <a:extLst>
                <a:ext uri="{FF2B5EF4-FFF2-40B4-BE49-F238E27FC236}">
                  <a16:creationId xmlns:a16="http://schemas.microsoft.com/office/drawing/2014/main" id="{ACFECED3-99BA-4710-99FB-9BEDE5662398}"/>
                </a:ext>
              </a:extLst>
            </p:cNvPr>
            <p:cNvSpPr/>
            <p:nvPr/>
          </p:nvSpPr>
          <p:spPr>
            <a:xfrm>
              <a:off x="6045972" y="1296375"/>
              <a:ext cx="132334" cy="498196"/>
            </a:xfrm>
            <a:custGeom>
              <a:avLst/>
              <a:gdLst>
                <a:gd name="connsiteX0" fmla="*/ 137209 w 132333"/>
                <a:gd name="connsiteY0" fmla="*/ 437971 h 498197"/>
                <a:gd name="connsiteX1" fmla="*/ 109185 w 132333"/>
                <a:gd name="connsiteY1" fmla="*/ 486234 h 498197"/>
                <a:gd name="connsiteX2" fmla="*/ 48467 w 132333"/>
                <a:gd name="connsiteY2" fmla="*/ 481563 h 498197"/>
                <a:gd name="connsiteX3" fmla="*/ 14995 w 132333"/>
                <a:gd name="connsiteY3" fmla="*/ 413840 h 498197"/>
                <a:gd name="connsiteX4" fmla="*/ 11881 w 132333"/>
                <a:gd name="connsiteY4" fmla="*/ 258931 h 498197"/>
                <a:gd name="connsiteX5" fmla="*/ 6432 w 132333"/>
                <a:gd name="connsiteY5" fmla="*/ 162405 h 498197"/>
                <a:gd name="connsiteX6" fmla="*/ 983 w 132333"/>
                <a:gd name="connsiteY6" fmla="*/ 9054 h 498197"/>
                <a:gd name="connsiteX7" fmla="*/ 9546 w 132333"/>
                <a:gd name="connsiteY7" fmla="*/ 1270 h 498197"/>
                <a:gd name="connsiteX8" fmla="*/ 25893 w 132333"/>
                <a:gd name="connsiteY8" fmla="*/ 40970 h 498197"/>
                <a:gd name="connsiteX9" fmla="*/ 45354 w 132333"/>
                <a:gd name="connsiteY9" fmla="*/ 107137 h 498197"/>
                <a:gd name="connsiteX10" fmla="*/ 88946 w 132333"/>
                <a:gd name="connsiteY10" fmla="*/ 170190 h 498197"/>
                <a:gd name="connsiteX11" fmla="*/ 109964 w 132333"/>
                <a:gd name="connsiteY11" fmla="*/ 229351 h 498197"/>
                <a:gd name="connsiteX12" fmla="*/ 109964 w 132333"/>
                <a:gd name="connsiteY12" fmla="*/ 235578 h 498197"/>
                <a:gd name="connsiteX13" fmla="*/ 137209 w 132333"/>
                <a:gd name="connsiteY13" fmla="*/ 437971 h 498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2333" h="498197">
                  <a:moveTo>
                    <a:pt x="137209" y="437971"/>
                  </a:moveTo>
                  <a:cubicBezTo>
                    <a:pt x="129425" y="455097"/>
                    <a:pt x="123197" y="473001"/>
                    <a:pt x="109185" y="486234"/>
                  </a:cubicBezTo>
                  <a:cubicBezTo>
                    <a:pt x="87389" y="506473"/>
                    <a:pt x="65593" y="505695"/>
                    <a:pt x="48467" y="481563"/>
                  </a:cubicBezTo>
                  <a:cubicBezTo>
                    <a:pt x="33677" y="461324"/>
                    <a:pt x="22001" y="437971"/>
                    <a:pt x="14995" y="413840"/>
                  </a:cubicBezTo>
                  <a:cubicBezTo>
                    <a:pt x="22001" y="361685"/>
                    <a:pt x="11881" y="310308"/>
                    <a:pt x="11881" y="258931"/>
                  </a:cubicBezTo>
                  <a:cubicBezTo>
                    <a:pt x="11881" y="227015"/>
                    <a:pt x="7989" y="194321"/>
                    <a:pt x="6432" y="162405"/>
                  </a:cubicBezTo>
                  <a:cubicBezTo>
                    <a:pt x="4097" y="111029"/>
                    <a:pt x="2540" y="60431"/>
                    <a:pt x="983" y="9054"/>
                  </a:cubicBezTo>
                  <a:cubicBezTo>
                    <a:pt x="-2131" y="-1066"/>
                    <a:pt x="2540" y="-1066"/>
                    <a:pt x="9546" y="1270"/>
                  </a:cubicBezTo>
                  <a:cubicBezTo>
                    <a:pt x="24336" y="7497"/>
                    <a:pt x="29007" y="18395"/>
                    <a:pt x="25893" y="40970"/>
                  </a:cubicBezTo>
                  <a:cubicBezTo>
                    <a:pt x="22001" y="65880"/>
                    <a:pt x="32120" y="86897"/>
                    <a:pt x="45354" y="107137"/>
                  </a:cubicBezTo>
                  <a:cubicBezTo>
                    <a:pt x="60144" y="128154"/>
                    <a:pt x="72599" y="150729"/>
                    <a:pt x="88946" y="170190"/>
                  </a:cubicBezTo>
                  <a:cubicBezTo>
                    <a:pt x="103736" y="188094"/>
                    <a:pt x="109185" y="207555"/>
                    <a:pt x="109964" y="229351"/>
                  </a:cubicBezTo>
                  <a:cubicBezTo>
                    <a:pt x="109964" y="231686"/>
                    <a:pt x="109964" y="233243"/>
                    <a:pt x="109964" y="235578"/>
                  </a:cubicBezTo>
                  <a:cubicBezTo>
                    <a:pt x="107628" y="304859"/>
                    <a:pt x="109964" y="372583"/>
                    <a:pt x="137209" y="437971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6" name="Freeform: Shape 1855">
              <a:extLst>
                <a:ext uri="{FF2B5EF4-FFF2-40B4-BE49-F238E27FC236}">
                  <a16:creationId xmlns:a16="http://schemas.microsoft.com/office/drawing/2014/main" id="{23881CAF-C0E5-44C6-876B-B9C41721ADB3}"/>
                </a:ext>
              </a:extLst>
            </p:cNvPr>
            <p:cNvSpPr/>
            <p:nvPr/>
          </p:nvSpPr>
          <p:spPr>
            <a:xfrm>
              <a:off x="5823544" y="1055552"/>
              <a:ext cx="358079" cy="280236"/>
            </a:xfrm>
            <a:custGeom>
              <a:avLst/>
              <a:gdLst>
                <a:gd name="connsiteX0" fmla="*/ 248320 w 358079"/>
                <a:gd name="connsiteY0" fmla="*/ 281014 h 280236"/>
                <a:gd name="connsiteX1" fmla="*/ 230416 w 358079"/>
                <a:gd name="connsiteY1" fmla="*/ 245207 h 280236"/>
                <a:gd name="connsiteX2" fmla="*/ 223411 w 358079"/>
                <a:gd name="connsiteY2" fmla="*/ 249099 h 280236"/>
                <a:gd name="connsiteX3" fmla="*/ 205506 w 358079"/>
                <a:gd name="connsiteY3" fmla="*/ 217961 h 280236"/>
                <a:gd name="connsiteX4" fmla="*/ 7006 w 358079"/>
                <a:gd name="connsiteY4" fmla="*/ 32694 h 280236"/>
                <a:gd name="connsiteX5" fmla="*/ 0 w 358079"/>
                <a:gd name="connsiteY5" fmla="*/ 22575 h 280236"/>
                <a:gd name="connsiteX6" fmla="*/ 26467 w 358079"/>
                <a:gd name="connsiteY6" fmla="*/ 21018 h 280236"/>
                <a:gd name="connsiteX7" fmla="*/ 114430 w 358079"/>
                <a:gd name="connsiteY7" fmla="*/ 98861 h 280236"/>
                <a:gd name="connsiteX8" fmla="*/ 182932 w 358079"/>
                <a:gd name="connsiteY8" fmla="*/ 126106 h 280236"/>
                <a:gd name="connsiteX9" fmla="*/ 200058 w 358079"/>
                <a:gd name="connsiteY9" fmla="*/ 126885 h 280236"/>
                <a:gd name="connsiteX10" fmla="*/ 333948 w 358079"/>
                <a:gd name="connsiteY10" fmla="*/ 36586 h 280236"/>
                <a:gd name="connsiteX11" fmla="*/ 364307 w 358079"/>
                <a:gd name="connsiteY11" fmla="*/ 0 h 280236"/>
                <a:gd name="connsiteX12" fmla="*/ 284907 w 358079"/>
                <a:gd name="connsiteY12" fmla="*/ 184489 h 280236"/>
                <a:gd name="connsiteX13" fmla="*/ 281015 w 358079"/>
                <a:gd name="connsiteY13" fmla="*/ 203950 h 280236"/>
                <a:gd name="connsiteX14" fmla="*/ 251434 w 358079"/>
                <a:gd name="connsiteY14" fmla="*/ 265446 h 280236"/>
                <a:gd name="connsiteX15" fmla="*/ 248320 w 358079"/>
                <a:gd name="connsiteY15" fmla="*/ 281014 h 28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58079" h="280236">
                  <a:moveTo>
                    <a:pt x="248320" y="281014"/>
                  </a:moveTo>
                  <a:cubicBezTo>
                    <a:pt x="250656" y="264667"/>
                    <a:pt x="242871" y="253769"/>
                    <a:pt x="230416" y="245207"/>
                  </a:cubicBezTo>
                  <a:cubicBezTo>
                    <a:pt x="224967" y="241314"/>
                    <a:pt x="224189" y="244428"/>
                    <a:pt x="223411" y="249099"/>
                  </a:cubicBezTo>
                  <a:cubicBezTo>
                    <a:pt x="220297" y="237422"/>
                    <a:pt x="217183" y="226524"/>
                    <a:pt x="205506" y="217961"/>
                  </a:cubicBezTo>
                  <a:cubicBezTo>
                    <a:pt x="134669" y="161914"/>
                    <a:pt x="72394" y="94969"/>
                    <a:pt x="7006" y="32694"/>
                  </a:cubicBezTo>
                  <a:cubicBezTo>
                    <a:pt x="3892" y="29580"/>
                    <a:pt x="2335" y="26467"/>
                    <a:pt x="0" y="22575"/>
                  </a:cubicBezTo>
                  <a:cubicBezTo>
                    <a:pt x="8563" y="11677"/>
                    <a:pt x="16347" y="10898"/>
                    <a:pt x="26467" y="21018"/>
                  </a:cubicBezTo>
                  <a:cubicBezTo>
                    <a:pt x="59939" y="51377"/>
                    <a:pt x="80957" y="67724"/>
                    <a:pt x="114430" y="98861"/>
                  </a:cubicBezTo>
                  <a:cubicBezTo>
                    <a:pt x="130777" y="113651"/>
                    <a:pt x="160357" y="121436"/>
                    <a:pt x="182932" y="126106"/>
                  </a:cubicBezTo>
                  <a:cubicBezTo>
                    <a:pt x="186046" y="126885"/>
                    <a:pt x="196944" y="126885"/>
                    <a:pt x="200058" y="126885"/>
                  </a:cubicBezTo>
                  <a:cubicBezTo>
                    <a:pt x="268560" y="133112"/>
                    <a:pt x="298918" y="85628"/>
                    <a:pt x="333948" y="36586"/>
                  </a:cubicBezTo>
                  <a:cubicBezTo>
                    <a:pt x="343289" y="23353"/>
                    <a:pt x="353409" y="11677"/>
                    <a:pt x="364307" y="0"/>
                  </a:cubicBezTo>
                  <a:cubicBezTo>
                    <a:pt x="338619" y="62275"/>
                    <a:pt x="315266" y="124549"/>
                    <a:pt x="284907" y="184489"/>
                  </a:cubicBezTo>
                  <a:cubicBezTo>
                    <a:pt x="281793" y="189938"/>
                    <a:pt x="273230" y="196165"/>
                    <a:pt x="281015" y="203950"/>
                  </a:cubicBezTo>
                  <a:cubicBezTo>
                    <a:pt x="263110" y="220297"/>
                    <a:pt x="252212" y="240536"/>
                    <a:pt x="251434" y="265446"/>
                  </a:cubicBezTo>
                  <a:cubicBezTo>
                    <a:pt x="251434" y="270895"/>
                    <a:pt x="252212" y="276344"/>
                    <a:pt x="248320" y="281014"/>
                  </a:cubicBezTo>
                  <a:close/>
                </a:path>
              </a:pathLst>
            </a:custGeom>
            <a:solidFill>
              <a:srgbClr val="E9AB83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7" name="Freeform: Shape 1856">
              <a:extLst>
                <a:ext uri="{FF2B5EF4-FFF2-40B4-BE49-F238E27FC236}">
                  <a16:creationId xmlns:a16="http://schemas.microsoft.com/office/drawing/2014/main" id="{702166A5-6038-4F45-8B11-809EEA961E2D}"/>
                </a:ext>
              </a:extLst>
            </p:cNvPr>
            <p:cNvSpPr/>
            <p:nvPr/>
          </p:nvSpPr>
          <p:spPr>
            <a:xfrm>
              <a:off x="5592735" y="319130"/>
              <a:ext cx="778434" cy="467058"/>
            </a:xfrm>
            <a:custGeom>
              <a:avLst/>
              <a:gdLst>
                <a:gd name="connsiteX0" fmla="*/ 36980 w 778433"/>
                <a:gd name="connsiteY0" fmla="*/ 467865 h 467060"/>
                <a:gd name="connsiteX1" fmla="*/ 393 w 778433"/>
                <a:gd name="connsiteY1" fmla="*/ 277927 h 467060"/>
                <a:gd name="connsiteX2" fmla="*/ 33866 w 778433"/>
                <a:gd name="connsiteY2" fmla="*/ 202419 h 467060"/>
                <a:gd name="connsiteX3" fmla="*/ 63446 w 778433"/>
                <a:gd name="connsiteY3" fmla="*/ 142480 h 467060"/>
                <a:gd name="connsiteX4" fmla="*/ 79015 w 778433"/>
                <a:gd name="connsiteY4" fmla="*/ 116791 h 467060"/>
                <a:gd name="connsiteX5" fmla="*/ 135841 w 778433"/>
                <a:gd name="connsiteY5" fmla="*/ 63858 h 467060"/>
                <a:gd name="connsiteX6" fmla="*/ 179433 w 778433"/>
                <a:gd name="connsiteY6" fmla="*/ 36613 h 467060"/>
                <a:gd name="connsiteX7" fmla="*/ 500926 w 778433"/>
                <a:gd name="connsiteY7" fmla="*/ 26 h 467060"/>
                <a:gd name="connsiteX8" fmla="*/ 708768 w 778433"/>
                <a:gd name="connsiteY8" fmla="*/ 73199 h 467060"/>
                <a:gd name="connsiteX9" fmla="*/ 785054 w 778433"/>
                <a:gd name="connsiteY9" fmla="*/ 206311 h 467060"/>
                <a:gd name="connsiteX10" fmla="*/ 774935 w 778433"/>
                <a:gd name="connsiteY10" fmla="*/ 242119 h 467060"/>
                <a:gd name="connsiteX11" fmla="*/ 774935 w 778433"/>
                <a:gd name="connsiteY11" fmla="*/ 219545 h 467060"/>
                <a:gd name="connsiteX12" fmla="*/ 693978 w 778433"/>
                <a:gd name="connsiteY12" fmla="*/ 111342 h 467060"/>
                <a:gd name="connsiteX13" fmla="*/ 486136 w 778433"/>
                <a:gd name="connsiteY13" fmla="*/ 36613 h 467060"/>
                <a:gd name="connsiteX14" fmla="*/ 234702 w 778433"/>
                <a:gd name="connsiteY14" fmla="*/ 90325 h 467060"/>
                <a:gd name="connsiteX15" fmla="*/ 214462 w 778433"/>
                <a:gd name="connsiteY15" fmla="*/ 100444 h 467060"/>
                <a:gd name="connsiteX16" fmla="*/ 126500 w 778433"/>
                <a:gd name="connsiteY16" fmla="*/ 283376 h 467060"/>
                <a:gd name="connsiteX17" fmla="*/ 133505 w 778433"/>
                <a:gd name="connsiteY17" fmla="*/ 325412 h 467060"/>
                <a:gd name="connsiteX18" fmla="*/ 123386 w 778433"/>
                <a:gd name="connsiteY18" fmla="*/ 336310 h 467060"/>
                <a:gd name="connsiteX19" fmla="*/ 79794 w 778433"/>
                <a:gd name="connsiteY19" fmla="*/ 305951 h 467060"/>
                <a:gd name="connsiteX20" fmla="*/ 61889 w 778433"/>
                <a:gd name="connsiteY20" fmla="*/ 269364 h 467060"/>
                <a:gd name="connsiteX21" fmla="*/ 54105 w 778433"/>
                <a:gd name="connsiteY21" fmla="*/ 295831 h 467060"/>
                <a:gd name="connsiteX22" fmla="*/ 46321 w 778433"/>
                <a:gd name="connsiteY22" fmla="*/ 456188 h 467060"/>
                <a:gd name="connsiteX23" fmla="*/ 36980 w 778433"/>
                <a:gd name="connsiteY23" fmla="*/ 467865 h 467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78433" h="467060">
                  <a:moveTo>
                    <a:pt x="36980" y="467865"/>
                  </a:moveTo>
                  <a:cubicBezTo>
                    <a:pt x="15183" y="406369"/>
                    <a:pt x="4285" y="342537"/>
                    <a:pt x="393" y="277927"/>
                  </a:cubicBezTo>
                  <a:cubicBezTo>
                    <a:pt x="-1164" y="249125"/>
                    <a:pt x="393" y="220323"/>
                    <a:pt x="33866" y="202419"/>
                  </a:cubicBezTo>
                  <a:cubicBezTo>
                    <a:pt x="52548" y="192299"/>
                    <a:pt x="60333" y="165833"/>
                    <a:pt x="63446" y="142480"/>
                  </a:cubicBezTo>
                  <a:cubicBezTo>
                    <a:pt x="65003" y="130803"/>
                    <a:pt x="68896" y="123019"/>
                    <a:pt x="79015" y="116791"/>
                  </a:cubicBezTo>
                  <a:cubicBezTo>
                    <a:pt x="100811" y="102780"/>
                    <a:pt x="121829" y="87211"/>
                    <a:pt x="135841" y="63858"/>
                  </a:cubicBezTo>
                  <a:cubicBezTo>
                    <a:pt x="145182" y="48289"/>
                    <a:pt x="161529" y="39726"/>
                    <a:pt x="179433" y="36613"/>
                  </a:cubicBezTo>
                  <a:cubicBezTo>
                    <a:pt x="286078" y="18709"/>
                    <a:pt x="392724" y="805"/>
                    <a:pt x="500926" y="26"/>
                  </a:cubicBezTo>
                  <a:cubicBezTo>
                    <a:pt x="578770" y="-752"/>
                    <a:pt x="651164" y="15595"/>
                    <a:pt x="708768" y="73199"/>
                  </a:cubicBezTo>
                  <a:cubicBezTo>
                    <a:pt x="750803" y="115234"/>
                    <a:pt x="786611" y="186072"/>
                    <a:pt x="785054" y="206311"/>
                  </a:cubicBezTo>
                  <a:cubicBezTo>
                    <a:pt x="785054" y="207868"/>
                    <a:pt x="775713" y="240562"/>
                    <a:pt x="774935" y="242119"/>
                  </a:cubicBezTo>
                  <a:cubicBezTo>
                    <a:pt x="774156" y="242119"/>
                    <a:pt x="775713" y="219545"/>
                    <a:pt x="774935" y="219545"/>
                  </a:cubicBezTo>
                  <a:cubicBezTo>
                    <a:pt x="753139" y="175952"/>
                    <a:pt x="728229" y="147150"/>
                    <a:pt x="693978" y="111342"/>
                  </a:cubicBezTo>
                  <a:cubicBezTo>
                    <a:pt x="637152" y="52181"/>
                    <a:pt x="563979" y="35834"/>
                    <a:pt x="486136" y="36613"/>
                  </a:cubicBezTo>
                  <a:cubicBezTo>
                    <a:pt x="398951" y="37391"/>
                    <a:pt x="314880" y="54517"/>
                    <a:pt x="234702" y="90325"/>
                  </a:cubicBezTo>
                  <a:cubicBezTo>
                    <a:pt x="227696" y="93438"/>
                    <a:pt x="221468" y="96552"/>
                    <a:pt x="214462" y="100444"/>
                  </a:cubicBezTo>
                  <a:cubicBezTo>
                    <a:pt x="126500" y="150264"/>
                    <a:pt x="118715" y="204754"/>
                    <a:pt x="126500" y="283376"/>
                  </a:cubicBezTo>
                  <a:cubicBezTo>
                    <a:pt x="128056" y="297388"/>
                    <a:pt x="130392" y="311400"/>
                    <a:pt x="133505" y="325412"/>
                  </a:cubicBezTo>
                  <a:cubicBezTo>
                    <a:pt x="135841" y="335531"/>
                    <a:pt x="131948" y="336310"/>
                    <a:pt x="123386" y="336310"/>
                  </a:cubicBezTo>
                  <a:cubicBezTo>
                    <a:pt x="90692" y="337088"/>
                    <a:pt x="90692" y="337088"/>
                    <a:pt x="79794" y="305951"/>
                  </a:cubicBezTo>
                  <a:cubicBezTo>
                    <a:pt x="75123" y="293496"/>
                    <a:pt x="72788" y="280262"/>
                    <a:pt x="61889" y="269364"/>
                  </a:cubicBezTo>
                  <a:cubicBezTo>
                    <a:pt x="54105" y="277927"/>
                    <a:pt x="54884" y="287268"/>
                    <a:pt x="54105" y="295831"/>
                  </a:cubicBezTo>
                  <a:cubicBezTo>
                    <a:pt x="50213" y="348765"/>
                    <a:pt x="52548" y="402476"/>
                    <a:pt x="46321" y="456188"/>
                  </a:cubicBezTo>
                  <a:cubicBezTo>
                    <a:pt x="47878" y="461637"/>
                    <a:pt x="50991" y="474092"/>
                    <a:pt x="36980" y="467865"/>
                  </a:cubicBezTo>
                  <a:close/>
                </a:path>
              </a:pathLst>
            </a:custGeom>
            <a:solidFill>
              <a:srgbClr val="520000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8" name="Freeform: Shape 1857">
              <a:extLst>
                <a:ext uri="{FF2B5EF4-FFF2-40B4-BE49-F238E27FC236}">
                  <a16:creationId xmlns:a16="http://schemas.microsoft.com/office/drawing/2014/main" id="{5AEEAB3E-7B87-4218-B652-AA07F6FEAE4D}"/>
                </a:ext>
              </a:extLst>
            </p:cNvPr>
            <p:cNvSpPr/>
            <p:nvPr/>
          </p:nvSpPr>
          <p:spPr>
            <a:xfrm>
              <a:off x="5938630" y="873225"/>
              <a:ext cx="202394" cy="54490"/>
            </a:xfrm>
            <a:custGeom>
              <a:avLst/>
              <a:gdLst>
                <a:gd name="connsiteX0" fmla="*/ 49942 w 202392"/>
                <a:gd name="connsiteY0" fmla="*/ 173 h 54490"/>
                <a:gd name="connsiteX1" fmla="*/ 195509 w 202392"/>
                <a:gd name="connsiteY1" fmla="*/ 4844 h 54490"/>
                <a:gd name="connsiteX2" fmla="*/ 207185 w 202392"/>
                <a:gd name="connsiteY2" fmla="*/ 20412 h 54490"/>
                <a:gd name="connsiteX3" fmla="*/ 153473 w 202392"/>
                <a:gd name="connsiteY3" fmla="*/ 56220 h 54490"/>
                <a:gd name="connsiteX4" fmla="*/ 51499 w 202392"/>
                <a:gd name="connsiteY4" fmla="*/ 46101 h 54490"/>
                <a:gd name="connsiteX5" fmla="*/ 4793 w 202392"/>
                <a:gd name="connsiteY5" fmla="*/ 15742 h 54490"/>
                <a:gd name="connsiteX6" fmla="*/ 122 w 202392"/>
                <a:gd name="connsiteY6" fmla="*/ 4844 h 54490"/>
                <a:gd name="connsiteX7" fmla="*/ 11798 w 202392"/>
                <a:gd name="connsiteY7" fmla="*/ 173 h 54490"/>
                <a:gd name="connsiteX8" fmla="*/ 49942 w 202392"/>
                <a:gd name="connsiteY8" fmla="*/ 173 h 5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392" h="54490">
                  <a:moveTo>
                    <a:pt x="49942" y="173"/>
                  </a:moveTo>
                  <a:cubicBezTo>
                    <a:pt x="98205" y="3287"/>
                    <a:pt x="147246" y="5622"/>
                    <a:pt x="195509" y="4844"/>
                  </a:cubicBezTo>
                  <a:cubicBezTo>
                    <a:pt x="207185" y="4844"/>
                    <a:pt x="211077" y="7957"/>
                    <a:pt x="207185" y="20412"/>
                  </a:cubicBezTo>
                  <a:cubicBezTo>
                    <a:pt x="199401" y="45322"/>
                    <a:pt x="187724" y="55442"/>
                    <a:pt x="153473" y="56220"/>
                  </a:cubicBezTo>
                  <a:cubicBezTo>
                    <a:pt x="119222" y="56999"/>
                    <a:pt x="84971" y="53106"/>
                    <a:pt x="51499" y="46101"/>
                  </a:cubicBezTo>
                  <a:cubicBezTo>
                    <a:pt x="32816" y="42208"/>
                    <a:pt x="17247" y="30532"/>
                    <a:pt x="4793" y="15742"/>
                  </a:cubicBezTo>
                  <a:cubicBezTo>
                    <a:pt x="2457" y="12628"/>
                    <a:pt x="-656" y="9514"/>
                    <a:pt x="122" y="4844"/>
                  </a:cubicBezTo>
                  <a:cubicBezTo>
                    <a:pt x="1679" y="-1384"/>
                    <a:pt x="7128" y="173"/>
                    <a:pt x="11798" y="173"/>
                  </a:cubicBezTo>
                  <a:cubicBezTo>
                    <a:pt x="24253" y="173"/>
                    <a:pt x="37487" y="173"/>
                    <a:pt x="49942" y="173"/>
                  </a:cubicBezTo>
                  <a:close/>
                </a:path>
              </a:pathLst>
            </a:custGeom>
            <a:solidFill>
              <a:srgbClr val="FEFBFA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9" name="Freeform: Shape 1858">
              <a:extLst>
                <a:ext uri="{FF2B5EF4-FFF2-40B4-BE49-F238E27FC236}">
                  <a16:creationId xmlns:a16="http://schemas.microsoft.com/office/drawing/2014/main" id="{70DD084B-4FA9-4343-8369-092C5FEAE386}"/>
                </a:ext>
              </a:extLst>
            </p:cNvPr>
            <p:cNvSpPr/>
            <p:nvPr/>
          </p:nvSpPr>
          <p:spPr>
            <a:xfrm>
              <a:off x="5864801" y="458980"/>
              <a:ext cx="116765" cy="46706"/>
            </a:xfrm>
            <a:custGeom>
              <a:avLst/>
              <a:gdLst>
                <a:gd name="connsiteX0" fmla="*/ 0 w 116765"/>
                <a:gd name="connsiteY0" fmla="*/ 50893 h 46706"/>
                <a:gd name="connsiteX1" fmla="*/ 107424 w 116765"/>
                <a:gd name="connsiteY1" fmla="*/ 295 h 46706"/>
                <a:gd name="connsiteX2" fmla="*/ 120657 w 116765"/>
                <a:gd name="connsiteY2" fmla="*/ 12750 h 46706"/>
                <a:gd name="connsiteX3" fmla="*/ 98083 w 116765"/>
                <a:gd name="connsiteY3" fmla="*/ 43887 h 46706"/>
                <a:gd name="connsiteX4" fmla="*/ 0 w 116765"/>
                <a:gd name="connsiteY4" fmla="*/ 50893 h 46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765" h="46706">
                  <a:moveTo>
                    <a:pt x="0" y="50893"/>
                  </a:moveTo>
                  <a:cubicBezTo>
                    <a:pt x="24910" y="5744"/>
                    <a:pt x="68502" y="8079"/>
                    <a:pt x="107424" y="295"/>
                  </a:cubicBezTo>
                  <a:cubicBezTo>
                    <a:pt x="115208" y="-1262"/>
                    <a:pt x="122993" y="3409"/>
                    <a:pt x="120657" y="12750"/>
                  </a:cubicBezTo>
                  <a:cubicBezTo>
                    <a:pt x="117544" y="25205"/>
                    <a:pt x="116765" y="42330"/>
                    <a:pt x="98083" y="43887"/>
                  </a:cubicBezTo>
                  <a:cubicBezTo>
                    <a:pt x="66167" y="47001"/>
                    <a:pt x="34251" y="48558"/>
                    <a:pt x="0" y="50893"/>
                  </a:cubicBezTo>
                  <a:close/>
                </a:path>
              </a:pathLst>
            </a:custGeom>
            <a:solidFill>
              <a:srgbClr val="520201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0" name="Freeform: Shape 1859">
              <a:extLst>
                <a:ext uri="{FF2B5EF4-FFF2-40B4-BE49-F238E27FC236}">
                  <a16:creationId xmlns:a16="http://schemas.microsoft.com/office/drawing/2014/main" id="{8947F0C1-6FFD-4388-BE23-E4C8C2062C6C}"/>
                </a:ext>
              </a:extLst>
            </p:cNvPr>
            <p:cNvSpPr/>
            <p:nvPr/>
          </p:nvSpPr>
          <p:spPr>
            <a:xfrm>
              <a:off x="6152019" y="483587"/>
              <a:ext cx="116765" cy="54490"/>
            </a:xfrm>
            <a:custGeom>
              <a:avLst/>
              <a:gdLst>
                <a:gd name="connsiteX0" fmla="*/ 119126 w 116765"/>
                <a:gd name="connsiteY0" fmla="*/ 61315 h 54490"/>
                <a:gd name="connsiteX1" fmla="*/ 19486 w 116765"/>
                <a:gd name="connsiteY1" fmla="*/ 44968 h 54490"/>
                <a:gd name="connsiteX2" fmla="*/ 804 w 116765"/>
                <a:gd name="connsiteY2" fmla="*/ 9939 h 54490"/>
                <a:gd name="connsiteX3" fmla="*/ 25713 w 116765"/>
                <a:gd name="connsiteY3" fmla="*/ 2933 h 54490"/>
                <a:gd name="connsiteX4" fmla="*/ 90323 w 116765"/>
                <a:gd name="connsiteY4" fmla="*/ 26286 h 54490"/>
                <a:gd name="connsiteX5" fmla="*/ 119126 w 116765"/>
                <a:gd name="connsiteY5" fmla="*/ 61315 h 5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765" h="54490">
                  <a:moveTo>
                    <a:pt x="119126" y="61315"/>
                  </a:moveTo>
                  <a:cubicBezTo>
                    <a:pt x="83318" y="55088"/>
                    <a:pt x="51402" y="50417"/>
                    <a:pt x="19486" y="44968"/>
                  </a:cubicBezTo>
                  <a:cubicBezTo>
                    <a:pt x="7810" y="42633"/>
                    <a:pt x="-3089" y="21615"/>
                    <a:pt x="804" y="9939"/>
                  </a:cubicBezTo>
                  <a:cubicBezTo>
                    <a:pt x="5474" y="-4852"/>
                    <a:pt x="17151" y="597"/>
                    <a:pt x="25713" y="2933"/>
                  </a:cubicBezTo>
                  <a:cubicBezTo>
                    <a:pt x="47510" y="9939"/>
                    <a:pt x="69306" y="16945"/>
                    <a:pt x="90323" y="26286"/>
                  </a:cubicBezTo>
                  <a:cubicBezTo>
                    <a:pt x="104335" y="30956"/>
                    <a:pt x="107449" y="47303"/>
                    <a:pt x="119126" y="61315"/>
                  </a:cubicBezTo>
                  <a:close/>
                </a:path>
              </a:pathLst>
            </a:custGeom>
            <a:solidFill>
              <a:srgbClr val="520202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1" name="Freeform: Shape 1860">
              <a:extLst>
                <a:ext uri="{FF2B5EF4-FFF2-40B4-BE49-F238E27FC236}">
                  <a16:creationId xmlns:a16="http://schemas.microsoft.com/office/drawing/2014/main" id="{4B5FC560-6098-4208-85F4-76BEBD52E822}"/>
                </a:ext>
              </a:extLst>
            </p:cNvPr>
            <p:cNvSpPr/>
            <p:nvPr/>
          </p:nvSpPr>
          <p:spPr>
            <a:xfrm>
              <a:off x="4514220" y="2446492"/>
              <a:ext cx="544904" cy="607176"/>
            </a:xfrm>
            <a:custGeom>
              <a:avLst/>
              <a:gdLst>
                <a:gd name="connsiteX0" fmla="*/ 546460 w 544903"/>
                <a:gd name="connsiteY0" fmla="*/ 580050 h 607178"/>
                <a:gd name="connsiteX1" fmla="*/ 448378 w 544903"/>
                <a:gd name="connsiteY1" fmla="*/ 590169 h 607178"/>
                <a:gd name="connsiteX2" fmla="*/ 279458 w 544903"/>
                <a:gd name="connsiteY2" fmla="*/ 603403 h 607178"/>
                <a:gd name="connsiteX3" fmla="*/ 259997 w 544903"/>
                <a:gd name="connsiteY3" fmla="*/ 609630 h 607178"/>
                <a:gd name="connsiteX4" fmla="*/ 175926 w 544903"/>
                <a:gd name="connsiteY4" fmla="*/ 411908 h 607178"/>
                <a:gd name="connsiteX5" fmla="*/ 49041 w 544903"/>
                <a:gd name="connsiteY5" fmla="*/ 138678 h 607178"/>
                <a:gd name="connsiteX6" fmla="*/ 10898 w 544903"/>
                <a:gd name="connsiteY6" fmla="*/ 36703 h 607178"/>
                <a:gd name="connsiteX7" fmla="*/ 0 w 544903"/>
                <a:gd name="connsiteY7" fmla="*/ 18799 h 607178"/>
                <a:gd name="connsiteX8" fmla="*/ 265446 w 544903"/>
                <a:gd name="connsiteY8" fmla="*/ 5566 h 607178"/>
                <a:gd name="connsiteX9" fmla="*/ 368978 w 544903"/>
                <a:gd name="connsiteY9" fmla="*/ 11793 h 607178"/>
                <a:gd name="connsiteX10" fmla="*/ 390774 w 544903"/>
                <a:gd name="connsiteY10" fmla="*/ 28919 h 607178"/>
                <a:gd name="connsiteX11" fmla="*/ 430474 w 544903"/>
                <a:gd name="connsiteY11" fmla="*/ 171372 h 607178"/>
                <a:gd name="connsiteX12" fmla="*/ 535562 w 544903"/>
                <a:gd name="connsiteY12" fmla="*/ 530230 h 607178"/>
                <a:gd name="connsiteX13" fmla="*/ 546460 w 544903"/>
                <a:gd name="connsiteY13" fmla="*/ 580050 h 607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4903" h="607178">
                  <a:moveTo>
                    <a:pt x="546460" y="580050"/>
                  </a:moveTo>
                  <a:cubicBezTo>
                    <a:pt x="513766" y="583942"/>
                    <a:pt x="481072" y="587834"/>
                    <a:pt x="448378" y="590169"/>
                  </a:cubicBezTo>
                  <a:cubicBezTo>
                    <a:pt x="392331" y="594840"/>
                    <a:pt x="335505" y="598732"/>
                    <a:pt x="279458" y="603403"/>
                  </a:cubicBezTo>
                  <a:cubicBezTo>
                    <a:pt x="274009" y="604181"/>
                    <a:pt x="265446" y="609630"/>
                    <a:pt x="259997" y="609630"/>
                  </a:cubicBezTo>
                  <a:cubicBezTo>
                    <a:pt x="230416" y="545799"/>
                    <a:pt x="205507" y="475740"/>
                    <a:pt x="175926" y="411908"/>
                  </a:cubicBezTo>
                  <a:cubicBezTo>
                    <a:pt x="133891" y="320831"/>
                    <a:pt x="90298" y="229755"/>
                    <a:pt x="49041" y="138678"/>
                  </a:cubicBezTo>
                  <a:cubicBezTo>
                    <a:pt x="34251" y="105205"/>
                    <a:pt x="24131" y="70176"/>
                    <a:pt x="10898" y="36703"/>
                  </a:cubicBezTo>
                  <a:cubicBezTo>
                    <a:pt x="8563" y="30476"/>
                    <a:pt x="8563" y="21134"/>
                    <a:pt x="0" y="18799"/>
                  </a:cubicBezTo>
                  <a:cubicBezTo>
                    <a:pt x="87963" y="1674"/>
                    <a:pt x="175926" y="-6111"/>
                    <a:pt x="265446" y="5566"/>
                  </a:cubicBezTo>
                  <a:cubicBezTo>
                    <a:pt x="299697" y="10236"/>
                    <a:pt x="333948" y="10236"/>
                    <a:pt x="368978" y="11793"/>
                  </a:cubicBezTo>
                  <a:cubicBezTo>
                    <a:pt x="381432" y="12572"/>
                    <a:pt x="387660" y="15685"/>
                    <a:pt x="390774" y="28919"/>
                  </a:cubicBezTo>
                  <a:cubicBezTo>
                    <a:pt x="403229" y="76403"/>
                    <a:pt x="417240" y="123888"/>
                    <a:pt x="430474" y="171372"/>
                  </a:cubicBezTo>
                  <a:cubicBezTo>
                    <a:pt x="436701" y="194725"/>
                    <a:pt x="499754" y="462506"/>
                    <a:pt x="535562" y="530230"/>
                  </a:cubicBezTo>
                  <a:cubicBezTo>
                    <a:pt x="542568" y="544242"/>
                    <a:pt x="546460" y="562146"/>
                    <a:pt x="546460" y="580050"/>
                  </a:cubicBezTo>
                  <a:close/>
                </a:path>
              </a:pathLst>
            </a:custGeom>
            <a:solidFill>
              <a:srgbClr val="FEC295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2" name="Freeform: Shape 1861">
              <a:extLst>
                <a:ext uri="{FF2B5EF4-FFF2-40B4-BE49-F238E27FC236}">
                  <a16:creationId xmlns:a16="http://schemas.microsoft.com/office/drawing/2014/main" id="{3C24A891-A993-4413-81D5-4AD752F7FB8F}"/>
                </a:ext>
              </a:extLst>
            </p:cNvPr>
            <p:cNvSpPr/>
            <p:nvPr/>
          </p:nvSpPr>
          <p:spPr>
            <a:xfrm>
              <a:off x="8604886" y="5978350"/>
              <a:ext cx="280236" cy="280236"/>
            </a:xfrm>
            <a:custGeom>
              <a:avLst/>
              <a:gdLst>
                <a:gd name="connsiteX0" fmla="*/ 280236 w 280236"/>
                <a:gd name="connsiteY0" fmla="*/ 140118 h 280236"/>
                <a:gd name="connsiteX1" fmla="*/ 140118 w 280236"/>
                <a:gd name="connsiteY1" fmla="*/ 280236 h 280236"/>
                <a:gd name="connsiteX2" fmla="*/ 0 w 280236"/>
                <a:gd name="connsiteY2" fmla="*/ 140118 h 280236"/>
                <a:gd name="connsiteX3" fmla="*/ 140118 w 280236"/>
                <a:gd name="connsiteY3" fmla="*/ 0 h 280236"/>
                <a:gd name="connsiteX4" fmla="*/ 280236 w 280236"/>
                <a:gd name="connsiteY4" fmla="*/ 140118 h 28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236" h="280236">
                  <a:moveTo>
                    <a:pt x="280236" y="140118"/>
                  </a:moveTo>
                  <a:cubicBezTo>
                    <a:pt x="280236" y="217503"/>
                    <a:pt x="217503" y="280236"/>
                    <a:pt x="140118" y="280236"/>
                  </a:cubicBezTo>
                  <a:cubicBezTo>
                    <a:pt x="62733" y="280236"/>
                    <a:pt x="0" y="217503"/>
                    <a:pt x="0" y="140118"/>
                  </a:cubicBezTo>
                  <a:cubicBezTo>
                    <a:pt x="0" y="62733"/>
                    <a:pt x="62733" y="0"/>
                    <a:pt x="140118" y="0"/>
                  </a:cubicBezTo>
                  <a:cubicBezTo>
                    <a:pt x="217503" y="0"/>
                    <a:pt x="280236" y="62733"/>
                    <a:pt x="280236" y="140118"/>
                  </a:cubicBezTo>
                  <a:close/>
                </a:path>
              </a:pathLst>
            </a:custGeom>
            <a:solidFill>
              <a:srgbClr val="4D4D4D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3" name="Freeform: Shape 1862">
              <a:extLst>
                <a:ext uri="{FF2B5EF4-FFF2-40B4-BE49-F238E27FC236}">
                  <a16:creationId xmlns:a16="http://schemas.microsoft.com/office/drawing/2014/main" id="{0678765A-6008-47F0-8779-A29DD4AD18E1}"/>
                </a:ext>
              </a:extLst>
            </p:cNvPr>
            <p:cNvSpPr/>
            <p:nvPr/>
          </p:nvSpPr>
          <p:spPr>
            <a:xfrm>
              <a:off x="5068444" y="3402521"/>
              <a:ext cx="4514912" cy="2911333"/>
            </a:xfrm>
            <a:custGeom>
              <a:avLst/>
              <a:gdLst>
                <a:gd name="connsiteX0" fmla="*/ 4505594 w 4514915"/>
                <a:gd name="connsiteY0" fmla="*/ 2738530 h 2911341"/>
                <a:gd name="connsiteX1" fmla="*/ 4402840 w 4514915"/>
                <a:gd name="connsiteY1" fmla="*/ 2608531 h 2911341"/>
                <a:gd name="connsiteX2" fmla="*/ 4384158 w 4514915"/>
                <a:gd name="connsiteY2" fmla="*/ 2744757 h 2911341"/>
                <a:gd name="connsiteX3" fmla="*/ 4363919 w 4514915"/>
                <a:gd name="connsiteY3" fmla="*/ 2761104 h 2911341"/>
                <a:gd name="connsiteX4" fmla="*/ 1209706 w 4514915"/>
                <a:gd name="connsiteY4" fmla="*/ 1449443 h 2911341"/>
                <a:gd name="connsiteX5" fmla="*/ 468637 w 4514915"/>
                <a:gd name="connsiteY5" fmla="*/ 347960 h 2911341"/>
                <a:gd name="connsiteX6" fmla="*/ 355764 w 4514915"/>
                <a:gd name="connsiteY6" fmla="*/ 235087 h 2911341"/>
                <a:gd name="connsiteX7" fmla="*/ 84869 w 4514915"/>
                <a:gd name="connsiteY7" fmla="*/ 0 h 2911341"/>
                <a:gd name="connsiteX8" fmla="*/ 20 w 4514915"/>
                <a:gd name="connsiteY8" fmla="*/ 140118 h 2911341"/>
                <a:gd name="connsiteX9" fmla="*/ 270914 w 4514915"/>
                <a:gd name="connsiteY9" fmla="*/ 362750 h 2911341"/>
                <a:gd name="connsiteX10" fmla="*/ 365105 w 4514915"/>
                <a:gd name="connsiteY10" fmla="*/ 462390 h 2911341"/>
                <a:gd name="connsiteX11" fmla="*/ 1135754 w 4514915"/>
                <a:gd name="connsiteY11" fmla="*/ 1567765 h 2911341"/>
                <a:gd name="connsiteX12" fmla="*/ 1198808 w 4514915"/>
                <a:gd name="connsiteY12" fmla="*/ 1598903 h 2911341"/>
                <a:gd name="connsiteX13" fmla="*/ 1805986 w 4514915"/>
                <a:gd name="connsiteY13" fmla="*/ 1859678 h 2911341"/>
                <a:gd name="connsiteX14" fmla="*/ 1816105 w 4514915"/>
                <a:gd name="connsiteY14" fmla="*/ 1883809 h 2911341"/>
                <a:gd name="connsiteX15" fmla="*/ 1429224 w 4514915"/>
                <a:gd name="connsiteY15" fmla="*/ 2810924 h 2911341"/>
                <a:gd name="connsiteX16" fmla="*/ 1468924 w 4514915"/>
                <a:gd name="connsiteY16" fmla="*/ 2879426 h 2911341"/>
                <a:gd name="connsiteX17" fmla="*/ 1566228 w 4514915"/>
                <a:gd name="connsiteY17" fmla="*/ 2896552 h 2911341"/>
                <a:gd name="connsiteX18" fmla="*/ 1615270 w 4514915"/>
                <a:gd name="connsiteY18" fmla="*/ 2884875 h 2911341"/>
                <a:gd name="connsiteX19" fmla="*/ 2751004 w 4514915"/>
                <a:gd name="connsiteY19" fmla="*/ 2263685 h 2911341"/>
                <a:gd name="connsiteX20" fmla="*/ 2775136 w 4514915"/>
                <a:gd name="connsiteY20" fmla="*/ 2257457 h 2911341"/>
                <a:gd name="connsiteX21" fmla="*/ 3218065 w 4514915"/>
                <a:gd name="connsiteY21" fmla="*/ 2445838 h 2911341"/>
                <a:gd name="connsiteX22" fmla="*/ 4347572 w 4514915"/>
                <a:gd name="connsiteY22" fmla="*/ 2909785 h 2911341"/>
                <a:gd name="connsiteX23" fmla="*/ 4389607 w 4514915"/>
                <a:gd name="connsiteY23" fmla="*/ 2912899 h 2911341"/>
                <a:gd name="connsiteX24" fmla="*/ 4487690 w 4514915"/>
                <a:gd name="connsiteY24" fmla="*/ 2894995 h 2911341"/>
                <a:gd name="connsiteX25" fmla="*/ 4504037 w 4514915"/>
                <a:gd name="connsiteY25" fmla="*/ 2877869 h 2911341"/>
                <a:gd name="connsiteX26" fmla="*/ 4514935 w 4514915"/>
                <a:gd name="connsiteY26" fmla="*/ 2761104 h 2911341"/>
                <a:gd name="connsiteX27" fmla="*/ 4505594 w 4514915"/>
                <a:gd name="connsiteY27" fmla="*/ 2738530 h 2911341"/>
                <a:gd name="connsiteX28" fmla="*/ 2079216 w 4514915"/>
                <a:gd name="connsiteY28" fmla="*/ 1971773 h 2911341"/>
                <a:gd name="connsiteX29" fmla="*/ 2462984 w 4514915"/>
                <a:gd name="connsiteY29" fmla="*/ 2129794 h 2911341"/>
                <a:gd name="connsiteX30" fmla="*/ 2471547 w 4514915"/>
                <a:gd name="connsiteY30" fmla="*/ 2134465 h 2911341"/>
                <a:gd name="connsiteX31" fmla="*/ 1918080 w 4514915"/>
                <a:gd name="connsiteY31" fmla="*/ 2416258 h 2911341"/>
                <a:gd name="connsiteX32" fmla="*/ 1921194 w 4514915"/>
                <a:gd name="connsiteY32" fmla="*/ 2396019 h 2911341"/>
                <a:gd name="connsiteX33" fmla="*/ 2059755 w 4514915"/>
                <a:gd name="connsiteY33" fmla="*/ 1983449 h 2911341"/>
                <a:gd name="connsiteX34" fmla="*/ 2079216 w 4514915"/>
                <a:gd name="connsiteY34" fmla="*/ 1971773 h 2911341"/>
                <a:gd name="connsiteX35" fmla="*/ 1562336 w 4514915"/>
                <a:gd name="connsiteY35" fmla="*/ 2787571 h 2911341"/>
                <a:gd name="connsiteX36" fmla="*/ 1566228 w 4514915"/>
                <a:gd name="connsiteY36" fmla="*/ 2772002 h 2911341"/>
                <a:gd name="connsiteX37" fmla="*/ 1906404 w 4514915"/>
                <a:gd name="connsiteY37" fmla="*/ 1924288 h 2911341"/>
                <a:gd name="connsiteX38" fmla="*/ 1932092 w 4514915"/>
                <a:gd name="connsiteY38" fmla="*/ 1913390 h 2911341"/>
                <a:gd name="connsiteX39" fmla="*/ 1977241 w 4514915"/>
                <a:gd name="connsiteY39" fmla="*/ 1935964 h 2911341"/>
                <a:gd name="connsiteX40" fmla="*/ 1960894 w 4514915"/>
                <a:gd name="connsiteY40" fmla="*/ 1981892 h 2911341"/>
                <a:gd name="connsiteX41" fmla="*/ 1790417 w 4514915"/>
                <a:gd name="connsiteY41" fmla="*/ 2465299 h 2911341"/>
                <a:gd name="connsiteX42" fmla="*/ 1800537 w 4514915"/>
                <a:gd name="connsiteY42" fmla="*/ 2482425 h 2911341"/>
                <a:gd name="connsiteX43" fmla="*/ 1921973 w 4514915"/>
                <a:gd name="connsiteY43" fmla="*/ 2513562 h 2911341"/>
                <a:gd name="connsiteX44" fmla="*/ 1950774 w 4514915"/>
                <a:gd name="connsiteY44" fmla="*/ 2507335 h 2911341"/>
                <a:gd name="connsiteX45" fmla="*/ 2566516 w 4514915"/>
                <a:gd name="connsiteY45" fmla="*/ 2191290 h 2911341"/>
                <a:gd name="connsiteX46" fmla="*/ 2603880 w 4514915"/>
                <a:gd name="connsiteY46" fmla="*/ 2188955 h 2911341"/>
                <a:gd name="connsiteX47" fmla="*/ 2677831 w 4514915"/>
                <a:gd name="connsiteY47" fmla="*/ 2220093 h 2911341"/>
                <a:gd name="connsiteX48" fmla="*/ 1562336 w 4514915"/>
                <a:gd name="connsiteY48" fmla="*/ 2787571 h 291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514915" h="2911341">
                  <a:moveTo>
                    <a:pt x="4505594" y="2738530"/>
                  </a:moveTo>
                  <a:cubicBezTo>
                    <a:pt x="4479905" y="2705835"/>
                    <a:pt x="4417631" y="2627992"/>
                    <a:pt x="4402840" y="2608531"/>
                  </a:cubicBezTo>
                  <a:cubicBezTo>
                    <a:pt x="4402840" y="2631105"/>
                    <a:pt x="4395056" y="2709728"/>
                    <a:pt x="4384158" y="2744757"/>
                  </a:cubicBezTo>
                  <a:cubicBezTo>
                    <a:pt x="4380266" y="2758769"/>
                    <a:pt x="4377931" y="2763439"/>
                    <a:pt x="4363919" y="2761104"/>
                  </a:cubicBezTo>
                  <a:cubicBezTo>
                    <a:pt x="4318770" y="2754877"/>
                    <a:pt x="1242400" y="1501598"/>
                    <a:pt x="1209706" y="1449443"/>
                  </a:cubicBezTo>
                  <a:cubicBezTo>
                    <a:pt x="1201143" y="1436210"/>
                    <a:pt x="494325" y="381432"/>
                    <a:pt x="468637" y="347960"/>
                  </a:cubicBezTo>
                  <a:cubicBezTo>
                    <a:pt x="435943" y="305146"/>
                    <a:pt x="421931" y="292691"/>
                    <a:pt x="355764" y="235087"/>
                  </a:cubicBezTo>
                  <a:cubicBezTo>
                    <a:pt x="326962" y="210177"/>
                    <a:pt x="133910" y="51377"/>
                    <a:pt x="84869" y="0"/>
                  </a:cubicBezTo>
                  <a:cubicBezTo>
                    <a:pt x="82534" y="778"/>
                    <a:pt x="22594" y="94191"/>
                    <a:pt x="20" y="140118"/>
                  </a:cubicBezTo>
                  <a:cubicBezTo>
                    <a:pt x="-2316" y="144010"/>
                    <a:pt x="203969" y="310595"/>
                    <a:pt x="270914" y="362750"/>
                  </a:cubicBezTo>
                  <a:cubicBezTo>
                    <a:pt x="307501" y="391552"/>
                    <a:pt x="337081" y="423468"/>
                    <a:pt x="365105" y="462390"/>
                  </a:cubicBezTo>
                  <a:cubicBezTo>
                    <a:pt x="436721" y="560472"/>
                    <a:pt x="1101503" y="1538963"/>
                    <a:pt x="1135754" y="1567765"/>
                  </a:cubicBezTo>
                  <a:cubicBezTo>
                    <a:pt x="1151323" y="1579442"/>
                    <a:pt x="1173119" y="1590340"/>
                    <a:pt x="1198808" y="1598903"/>
                  </a:cubicBezTo>
                  <a:cubicBezTo>
                    <a:pt x="1247849" y="1615250"/>
                    <a:pt x="1654969" y="1798181"/>
                    <a:pt x="1805986" y="1859678"/>
                  </a:cubicBezTo>
                  <a:cubicBezTo>
                    <a:pt x="1819219" y="1865127"/>
                    <a:pt x="1823890" y="1869019"/>
                    <a:pt x="1816105" y="1883809"/>
                  </a:cubicBezTo>
                  <a:cubicBezTo>
                    <a:pt x="1798201" y="1916503"/>
                    <a:pt x="1433116" y="2784457"/>
                    <a:pt x="1429224" y="2810924"/>
                  </a:cubicBezTo>
                  <a:cubicBezTo>
                    <a:pt x="1422996" y="2847510"/>
                    <a:pt x="1433895" y="2866971"/>
                    <a:pt x="1468924" y="2879426"/>
                  </a:cubicBezTo>
                  <a:cubicBezTo>
                    <a:pt x="1500061" y="2890324"/>
                    <a:pt x="1533534" y="2892659"/>
                    <a:pt x="1566228" y="2896552"/>
                  </a:cubicBezTo>
                  <a:cubicBezTo>
                    <a:pt x="1584910" y="2898887"/>
                    <a:pt x="1599701" y="2893438"/>
                    <a:pt x="1615270" y="2884875"/>
                  </a:cubicBezTo>
                  <a:cubicBezTo>
                    <a:pt x="1675209" y="2853738"/>
                    <a:pt x="2641245" y="2333744"/>
                    <a:pt x="2751004" y="2263685"/>
                  </a:cubicBezTo>
                  <a:cubicBezTo>
                    <a:pt x="2758010" y="2259014"/>
                    <a:pt x="2764237" y="2253565"/>
                    <a:pt x="2775136" y="2257457"/>
                  </a:cubicBezTo>
                  <a:cubicBezTo>
                    <a:pt x="2859985" y="2293266"/>
                    <a:pt x="3161239" y="2422485"/>
                    <a:pt x="3218065" y="2445838"/>
                  </a:cubicBezTo>
                  <a:cubicBezTo>
                    <a:pt x="3383871" y="2514340"/>
                    <a:pt x="4295417" y="2889545"/>
                    <a:pt x="4347572" y="2909785"/>
                  </a:cubicBezTo>
                  <a:cubicBezTo>
                    <a:pt x="4361583" y="2915234"/>
                    <a:pt x="4370147" y="2912899"/>
                    <a:pt x="4389607" y="2912899"/>
                  </a:cubicBezTo>
                  <a:cubicBezTo>
                    <a:pt x="4425415" y="2906671"/>
                    <a:pt x="4451103" y="2900444"/>
                    <a:pt x="4487690" y="2894995"/>
                  </a:cubicBezTo>
                  <a:cubicBezTo>
                    <a:pt x="4499366" y="2893438"/>
                    <a:pt x="4503258" y="2888767"/>
                    <a:pt x="4504037" y="2877869"/>
                  </a:cubicBezTo>
                  <a:cubicBezTo>
                    <a:pt x="4507151" y="2838947"/>
                    <a:pt x="4510265" y="2800026"/>
                    <a:pt x="4514935" y="2761104"/>
                  </a:cubicBezTo>
                  <a:cubicBezTo>
                    <a:pt x="4514935" y="2751763"/>
                    <a:pt x="4511821" y="2745535"/>
                    <a:pt x="4505594" y="2738530"/>
                  </a:cubicBezTo>
                  <a:close/>
                  <a:moveTo>
                    <a:pt x="2079216" y="1971773"/>
                  </a:moveTo>
                  <a:cubicBezTo>
                    <a:pt x="2206879" y="2024706"/>
                    <a:pt x="2335321" y="2077639"/>
                    <a:pt x="2462984" y="2129794"/>
                  </a:cubicBezTo>
                  <a:cubicBezTo>
                    <a:pt x="2464540" y="2130573"/>
                    <a:pt x="2466876" y="2131351"/>
                    <a:pt x="2471547" y="2134465"/>
                  </a:cubicBezTo>
                  <a:cubicBezTo>
                    <a:pt x="2285501" y="2229434"/>
                    <a:pt x="2101791" y="2322846"/>
                    <a:pt x="1918080" y="2416258"/>
                  </a:cubicBezTo>
                  <a:cubicBezTo>
                    <a:pt x="1914188" y="2407695"/>
                    <a:pt x="1918859" y="2402246"/>
                    <a:pt x="1921194" y="2396019"/>
                  </a:cubicBezTo>
                  <a:cubicBezTo>
                    <a:pt x="1967122" y="2258236"/>
                    <a:pt x="2013828" y="2120453"/>
                    <a:pt x="2059755" y="1983449"/>
                  </a:cubicBezTo>
                  <a:cubicBezTo>
                    <a:pt x="2062091" y="1973329"/>
                    <a:pt x="2063647" y="1965545"/>
                    <a:pt x="2079216" y="1971773"/>
                  </a:cubicBezTo>
                  <a:close/>
                  <a:moveTo>
                    <a:pt x="1562336" y="2787571"/>
                  </a:moveTo>
                  <a:cubicBezTo>
                    <a:pt x="1560001" y="2782122"/>
                    <a:pt x="1564671" y="2776673"/>
                    <a:pt x="1566228" y="2772002"/>
                  </a:cubicBezTo>
                  <a:cubicBezTo>
                    <a:pt x="1679879" y="2489431"/>
                    <a:pt x="1793531" y="2206859"/>
                    <a:pt x="1906404" y="1924288"/>
                  </a:cubicBezTo>
                  <a:cubicBezTo>
                    <a:pt x="1911853" y="1909498"/>
                    <a:pt x="1918080" y="1904827"/>
                    <a:pt x="1932092" y="1913390"/>
                  </a:cubicBezTo>
                  <a:cubicBezTo>
                    <a:pt x="1946882" y="1921953"/>
                    <a:pt x="1972571" y="1921953"/>
                    <a:pt x="1977241" y="1935964"/>
                  </a:cubicBezTo>
                  <a:cubicBezTo>
                    <a:pt x="1981133" y="1947641"/>
                    <a:pt x="1964786" y="1965545"/>
                    <a:pt x="1960894" y="1981892"/>
                  </a:cubicBezTo>
                  <a:cubicBezTo>
                    <a:pt x="1914966" y="2148477"/>
                    <a:pt x="1850357" y="2309612"/>
                    <a:pt x="1790417" y="2465299"/>
                  </a:cubicBezTo>
                  <a:cubicBezTo>
                    <a:pt x="1785747" y="2476976"/>
                    <a:pt x="1789639" y="2480090"/>
                    <a:pt x="1800537" y="2482425"/>
                  </a:cubicBezTo>
                  <a:cubicBezTo>
                    <a:pt x="1848800" y="2492544"/>
                    <a:pt x="1873710" y="2502664"/>
                    <a:pt x="1921973" y="2513562"/>
                  </a:cubicBezTo>
                  <a:cubicBezTo>
                    <a:pt x="1932870" y="2515897"/>
                    <a:pt x="1941433" y="2512005"/>
                    <a:pt x="1950774" y="2507335"/>
                  </a:cubicBezTo>
                  <a:cubicBezTo>
                    <a:pt x="2150832" y="2406917"/>
                    <a:pt x="2366458" y="2291709"/>
                    <a:pt x="2566516" y="2191290"/>
                  </a:cubicBezTo>
                  <a:cubicBezTo>
                    <a:pt x="2579749" y="2185063"/>
                    <a:pt x="2590647" y="2182728"/>
                    <a:pt x="2603880" y="2188955"/>
                  </a:cubicBezTo>
                  <a:cubicBezTo>
                    <a:pt x="2627233" y="2199854"/>
                    <a:pt x="2652143" y="2209195"/>
                    <a:pt x="2677831" y="2220093"/>
                  </a:cubicBezTo>
                  <a:cubicBezTo>
                    <a:pt x="2311968" y="2417036"/>
                    <a:pt x="1972571" y="2580507"/>
                    <a:pt x="1562336" y="2787571"/>
                  </a:cubicBezTo>
                  <a:close/>
                </a:path>
              </a:pathLst>
            </a:custGeom>
            <a:solidFill>
              <a:srgbClr val="2EA877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4" name="Freeform: Shape 1863">
              <a:extLst>
                <a:ext uri="{FF2B5EF4-FFF2-40B4-BE49-F238E27FC236}">
                  <a16:creationId xmlns:a16="http://schemas.microsoft.com/office/drawing/2014/main" id="{D5409DDD-42DD-4C9E-A32F-34C46D198709}"/>
                </a:ext>
              </a:extLst>
            </p:cNvPr>
            <p:cNvSpPr/>
            <p:nvPr/>
          </p:nvSpPr>
          <p:spPr>
            <a:xfrm>
              <a:off x="6376302" y="3878027"/>
              <a:ext cx="3059241" cy="1813743"/>
            </a:xfrm>
            <a:custGeom>
              <a:avLst/>
              <a:gdLst>
                <a:gd name="connsiteX0" fmla="*/ 114360 w 3059244"/>
                <a:gd name="connsiteY0" fmla="*/ 267897 h 1813750"/>
                <a:gd name="connsiteX1" fmla="*/ 135377 w 3059244"/>
                <a:gd name="connsiteY1" fmla="*/ 264783 h 1813750"/>
                <a:gd name="connsiteX2" fmla="*/ 755010 w 3059244"/>
                <a:gd name="connsiteY2" fmla="*/ 3230 h 1813750"/>
                <a:gd name="connsiteX3" fmla="*/ 796267 w 3059244"/>
                <a:gd name="connsiteY3" fmla="*/ 5565 h 1813750"/>
                <a:gd name="connsiteX4" fmla="*/ 1401889 w 3059244"/>
                <a:gd name="connsiteY4" fmla="*/ 212628 h 1813750"/>
                <a:gd name="connsiteX5" fmla="*/ 2064336 w 3059244"/>
                <a:gd name="connsiteY5" fmla="*/ 439931 h 1813750"/>
                <a:gd name="connsiteX6" fmla="*/ 2646604 w 3059244"/>
                <a:gd name="connsiteY6" fmla="*/ 638432 h 1813750"/>
                <a:gd name="connsiteX7" fmla="*/ 3046719 w 3059244"/>
                <a:gd name="connsiteY7" fmla="*/ 775436 h 1813750"/>
                <a:gd name="connsiteX8" fmla="*/ 3063844 w 3059244"/>
                <a:gd name="connsiteY8" fmla="*/ 805016 h 1813750"/>
                <a:gd name="connsiteX9" fmla="*/ 3061509 w 3059244"/>
                <a:gd name="connsiteY9" fmla="*/ 829148 h 1813750"/>
                <a:gd name="connsiteX10" fmla="*/ 3052168 w 3059244"/>
                <a:gd name="connsiteY10" fmla="*/ 1098486 h 1813750"/>
                <a:gd name="connsiteX11" fmla="*/ 3045941 w 3059244"/>
                <a:gd name="connsiteY11" fmla="*/ 1231598 h 1813750"/>
                <a:gd name="connsiteX12" fmla="*/ 3028815 w 3059244"/>
                <a:gd name="connsiteY12" fmla="*/ 1255729 h 1813750"/>
                <a:gd name="connsiteX13" fmla="*/ 2741573 w 3059244"/>
                <a:gd name="connsiteY13" fmla="*/ 1383393 h 1813750"/>
                <a:gd name="connsiteX14" fmla="*/ 2451218 w 3059244"/>
                <a:gd name="connsiteY14" fmla="*/ 1513391 h 1813750"/>
                <a:gd name="connsiteX15" fmla="*/ 2432535 w 3059244"/>
                <a:gd name="connsiteY15" fmla="*/ 1528181 h 1813750"/>
                <a:gd name="connsiteX16" fmla="*/ 1844817 w 3059244"/>
                <a:gd name="connsiteY16" fmla="*/ 1790513 h 1813750"/>
                <a:gd name="connsiteX17" fmla="*/ 1819129 w 3059244"/>
                <a:gd name="connsiteY17" fmla="*/ 1802968 h 1813750"/>
                <a:gd name="connsiteX18" fmla="*/ 1704699 w 3059244"/>
                <a:gd name="connsiteY18" fmla="*/ 1804525 h 1813750"/>
                <a:gd name="connsiteX19" fmla="*/ 805609 w 3059244"/>
                <a:gd name="connsiteY19" fmla="*/ 1457344 h 1813750"/>
                <a:gd name="connsiteX20" fmla="*/ 456870 w 3059244"/>
                <a:gd name="connsiteY20" fmla="*/ 1323453 h 1813750"/>
                <a:gd name="connsiteX21" fmla="*/ 410943 w 3059244"/>
                <a:gd name="connsiteY21" fmla="*/ 1279082 h 1813750"/>
                <a:gd name="connsiteX22" fmla="*/ 384476 w 3059244"/>
                <a:gd name="connsiteY22" fmla="*/ 1215251 h 1813750"/>
                <a:gd name="connsiteX23" fmla="*/ 248250 w 3059244"/>
                <a:gd name="connsiteY23" fmla="*/ 900764 h 1813750"/>
                <a:gd name="connsiteX24" fmla="*/ 124479 w 3059244"/>
                <a:gd name="connsiteY24" fmla="*/ 614300 h 1813750"/>
                <a:gd name="connsiteX25" fmla="*/ 44301 w 3059244"/>
                <a:gd name="connsiteY25" fmla="*/ 427476 h 1813750"/>
                <a:gd name="connsiteX26" fmla="*/ 20169 w 3059244"/>
                <a:gd name="connsiteY26" fmla="*/ 383105 h 1813750"/>
                <a:gd name="connsiteX27" fmla="*/ 3043 w 3059244"/>
                <a:gd name="connsiteY27" fmla="*/ 335621 h 1813750"/>
                <a:gd name="connsiteX28" fmla="*/ 10049 w 3059244"/>
                <a:gd name="connsiteY28" fmla="*/ 310711 h 1813750"/>
                <a:gd name="connsiteX29" fmla="*/ 114360 w 3059244"/>
                <a:gd name="connsiteY29" fmla="*/ 267897 h 1813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059244" h="1813750">
                  <a:moveTo>
                    <a:pt x="114360" y="267897"/>
                  </a:moveTo>
                  <a:cubicBezTo>
                    <a:pt x="122144" y="272568"/>
                    <a:pt x="128371" y="267897"/>
                    <a:pt x="135377" y="264783"/>
                  </a:cubicBezTo>
                  <a:cubicBezTo>
                    <a:pt x="341662" y="177599"/>
                    <a:pt x="548725" y="91193"/>
                    <a:pt x="755010" y="3230"/>
                  </a:cubicBezTo>
                  <a:cubicBezTo>
                    <a:pt x="769801" y="-2998"/>
                    <a:pt x="782256" y="894"/>
                    <a:pt x="796267" y="5565"/>
                  </a:cubicBezTo>
                  <a:cubicBezTo>
                    <a:pt x="997882" y="74845"/>
                    <a:pt x="1199496" y="143347"/>
                    <a:pt x="1401889" y="212628"/>
                  </a:cubicBezTo>
                  <a:cubicBezTo>
                    <a:pt x="1622964" y="288136"/>
                    <a:pt x="1843260" y="364423"/>
                    <a:pt x="2064336" y="439931"/>
                  </a:cubicBezTo>
                  <a:cubicBezTo>
                    <a:pt x="2258166" y="506098"/>
                    <a:pt x="2452774" y="572265"/>
                    <a:pt x="2646604" y="638432"/>
                  </a:cubicBezTo>
                  <a:cubicBezTo>
                    <a:pt x="2779716" y="684359"/>
                    <a:pt x="2913607" y="730287"/>
                    <a:pt x="3046719" y="775436"/>
                  </a:cubicBezTo>
                  <a:cubicBezTo>
                    <a:pt x="3063066" y="780885"/>
                    <a:pt x="3067737" y="789447"/>
                    <a:pt x="3063844" y="805016"/>
                  </a:cubicBezTo>
                  <a:cubicBezTo>
                    <a:pt x="3062288" y="812800"/>
                    <a:pt x="3061509" y="821363"/>
                    <a:pt x="3061509" y="829148"/>
                  </a:cubicBezTo>
                  <a:cubicBezTo>
                    <a:pt x="3058396" y="918668"/>
                    <a:pt x="3057617" y="1008966"/>
                    <a:pt x="3052168" y="1098486"/>
                  </a:cubicBezTo>
                  <a:cubicBezTo>
                    <a:pt x="3049054" y="1142856"/>
                    <a:pt x="3052947" y="1187227"/>
                    <a:pt x="3045941" y="1231598"/>
                  </a:cubicBezTo>
                  <a:cubicBezTo>
                    <a:pt x="3044384" y="1244053"/>
                    <a:pt x="3040491" y="1250280"/>
                    <a:pt x="3028815" y="1255729"/>
                  </a:cubicBezTo>
                  <a:cubicBezTo>
                    <a:pt x="2933068" y="1297765"/>
                    <a:pt x="2837320" y="1340579"/>
                    <a:pt x="2741573" y="1383393"/>
                  </a:cubicBezTo>
                  <a:cubicBezTo>
                    <a:pt x="2645047" y="1426985"/>
                    <a:pt x="2548522" y="1469799"/>
                    <a:pt x="2451218" y="1513391"/>
                  </a:cubicBezTo>
                  <a:cubicBezTo>
                    <a:pt x="2448104" y="1521954"/>
                    <a:pt x="2440319" y="1525067"/>
                    <a:pt x="2432535" y="1528181"/>
                  </a:cubicBezTo>
                  <a:cubicBezTo>
                    <a:pt x="2236370" y="1614587"/>
                    <a:pt x="2040983" y="1704107"/>
                    <a:pt x="1844817" y="1790513"/>
                  </a:cubicBezTo>
                  <a:cubicBezTo>
                    <a:pt x="1836255" y="1794405"/>
                    <a:pt x="1827692" y="1799076"/>
                    <a:pt x="1819129" y="1802968"/>
                  </a:cubicBezTo>
                  <a:cubicBezTo>
                    <a:pt x="1780986" y="1827878"/>
                    <a:pt x="1745178" y="1820094"/>
                    <a:pt x="1704699" y="1804525"/>
                  </a:cubicBezTo>
                  <a:cubicBezTo>
                    <a:pt x="1405002" y="1687760"/>
                    <a:pt x="1105306" y="1572552"/>
                    <a:pt x="805609" y="1457344"/>
                  </a:cubicBezTo>
                  <a:cubicBezTo>
                    <a:pt x="689622" y="1412973"/>
                    <a:pt x="573635" y="1367824"/>
                    <a:pt x="456870" y="1323453"/>
                  </a:cubicBezTo>
                  <a:cubicBezTo>
                    <a:pt x="434296" y="1314890"/>
                    <a:pt x="418727" y="1303214"/>
                    <a:pt x="410943" y="1279082"/>
                  </a:cubicBezTo>
                  <a:cubicBezTo>
                    <a:pt x="403937" y="1257286"/>
                    <a:pt x="393039" y="1237047"/>
                    <a:pt x="384476" y="1215251"/>
                  </a:cubicBezTo>
                  <a:cubicBezTo>
                    <a:pt x="339327" y="1110162"/>
                    <a:pt x="294178" y="1005074"/>
                    <a:pt x="248250" y="900764"/>
                  </a:cubicBezTo>
                  <a:cubicBezTo>
                    <a:pt x="206993" y="805016"/>
                    <a:pt x="165736" y="709269"/>
                    <a:pt x="124479" y="614300"/>
                  </a:cubicBezTo>
                  <a:cubicBezTo>
                    <a:pt x="97234" y="552025"/>
                    <a:pt x="70767" y="489750"/>
                    <a:pt x="44301" y="427476"/>
                  </a:cubicBezTo>
                  <a:cubicBezTo>
                    <a:pt x="38073" y="411907"/>
                    <a:pt x="24840" y="400231"/>
                    <a:pt x="20169" y="383105"/>
                  </a:cubicBezTo>
                  <a:cubicBezTo>
                    <a:pt x="18612" y="365980"/>
                    <a:pt x="9271" y="351189"/>
                    <a:pt x="3043" y="335621"/>
                  </a:cubicBezTo>
                  <a:cubicBezTo>
                    <a:pt x="-849" y="325501"/>
                    <a:pt x="-3184" y="316160"/>
                    <a:pt x="10049" y="310711"/>
                  </a:cubicBezTo>
                  <a:cubicBezTo>
                    <a:pt x="45857" y="295921"/>
                    <a:pt x="79330" y="280352"/>
                    <a:pt x="114360" y="267897"/>
                  </a:cubicBezTo>
                  <a:close/>
                </a:path>
              </a:pathLst>
            </a:custGeom>
            <a:solidFill>
              <a:srgbClr val="B5B5B0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5" name="Freeform: Shape 1864">
              <a:extLst>
                <a:ext uri="{FF2B5EF4-FFF2-40B4-BE49-F238E27FC236}">
                  <a16:creationId xmlns:a16="http://schemas.microsoft.com/office/drawing/2014/main" id="{A3DB28BC-F6DA-4B01-8506-515460287219}"/>
                </a:ext>
              </a:extLst>
            </p:cNvPr>
            <p:cNvSpPr/>
            <p:nvPr/>
          </p:nvSpPr>
          <p:spPr>
            <a:xfrm>
              <a:off x="6707844" y="4036142"/>
              <a:ext cx="2428711" cy="910764"/>
            </a:xfrm>
            <a:custGeom>
              <a:avLst/>
              <a:gdLst>
                <a:gd name="connsiteX0" fmla="*/ 0 w 2428712"/>
                <a:gd name="connsiteY0" fmla="*/ 205531 h 910767"/>
                <a:gd name="connsiteX1" fmla="*/ 224189 w 2428712"/>
                <a:gd name="connsiteY1" fmla="*/ 100442 h 910767"/>
                <a:gd name="connsiteX2" fmla="*/ 432031 w 2428712"/>
                <a:gd name="connsiteY2" fmla="*/ 3916 h 910767"/>
                <a:gd name="connsiteX3" fmla="*/ 462390 w 2428712"/>
                <a:gd name="connsiteY3" fmla="*/ 3138 h 910767"/>
                <a:gd name="connsiteX4" fmla="*/ 945019 w 2428712"/>
                <a:gd name="connsiteY4" fmla="*/ 179064 h 910767"/>
                <a:gd name="connsiteX5" fmla="*/ 1640160 w 2428712"/>
                <a:gd name="connsiteY5" fmla="*/ 433612 h 910767"/>
                <a:gd name="connsiteX6" fmla="*/ 2032491 w 2428712"/>
                <a:gd name="connsiteY6" fmla="*/ 568281 h 910767"/>
                <a:gd name="connsiteX7" fmla="*/ 2415480 w 2428712"/>
                <a:gd name="connsiteY7" fmla="*/ 698279 h 910767"/>
                <a:gd name="connsiteX8" fmla="*/ 2428713 w 2428712"/>
                <a:gd name="connsiteY8" fmla="*/ 718518 h 910767"/>
                <a:gd name="connsiteX9" fmla="*/ 2388235 w 2428712"/>
                <a:gd name="connsiteY9" fmla="*/ 899893 h 910767"/>
                <a:gd name="connsiteX10" fmla="*/ 2363325 w 2428712"/>
                <a:gd name="connsiteY10" fmla="*/ 913905 h 910767"/>
                <a:gd name="connsiteX11" fmla="*/ 1708662 w 2428712"/>
                <a:gd name="connsiteY11" fmla="*/ 718518 h 910767"/>
                <a:gd name="connsiteX12" fmla="*/ 1254057 w 2428712"/>
                <a:gd name="connsiteY12" fmla="*/ 581514 h 910767"/>
                <a:gd name="connsiteX13" fmla="*/ 717716 w 2428712"/>
                <a:gd name="connsiteY13" fmla="*/ 421935 h 910767"/>
                <a:gd name="connsiteX14" fmla="*/ 274009 w 2428712"/>
                <a:gd name="connsiteY14" fmla="*/ 288823 h 910767"/>
                <a:gd name="connsiteX15" fmla="*/ 24132 w 2428712"/>
                <a:gd name="connsiteY15" fmla="*/ 214872 h 910767"/>
                <a:gd name="connsiteX16" fmla="*/ 0 w 2428712"/>
                <a:gd name="connsiteY16" fmla="*/ 205531 h 910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28712" h="910767">
                  <a:moveTo>
                    <a:pt x="0" y="205531"/>
                  </a:moveTo>
                  <a:cubicBezTo>
                    <a:pt x="77843" y="168944"/>
                    <a:pt x="151016" y="134693"/>
                    <a:pt x="224189" y="100442"/>
                  </a:cubicBezTo>
                  <a:cubicBezTo>
                    <a:pt x="293470" y="68526"/>
                    <a:pt x="362750" y="36611"/>
                    <a:pt x="432031" y="3916"/>
                  </a:cubicBezTo>
                  <a:cubicBezTo>
                    <a:pt x="442929" y="-754"/>
                    <a:pt x="450713" y="-1533"/>
                    <a:pt x="462390" y="3138"/>
                  </a:cubicBezTo>
                  <a:cubicBezTo>
                    <a:pt x="623526" y="62299"/>
                    <a:pt x="784662" y="120681"/>
                    <a:pt x="945019" y="179064"/>
                  </a:cubicBezTo>
                  <a:cubicBezTo>
                    <a:pt x="1176992" y="263913"/>
                    <a:pt x="1408965" y="348762"/>
                    <a:pt x="1640160" y="433612"/>
                  </a:cubicBezTo>
                  <a:cubicBezTo>
                    <a:pt x="1770158" y="481096"/>
                    <a:pt x="1901714" y="524689"/>
                    <a:pt x="2032491" y="568281"/>
                  </a:cubicBezTo>
                  <a:cubicBezTo>
                    <a:pt x="2160153" y="611095"/>
                    <a:pt x="2287817" y="654687"/>
                    <a:pt x="2415480" y="698279"/>
                  </a:cubicBezTo>
                  <a:cubicBezTo>
                    <a:pt x="2425600" y="702171"/>
                    <a:pt x="2432605" y="703728"/>
                    <a:pt x="2428713" y="718518"/>
                  </a:cubicBezTo>
                  <a:cubicBezTo>
                    <a:pt x="2413923" y="778458"/>
                    <a:pt x="2400690" y="839176"/>
                    <a:pt x="2388235" y="899893"/>
                  </a:cubicBezTo>
                  <a:cubicBezTo>
                    <a:pt x="2385121" y="916241"/>
                    <a:pt x="2378894" y="917798"/>
                    <a:pt x="2363325" y="913905"/>
                  </a:cubicBezTo>
                  <a:cubicBezTo>
                    <a:pt x="2145363" y="848517"/>
                    <a:pt x="1926623" y="783907"/>
                    <a:pt x="1708662" y="718518"/>
                  </a:cubicBezTo>
                  <a:cubicBezTo>
                    <a:pt x="1556867" y="673369"/>
                    <a:pt x="1405073" y="627441"/>
                    <a:pt x="1254057" y="581514"/>
                  </a:cubicBezTo>
                  <a:cubicBezTo>
                    <a:pt x="1075017" y="527802"/>
                    <a:pt x="895977" y="474869"/>
                    <a:pt x="717716" y="421935"/>
                  </a:cubicBezTo>
                  <a:cubicBezTo>
                    <a:pt x="569814" y="377564"/>
                    <a:pt x="421911" y="333194"/>
                    <a:pt x="274009" y="288823"/>
                  </a:cubicBezTo>
                  <a:cubicBezTo>
                    <a:pt x="190716" y="263913"/>
                    <a:pt x="107424" y="239782"/>
                    <a:pt x="24132" y="214872"/>
                  </a:cubicBezTo>
                  <a:cubicBezTo>
                    <a:pt x="17904" y="212536"/>
                    <a:pt x="10898" y="209423"/>
                    <a:pt x="0" y="205531"/>
                  </a:cubicBezTo>
                  <a:close/>
                </a:path>
              </a:pathLst>
            </a:custGeom>
            <a:solidFill>
              <a:srgbClr val="878783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6" name="Freeform: Shape 1865">
              <a:extLst>
                <a:ext uri="{FF2B5EF4-FFF2-40B4-BE49-F238E27FC236}">
                  <a16:creationId xmlns:a16="http://schemas.microsoft.com/office/drawing/2014/main" id="{E761BEA7-91D3-4C52-B1CB-8F45D49EB495}"/>
                </a:ext>
              </a:extLst>
            </p:cNvPr>
            <p:cNvSpPr/>
            <p:nvPr/>
          </p:nvSpPr>
          <p:spPr>
            <a:xfrm>
              <a:off x="3478996" y="4962498"/>
              <a:ext cx="934120" cy="1214351"/>
            </a:xfrm>
            <a:custGeom>
              <a:avLst/>
              <a:gdLst>
                <a:gd name="connsiteX0" fmla="*/ 629660 w 934120"/>
                <a:gd name="connsiteY0" fmla="*/ 157244 h 1214356"/>
                <a:gd name="connsiteX1" fmla="*/ 600080 w 934120"/>
                <a:gd name="connsiteY1" fmla="*/ 0 h 1214356"/>
                <a:gd name="connsiteX2" fmla="*/ 594631 w 934120"/>
                <a:gd name="connsiteY2" fmla="*/ 7006 h 1214356"/>
                <a:gd name="connsiteX3" fmla="*/ 206192 w 934120"/>
                <a:gd name="connsiteY3" fmla="*/ 472509 h 1214356"/>
                <a:gd name="connsiteX4" fmla="*/ 165714 w 934120"/>
                <a:gd name="connsiteY4" fmla="*/ 512209 h 1214356"/>
                <a:gd name="connsiteX5" fmla="*/ 1464 w 934120"/>
                <a:gd name="connsiteY5" fmla="*/ 640651 h 1214356"/>
                <a:gd name="connsiteX6" fmla="*/ 6135 w 934120"/>
                <a:gd name="connsiteY6" fmla="*/ 667896 h 1214356"/>
                <a:gd name="connsiteX7" fmla="*/ 62960 w 934120"/>
                <a:gd name="connsiteY7" fmla="*/ 782326 h 1214356"/>
                <a:gd name="connsiteX8" fmla="*/ 139247 w 934120"/>
                <a:gd name="connsiteY8" fmla="*/ 861726 h 1214356"/>
                <a:gd name="connsiteX9" fmla="*/ 259126 w 934120"/>
                <a:gd name="connsiteY9" fmla="*/ 971485 h 1214356"/>
                <a:gd name="connsiteX10" fmla="*/ 294934 w 934120"/>
                <a:gd name="connsiteY10" fmla="*/ 1011185 h 1214356"/>
                <a:gd name="connsiteX11" fmla="*/ 376669 w 934120"/>
                <a:gd name="connsiteY11" fmla="*/ 1138848 h 1214356"/>
                <a:gd name="connsiteX12" fmla="*/ 480201 w 934120"/>
                <a:gd name="connsiteY12" fmla="*/ 1212800 h 1214356"/>
                <a:gd name="connsiteX13" fmla="*/ 509781 w 934120"/>
                <a:gd name="connsiteY13" fmla="*/ 1216692 h 1214356"/>
                <a:gd name="connsiteX14" fmla="*/ 697384 w 934120"/>
                <a:gd name="connsiteY14" fmla="*/ 1183219 h 1214356"/>
                <a:gd name="connsiteX15" fmla="*/ 716066 w 934120"/>
                <a:gd name="connsiteY15" fmla="*/ 1173100 h 1214356"/>
                <a:gd name="connsiteX16" fmla="*/ 746425 w 934120"/>
                <a:gd name="connsiteY16" fmla="*/ 1069568 h 1214356"/>
                <a:gd name="connsiteX17" fmla="*/ 699719 w 934120"/>
                <a:gd name="connsiteY17" fmla="*/ 1035317 h 1214356"/>
                <a:gd name="connsiteX18" fmla="*/ 575948 w 934120"/>
                <a:gd name="connsiteY18" fmla="*/ 997173 h 1214356"/>
                <a:gd name="connsiteX19" fmla="*/ 528464 w 934120"/>
                <a:gd name="connsiteY19" fmla="*/ 986275 h 1214356"/>
                <a:gd name="connsiteX20" fmla="*/ 533913 w 934120"/>
                <a:gd name="connsiteY20" fmla="*/ 934899 h 1214356"/>
                <a:gd name="connsiteX21" fmla="*/ 553374 w 934120"/>
                <a:gd name="connsiteY21" fmla="*/ 834481 h 1214356"/>
                <a:gd name="connsiteX22" fmla="*/ 595409 w 934120"/>
                <a:gd name="connsiteY22" fmla="*/ 729392 h 1214356"/>
                <a:gd name="connsiteX23" fmla="*/ 667025 w 934120"/>
                <a:gd name="connsiteY23" fmla="*/ 621969 h 1214356"/>
                <a:gd name="connsiteX24" fmla="*/ 934806 w 934120"/>
                <a:gd name="connsiteY24" fmla="*/ 358858 h 1214356"/>
                <a:gd name="connsiteX25" fmla="*/ 940255 w 934120"/>
                <a:gd name="connsiteY25" fmla="*/ 352630 h 1214356"/>
                <a:gd name="connsiteX26" fmla="*/ 791574 w 934120"/>
                <a:gd name="connsiteY26" fmla="*/ 293470 h 1214356"/>
                <a:gd name="connsiteX27" fmla="*/ 629660 w 934120"/>
                <a:gd name="connsiteY27" fmla="*/ 157244 h 1214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934120" h="1214356">
                  <a:moveTo>
                    <a:pt x="629660" y="157244"/>
                  </a:moveTo>
                  <a:cubicBezTo>
                    <a:pt x="628103" y="145567"/>
                    <a:pt x="610199" y="27245"/>
                    <a:pt x="600080" y="0"/>
                  </a:cubicBezTo>
                  <a:cubicBezTo>
                    <a:pt x="598523" y="2335"/>
                    <a:pt x="596966" y="4670"/>
                    <a:pt x="594631" y="7006"/>
                  </a:cubicBezTo>
                  <a:cubicBezTo>
                    <a:pt x="456848" y="155687"/>
                    <a:pt x="335412" y="316823"/>
                    <a:pt x="206192" y="472509"/>
                  </a:cubicBezTo>
                  <a:cubicBezTo>
                    <a:pt x="193737" y="487299"/>
                    <a:pt x="180504" y="500533"/>
                    <a:pt x="165714" y="512209"/>
                  </a:cubicBezTo>
                  <a:cubicBezTo>
                    <a:pt x="110445" y="555023"/>
                    <a:pt x="55955" y="597837"/>
                    <a:pt x="1464" y="640651"/>
                  </a:cubicBezTo>
                  <a:cubicBezTo>
                    <a:pt x="-2428" y="650770"/>
                    <a:pt x="2243" y="659333"/>
                    <a:pt x="6135" y="667896"/>
                  </a:cubicBezTo>
                  <a:cubicBezTo>
                    <a:pt x="24817" y="706039"/>
                    <a:pt x="44278" y="744182"/>
                    <a:pt x="62960" y="782326"/>
                  </a:cubicBezTo>
                  <a:cubicBezTo>
                    <a:pt x="69966" y="796338"/>
                    <a:pt x="127570" y="843044"/>
                    <a:pt x="139247" y="861726"/>
                  </a:cubicBezTo>
                  <a:cubicBezTo>
                    <a:pt x="170384" y="908432"/>
                    <a:pt x="210863" y="944240"/>
                    <a:pt x="259126" y="971485"/>
                  </a:cubicBezTo>
                  <a:cubicBezTo>
                    <a:pt x="275473" y="980826"/>
                    <a:pt x="286371" y="994838"/>
                    <a:pt x="294934" y="1011185"/>
                  </a:cubicBezTo>
                  <a:cubicBezTo>
                    <a:pt x="318287" y="1056335"/>
                    <a:pt x="343196" y="1099927"/>
                    <a:pt x="376669" y="1138848"/>
                  </a:cubicBezTo>
                  <a:cubicBezTo>
                    <a:pt x="405471" y="1171543"/>
                    <a:pt x="436609" y="1200345"/>
                    <a:pt x="480201" y="1212800"/>
                  </a:cubicBezTo>
                  <a:cubicBezTo>
                    <a:pt x="490321" y="1215913"/>
                    <a:pt x="499662" y="1219027"/>
                    <a:pt x="509781" y="1216692"/>
                  </a:cubicBezTo>
                  <a:cubicBezTo>
                    <a:pt x="572056" y="1205015"/>
                    <a:pt x="635109" y="1194896"/>
                    <a:pt x="697384" y="1183219"/>
                  </a:cubicBezTo>
                  <a:cubicBezTo>
                    <a:pt x="704390" y="1181662"/>
                    <a:pt x="712174" y="1181662"/>
                    <a:pt x="716066" y="1173100"/>
                  </a:cubicBezTo>
                  <a:cubicBezTo>
                    <a:pt x="733192" y="1146633"/>
                    <a:pt x="751096" y="1074238"/>
                    <a:pt x="746425" y="1069568"/>
                  </a:cubicBezTo>
                  <a:cubicBezTo>
                    <a:pt x="732413" y="1057113"/>
                    <a:pt x="720737" y="1039987"/>
                    <a:pt x="699719" y="1035317"/>
                  </a:cubicBezTo>
                  <a:cubicBezTo>
                    <a:pt x="657684" y="1025197"/>
                    <a:pt x="616427" y="1012742"/>
                    <a:pt x="575948" y="997173"/>
                  </a:cubicBezTo>
                  <a:cubicBezTo>
                    <a:pt x="559601" y="990946"/>
                    <a:pt x="534691" y="1001065"/>
                    <a:pt x="528464" y="986275"/>
                  </a:cubicBezTo>
                  <a:cubicBezTo>
                    <a:pt x="523015" y="973042"/>
                    <a:pt x="533913" y="952803"/>
                    <a:pt x="533913" y="934899"/>
                  </a:cubicBezTo>
                  <a:cubicBezTo>
                    <a:pt x="533913" y="899869"/>
                    <a:pt x="539362" y="867175"/>
                    <a:pt x="553374" y="834481"/>
                  </a:cubicBezTo>
                  <a:cubicBezTo>
                    <a:pt x="568942" y="800230"/>
                    <a:pt x="579062" y="762865"/>
                    <a:pt x="595409" y="729392"/>
                  </a:cubicBezTo>
                  <a:cubicBezTo>
                    <a:pt x="614091" y="690471"/>
                    <a:pt x="635109" y="652327"/>
                    <a:pt x="667025" y="621969"/>
                  </a:cubicBezTo>
                  <a:cubicBezTo>
                    <a:pt x="758102" y="535562"/>
                    <a:pt x="848400" y="449935"/>
                    <a:pt x="934806" y="358858"/>
                  </a:cubicBezTo>
                  <a:cubicBezTo>
                    <a:pt x="936363" y="356523"/>
                    <a:pt x="938698" y="354187"/>
                    <a:pt x="940255" y="352630"/>
                  </a:cubicBezTo>
                  <a:cubicBezTo>
                    <a:pt x="917681" y="346403"/>
                    <a:pt x="870975" y="321493"/>
                    <a:pt x="791574" y="293470"/>
                  </a:cubicBezTo>
                  <a:cubicBezTo>
                    <a:pt x="719180" y="267781"/>
                    <a:pt x="637444" y="213291"/>
                    <a:pt x="629660" y="157244"/>
                  </a:cubicBezTo>
                  <a:close/>
                </a:path>
              </a:pathLst>
            </a:custGeom>
            <a:solidFill>
              <a:srgbClr val="3C413A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7" name="Freeform: Shape 1866">
              <a:extLst>
                <a:ext uri="{FF2B5EF4-FFF2-40B4-BE49-F238E27FC236}">
                  <a16:creationId xmlns:a16="http://schemas.microsoft.com/office/drawing/2014/main" id="{616D0788-8218-455C-B07A-18A24833A0D9}"/>
                </a:ext>
              </a:extLst>
            </p:cNvPr>
            <p:cNvSpPr/>
            <p:nvPr/>
          </p:nvSpPr>
          <p:spPr>
            <a:xfrm>
              <a:off x="4661954" y="3022453"/>
              <a:ext cx="529335" cy="599392"/>
            </a:xfrm>
            <a:custGeom>
              <a:avLst/>
              <a:gdLst>
                <a:gd name="connsiteX0" fmla="*/ 535732 w 529334"/>
                <a:gd name="connsiteY0" fmla="*/ 422106 h 599393"/>
                <a:gd name="connsiteX1" fmla="*/ 424416 w 529334"/>
                <a:gd name="connsiteY1" fmla="*/ 514739 h 599393"/>
                <a:gd name="connsiteX2" fmla="*/ 415075 w 529334"/>
                <a:gd name="connsiteY2" fmla="*/ 534200 h 599393"/>
                <a:gd name="connsiteX3" fmla="*/ 367591 w 529334"/>
                <a:gd name="connsiteY3" fmla="*/ 588690 h 599393"/>
                <a:gd name="connsiteX4" fmla="*/ 286633 w 529334"/>
                <a:gd name="connsiteY4" fmla="*/ 584798 h 599393"/>
                <a:gd name="connsiteX5" fmla="*/ 189329 w 529334"/>
                <a:gd name="connsiteY5" fmla="*/ 571565 h 599393"/>
                <a:gd name="connsiteX6" fmla="*/ 140288 w 529334"/>
                <a:gd name="connsiteY6" fmla="*/ 573900 h 599393"/>
                <a:gd name="connsiteX7" fmla="*/ 102923 w 529334"/>
                <a:gd name="connsiteY7" fmla="*/ 547434 h 599393"/>
                <a:gd name="connsiteX8" fmla="*/ 58552 w 529334"/>
                <a:gd name="connsiteY8" fmla="*/ 516296 h 599393"/>
                <a:gd name="connsiteX9" fmla="*/ 25858 w 529334"/>
                <a:gd name="connsiteY9" fmla="*/ 394861 h 599393"/>
                <a:gd name="connsiteX10" fmla="*/ 4062 w 529334"/>
                <a:gd name="connsiteY10" fmla="*/ 309233 h 599393"/>
                <a:gd name="connsiteX11" fmla="*/ 39091 w 529334"/>
                <a:gd name="connsiteY11" fmla="*/ 183905 h 599393"/>
                <a:gd name="connsiteX12" fmla="*/ 99809 w 529334"/>
                <a:gd name="connsiteY12" fmla="*/ 93607 h 599393"/>
                <a:gd name="connsiteX13" fmla="*/ 103702 w 529334"/>
                <a:gd name="connsiteY13" fmla="*/ 60134 h 599393"/>
                <a:gd name="connsiteX14" fmla="*/ 108372 w 529334"/>
                <a:gd name="connsiteY14" fmla="*/ 26661 h 599393"/>
                <a:gd name="connsiteX15" fmla="*/ 179209 w 529334"/>
                <a:gd name="connsiteY15" fmla="*/ 17320 h 599393"/>
                <a:gd name="connsiteX16" fmla="*/ 362141 w 529334"/>
                <a:gd name="connsiteY16" fmla="*/ 1752 h 599393"/>
                <a:gd name="connsiteX17" fmla="*/ 407291 w 529334"/>
                <a:gd name="connsiteY17" fmla="*/ 4087 h 599393"/>
                <a:gd name="connsiteX18" fmla="*/ 513158 w 529334"/>
                <a:gd name="connsiteY18" fmla="*/ 308454 h 599393"/>
                <a:gd name="connsiteX19" fmla="*/ 535732 w 529334"/>
                <a:gd name="connsiteY19" fmla="*/ 422106 h 599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9334" h="599393">
                  <a:moveTo>
                    <a:pt x="535732" y="422106"/>
                  </a:moveTo>
                  <a:cubicBezTo>
                    <a:pt x="479685" y="369172"/>
                    <a:pt x="446991" y="470369"/>
                    <a:pt x="424416" y="514739"/>
                  </a:cubicBezTo>
                  <a:cubicBezTo>
                    <a:pt x="421302" y="520967"/>
                    <a:pt x="418189" y="527973"/>
                    <a:pt x="415075" y="534200"/>
                  </a:cubicBezTo>
                  <a:cubicBezTo>
                    <a:pt x="400285" y="553661"/>
                    <a:pt x="387051" y="573122"/>
                    <a:pt x="367591" y="588690"/>
                  </a:cubicBezTo>
                  <a:cubicBezTo>
                    <a:pt x="337232" y="613600"/>
                    <a:pt x="324777" y="596475"/>
                    <a:pt x="286633" y="584798"/>
                  </a:cubicBezTo>
                  <a:cubicBezTo>
                    <a:pt x="249268" y="570008"/>
                    <a:pt x="230586" y="597253"/>
                    <a:pt x="189329" y="571565"/>
                  </a:cubicBezTo>
                  <a:cubicBezTo>
                    <a:pt x="184659" y="570008"/>
                    <a:pt x="151964" y="577014"/>
                    <a:pt x="140288" y="573900"/>
                  </a:cubicBezTo>
                  <a:cubicBezTo>
                    <a:pt x="125498" y="571565"/>
                    <a:pt x="110707" y="548990"/>
                    <a:pt x="102923" y="547434"/>
                  </a:cubicBezTo>
                  <a:cubicBezTo>
                    <a:pt x="78792" y="540428"/>
                    <a:pt x="69451" y="537314"/>
                    <a:pt x="58552" y="516296"/>
                  </a:cubicBezTo>
                  <a:cubicBezTo>
                    <a:pt x="39091" y="477375"/>
                    <a:pt x="37535" y="436896"/>
                    <a:pt x="25858" y="394861"/>
                  </a:cubicBezTo>
                  <a:cubicBezTo>
                    <a:pt x="17295" y="366058"/>
                    <a:pt x="12625" y="337256"/>
                    <a:pt x="4062" y="309233"/>
                  </a:cubicBezTo>
                  <a:cubicBezTo>
                    <a:pt x="-10728" y="257856"/>
                    <a:pt x="18074" y="222048"/>
                    <a:pt x="39091" y="183905"/>
                  </a:cubicBezTo>
                  <a:cubicBezTo>
                    <a:pt x="56217" y="151989"/>
                    <a:pt x="79570" y="123966"/>
                    <a:pt x="99809" y="93607"/>
                  </a:cubicBezTo>
                  <a:cubicBezTo>
                    <a:pt x="106815" y="83487"/>
                    <a:pt x="102145" y="75703"/>
                    <a:pt x="103702" y="60134"/>
                  </a:cubicBezTo>
                  <a:cubicBezTo>
                    <a:pt x="105258" y="47679"/>
                    <a:pt x="106037" y="37560"/>
                    <a:pt x="108372" y="26661"/>
                  </a:cubicBezTo>
                  <a:cubicBezTo>
                    <a:pt x="128611" y="16542"/>
                    <a:pt x="158192" y="19655"/>
                    <a:pt x="179209" y="17320"/>
                  </a:cubicBezTo>
                  <a:cubicBezTo>
                    <a:pt x="239927" y="11093"/>
                    <a:pt x="301424" y="7201"/>
                    <a:pt x="362141" y="1752"/>
                  </a:cubicBezTo>
                  <a:cubicBezTo>
                    <a:pt x="374596" y="195"/>
                    <a:pt x="395614" y="-2141"/>
                    <a:pt x="407291" y="4087"/>
                  </a:cubicBezTo>
                  <a:cubicBezTo>
                    <a:pt x="436871" y="103726"/>
                    <a:pt x="489026" y="207258"/>
                    <a:pt x="513158" y="308454"/>
                  </a:cubicBezTo>
                  <a:cubicBezTo>
                    <a:pt x="518607" y="333364"/>
                    <a:pt x="538846" y="395639"/>
                    <a:pt x="535732" y="422106"/>
                  </a:cubicBezTo>
                  <a:close/>
                </a:path>
              </a:pathLst>
            </a:custGeom>
            <a:solidFill>
              <a:srgbClr val="EEEAE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8" name="Freeform: Shape 1867">
              <a:extLst>
                <a:ext uri="{FF2B5EF4-FFF2-40B4-BE49-F238E27FC236}">
                  <a16:creationId xmlns:a16="http://schemas.microsoft.com/office/drawing/2014/main" id="{9E745515-BC1E-4DD6-A870-6DD09B251A16}"/>
                </a:ext>
              </a:extLst>
            </p:cNvPr>
            <p:cNvSpPr/>
            <p:nvPr/>
          </p:nvSpPr>
          <p:spPr>
            <a:xfrm>
              <a:off x="5858307" y="541182"/>
              <a:ext cx="124549" cy="77843"/>
            </a:xfrm>
            <a:custGeom>
              <a:avLst/>
              <a:gdLst>
                <a:gd name="connsiteX0" fmla="*/ 68412 w 124549"/>
                <a:gd name="connsiteY0" fmla="*/ 9809 h 77843"/>
                <a:gd name="connsiteX1" fmla="*/ 121723 w 124549"/>
                <a:gd name="connsiteY1" fmla="*/ 49558 h 77843"/>
                <a:gd name="connsiteX2" fmla="*/ 58345 w 124549"/>
                <a:gd name="connsiteY2" fmla="*/ 69689 h 77843"/>
                <a:gd name="connsiteX3" fmla="*/ 5034 w 124549"/>
                <a:gd name="connsiteY3" fmla="*/ 29940 h 77843"/>
                <a:gd name="connsiteX4" fmla="*/ 68412 w 124549"/>
                <a:gd name="connsiteY4" fmla="*/ 9809 h 7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549" h="77843">
                  <a:moveTo>
                    <a:pt x="68412" y="9809"/>
                  </a:moveTo>
                  <a:cubicBezTo>
                    <a:pt x="100634" y="15226"/>
                    <a:pt x="124502" y="33022"/>
                    <a:pt x="121723" y="49558"/>
                  </a:cubicBezTo>
                  <a:cubicBezTo>
                    <a:pt x="118943" y="66093"/>
                    <a:pt x="90567" y="75106"/>
                    <a:pt x="58345" y="69689"/>
                  </a:cubicBezTo>
                  <a:cubicBezTo>
                    <a:pt x="26122" y="64271"/>
                    <a:pt x="2254" y="46475"/>
                    <a:pt x="5034" y="29940"/>
                  </a:cubicBezTo>
                  <a:cubicBezTo>
                    <a:pt x="7813" y="13405"/>
                    <a:pt x="36189" y="4392"/>
                    <a:pt x="68412" y="9809"/>
                  </a:cubicBezTo>
                  <a:close/>
                </a:path>
              </a:pathLst>
            </a:custGeom>
            <a:solidFill>
              <a:srgbClr val="F8F5F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9" name="Freeform: Shape 1868">
              <a:extLst>
                <a:ext uri="{FF2B5EF4-FFF2-40B4-BE49-F238E27FC236}">
                  <a16:creationId xmlns:a16="http://schemas.microsoft.com/office/drawing/2014/main" id="{85F9FA30-D788-4BE2-8663-72D95C7A1C1C}"/>
                </a:ext>
              </a:extLst>
            </p:cNvPr>
            <p:cNvSpPr/>
            <p:nvPr/>
          </p:nvSpPr>
          <p:spPr>
            <a:xfrm>
              <a:off x="6144352" y="575235"/>
              <a:ext cx="116766" cy="62275"/>
            </a:xfrm>
            <a:custGeom>
              <a:avLst/>
              <a:gdLst>
                <a:gd name="connsiteX0" fmla="*/ 61806 w 116765"/>
                <a:gd name="connsiteY0" fmla="*/ 2635 h 62274"/>
                <a:gd name="connsiteX1" fmla="*/ 119556 w 116765"/>
                <a:gd name="connsiteY1" fmla="*/ 35599 h 62274"/>
                <a:gd name="connsiteX2" fmla="*/ 59102 w 116765"/>
                <a:gd name="connsiteY2" fmla="*/ 63292 h 62274"/>
                <a:gd name="connsiteX3" fmla="*/ 1352 w 116765"/>
                <a:gd name="connsiteY3" fmla="*/ 30329 h 62274"/>
                <a:gd name="connsiteX4" fmla="*/ 61806 w 116765"/>
                <a:gd name="connsiteY4" fmla="*/ 2635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765" h="62274">
                  <a:moveTo>
                    <a:pt x="61806" y="2635"/>
                  </a:moveTo>
                  <a:cubicBezTo>
                    <a:pt x="94447" y="4090"/>
                    <a:pt x="120303" y="18849"/>
                    <a:pt x="119556" y="35599"/>
                  </a:cubicBezTo>
                  <a:cubicBezTo>
                    <a:pt x="118809" y="52348"/>
                    <a:pt x="91743" y="64747"/>
                    <a:pt x="59102" y="63292"/>
                  </a:cubicBezTo>
                  <a:cubicBezTo>
                    <a:pt x="26461" y="61837"/>
                    <a:pt x="605" y="47078"/>
                    <a:pt x="1352" y="30329"/>
                  </a:cubicBezTo>
                  <a:cubicBezTo>
                    <a:pt x="2099" y="13579"/>
                    <a:pt x="29165" y="1180"/>
                    <a:pt x="61806" y="2635"/>
                  </a:cubicBezTo>
                  <a:close/>
                </a:path>
              </a:pathLst>
            </a:custGeom>
            <a:solidFill>
              <a:srgbClr val="F8F5F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0" name="Freeform: Shape 1869">
              <a:extLst>
                <a:ext uri="{FF2B5EF4-FFF2-40B4-BE49-F238E27FC236}">
                  <a16:creationId xmlns:a16="http://schemas.microsoft.com/office/drawing/2014/main" id="{7967F108-780A-4839-8555-1C51C9A2DDD8}"/>
                </a:ext>
              </a:extLst>
            </p:cNvPr>
            <p:cNvSpPr/>
            <p:nvPr/>
          </p:nvSpPr>
          <p:spPr>
            <a:xfrm>
              <a:off x="6174233" y="575677"/>
              <a:ext cx="54490" cy="62275"/>
            </a:xfrm>
            <a:custGeom>
              <a:avLst/>
              <a:gdLst>
                <a:gd name="connsiteX0" fmla="*/ 57227 w 54490"/>
                <a:gd name="connsiteY0" fmla="*/ 59522 h 62274"/>
                <a:gd name="connsiteX1" fmla="*/ 7407 w 54490"/>
                <a:gd name="connsiteY1" fmla="*/ 50959 h 62274"/>
                <a:gd name="connsiteX2" fmla="*/ 6629 w 54490"/>
                <a:gd name="connsiteY2" fmla="*/ 10481 h 62274"/>
                <a:gd name="connsiteX3" fmla="*/ 47886 w 54490"/>
                <a:gd name="connsiteY3" fmla="*/ 6589 h 62274"/>
                <a:gd name="connsiteX4" fmla="*/ 57227 w 54490"/>
                <a:gd name="connsiteY4" fmla="*/ 59522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490" h="62274">
                  <a:moveTo>
                    <a:pt x="57227" y="59522"/>
                  </a:moveTo>
                  <a:cubicBezTo>
                    <a:pt x="34652" y="71977"/>
                    <a:pt x="15192" y="68085"/>
                    <a:pt x="7407" y="50959"/>
                  </a:cubicBezTo>
                  <a:cubicBezTo>
                    <a:pt x="-3491" y="37726"/>
                    <a:pt x="-1156" y="23714"/>
                    <a:pt x="6629" y="10481"/>
                  </a:cubicBezTo>
                  <a:cubicBezTo>
                    <a:pt x="19862" y="361"/>
                    <a:pt x="33095" y="-5088"/>
                    <a:pt x="47886" y="6589"/>
                  </a:cubicBezTo>
                  <a:cubicBezTo>
                    <a:pt x="58784" y="22157"/>
                    <a:pt x="64233" y="40061"/>
                    <a:pt x="57227" y="59522"/>
                  </a:cubicBezTo>
                  <a:close/>
                </a:path>
              </a:pathLst>
            </a:custGeom>
            <a:solidFill>
              <a:srgbClr val="060504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1" name="Freeform: Shape 1870">
              <a:extLst>
                <a:ext uri="{FF2B5EF4-FFF2-40B4-BE49-F238E27FC236}">
                  <a16:creationId xmlns:a16="http://schemas.microsoft.com/office/drawing/2014/main" id="{80D922C5-1260-4BDD-85BD-F7B22A76096A}"/>
                </a:ext>
              </a:extLst>
            </p:cNvPr>
            <p:cNvSpPr/>
            <p:nvPr/>
          </p:nvSpPr>
          <p:spPr>
            <a:xfrm>
              <a:off x="5890834" y="546081"/>
              <a:ext cx="54490" cy="62275"/>
            </a:xfrm>
            <a:custGeom>
              <a:avLst/>
              <a:gdLst>
                <a:gd name="connsiteX0" fmla="*/ 50258 w 54490"/>
                <a:gd name="connsiteY0" fmla="*/ 63432 h 62274"/>
                <a:gd name="connsiteX1" fmla="*/ 1995 w 54490"/>
                <a:gd name="connsiteY1" fmla="*/ 62654 h 62274"/>
                <a:gd name="connsiteX2" fmla="*/ 14450 w 54490"/>
                <a:gd name="connsiteY2" fmla="*/ 9721 h 62274"/>
                <a:gd name="connsiteX3" fmla="*/ 57264 w 54490"/>
                <a:gd name="connsiteY3" fmla="*/ 14391 h 62274"/>
                <a:gd name="connsiteX4" fmla="*/ 50258 w 54490"/>
                <a:gd name="connsiteY4" fmla="*/ 63432 h 62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490" h="62274">
                  <a:moveTo>
                    <a:pt x="50258" y="63432"/>
                  </a:moveTo>
                  <a:cubicBezTo>
                    <a:pt x="33910" y="72774"/>
                    <a:pt x="18342" y="61876"/>
                    <a:pt x="1995" y="62654"/>
                  </a:cubicBezTo>
                  <a:cubicBezTo>
                    <a:pt x="-3454" y="42415"/>
                    <a:pt x="2773" y="25289"/>
                    <a:pt x="14450" y="9721"/>
                  </a:cubicBezTo>
                  <a:cubicBezTo>
                    <a:pt x="29240" y="-4291"/>
                    <a:pt x="37024" y="-3513"/>
                    <a:pt x="57264" y="14391"/>
                  </a:cubicBezTo>
                  <a:cubicBezTo>
                    <a:pt x="62713" y="32295"/>
                    <a:pt x="61156" y="48642"/>
                    <a:pt x="50258" y="63432"/>
                  </a:cubicBezTo>
                  <a:close/>
                </a:path>
              </a:pathLst>
            </a:custGeom>
            <a:solidFill>
              <a:srgbClr val="030303"/>
            </a:solidFill>
            <a:ln w="7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72" name="Group 1871">
            <a:extLst>
              <a:ext uri="{FF2B5EF4-FFF2-40B4-BE49-F238E27FC236}">
                <a16:creationId xmlns:a16="http://schemas.microsoft.com/office/drawing/2014/main" id="{A8CF049B-AC7A-425D-A85B-088373E58C55}"/>
              </a:ext>
            </a:extLst>
          </p:cNvPr>
          <p:cNvGrpSpPr/>
          <p:nvPr/>
        </p:nvGrpSpPr>
        <p:grpSpPr>
          <a:xfrm>
            <a:off x="6571119" y="4041319"/>
            <a:ext cx="454948" cy="645840"/>
            <a:chOff x="3805328" y="4061908"/>
            <a:chExt cx="310118" cy="440241"/>
          </a:xfrm>
        </p:grpSpPr>
        <p:sp>
          <p:nvSpPr>
            <p:cNvPr id="1873" name="Freeform: Shape 1872">
              <a:extLst>
                <a:ext uri="{FF2B5EF4-FFF2-40B4-BE49-F238E27FC236}">
                  <a16:creationId xmlns:a16="http://schemas.microsoft.com/office/drawing/2014/main" id="{FA28CE5D-5892-4DA4-A4C2-DCC8E6FE62B0}"/>
                </a:ext>
              </a:extLst>
            </p:cNvPr>
            <p:cNvSpPr/>
            <p:nvPr/>
          </p:nvSpPr>
          <p:spPr>
            <a:xfrm>
              <a:off x="3805328" y="4199702"/>
              <a:ext cx="308525" cy="301890"/>
            </a:xfrm>
            <a:custGeom>
              <a:avLst/>
              <a:gdLst>
                <a:gd name="connsiteX0" fmla="*/ 309455 w 308524"/>
                <a:gd name="connsiteY0" fmla="*/ 104725 h 301889"/>
                <a:gd name="connsiteX1" fmla="*/ 242110 w 308524"/>
                <a:gd name="connsiteY1" fmla="*/ 20793 h 301889"/>
                <a:gd name="connsiteX2" fmla="*/ 236138 w 308524"/>
                <a:gd name="connsiteY2" fmla="*/ 16812 h 301889"/>
                <a:gd name="connsiteX3" fmla="*/ 170784 w 308524"/>
                <a:gd name="connsiteY3" fmla="*/ 2215 h 301889"/>
                <a:gd name="connsiteX4" fmla="*/ 143913 w 308524"/>
                <a:gd name="connsiteY4" fmla="*/ 225 h 301889"/>
                <a:gd name="connsiteX5" fmla="*/ 74246 w 308524"/>
                <a:gd name="connsiteY5" fmla="*/ 11504 h 301889"/>
                <a:gd name="connsiteX6" fmla="*/ 14863 w 308524"/>
                <a:gd name="connsiteY6" fmla="*/ 58612 h 301889"/>
                <a:gd name="connsiteX7" fmla="*/ 598 w 308524"/>
                <a:gd name="connsiteY7" fmla="*/ 111028 h 301889"/>
                <a:gd name="connsiteX8" fmla="*/ 25811 w 308524"/>
                <a:gd name="connsiteY8" fmla="*/ 228467 h 301889"/>
                <a:gd name="connsiteX9" fmla="*/ 74577 w 308524"/>
                <a:gd name="connsiteY9" fmla="*/ 280551 h 301889"/>
                <a:gd name="connsiteX10" fmla="*/ 137609 w 308524"/>
                <a:gd name="connsiteY10" fmla="*/ 303774 h 301889"/>
                <a:gd name="connsiteX11" fmla="*/ 166803 w 308524"/>
                <a:gd name="connsiteY11" fmla="*/ 303774 h 301889"/>
                <a:gd name="connsiteX12" fmla="*/ 167135 w 308524"/>
                <a:gd name="connsiteY12" fmla="*/ 303442 h 301889"/>
                <a:gd name="connsiteX13" fmla="*/ 166803 w 308524"/>
                <a:gd name="connsiteY13" fmla="*/ 303774 h 301889"/>
                <a:gd name="connsiteX14" fmla="*/ 172443 w 308524"/>
                <a:gd name="connsiteY14" fmla="*/ 303774 h 301889"/>
                <a:gd name="connsiteX15" fmla="*/ 232157 w 308524"/>
                <a:gd name="connsiteY15" fmla="*/ 284201 h 301889"/>
                <a:gd name="connsiteX16" fmla="*/ 300166 w 308524"/>
                <a:gd name="connsiteY16" fmla="*/ 199937 h 301889"/>
                <a:gd name="connsiteX17" fmla="*/ 310781 w 308524"/>
                <a:gd name="connsiteY17" fmla="*/ 150506 h 301889"/>
                <a:gd name="connsiteX18" fmla="*/ 309455 w 308524"/>
                <a:gd name="connsiteY18" fmla="*/ 104725 h 301889"/>
                <a:gd name="connsiteX19" fmla="*/ 168462 w 308524"/>
                <a:gd name="connsiteY19" fmla="*/ 301783 h 301889"/>
                <a:gd name="connsiteX20" fmla="*/ 168462 w 308524"/>
                <a:gd name="connsiteY20" fmla="*/ 301783 h 301889"/>
                <a:gd name="connsiteX21" fmla="*/ 168462 w 308524"/>
                <a:gd name="connsiteY21" fmla="*/ 301783 h 301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8524" h="301889">
                  <a:moveTo>
                    <a:pt x="309455" y="104725"/>
                  </a:moveTo>
                  <a:cubicBezTo>
                    <a:pt x="301493" y="64916"/>
                    <a:pt x="278270" y="37712"/>
                    <a:pt x="242110" y="20793"/>
                  </a:cubicBezTo>
                  <a:cubicBezTo>
                    <a:pt x="240783" y="18803"/>
                    <a:pt x="238461" y="17476"/>
                    <a:pt x="236138" y="16812"/>
                  </a:cubicBezTo>
                  <a:cubicBezTo>
                    <a:pt x="215238" y="7855"/>
                    <a:pt x="193675" y="1552"/>
                    <a:pt x="170784" y="2215"/>
                  </a:cubicBezTo>
                  <a:cubicBezTo>
                    <a:pt x="161827" y="3874"/>
                    <a:pt x="148225" y="225"/>
                    <a:pt x="143913" y="225"/>
                  </a:cubicBezTo>
                  <a:cubicBezTo>
                    <a:pt x="120027" y="-1102"/>
                    <a:pt x="96805" y="3542"/>
                    <a:pt x="74246" y="11504"/>
                  </a:cubicBezTo>
                  <a:cubicBezTo>
                    <a:pt x="49033" y="20462"/>
                    <a:pt x="29460" y="36385"/>
                    <a:pt x="14863" y="58612"/>
                  </a:cubicBezTo>
                  <a:cubicBezTo>
                    <a:pt x="4247" y="74536"/>
                    <a:pt x="1593" y="92451"/>
                    <a:pt x="598" y="111028"/>
                  </a:cubicBezTo>
                  <a:cubicBezTo>
                    <a:pt x="-1724" y="152497"/>
                    <a:pt x="1925" y="192638"/>
                    <a:pt x="25811" y="228467"/>
                  </a:cubicBezTo>
                  <a:cubicBezTo>
                    <a:pt x="39412" y="248704"/>
                    <a:pt x="54673" y="266286"/>
                    <a:pt x="74577" y="280551"/>
                  </a:cubicBezTo>
                  <a:cubicBezTo>
                    <a:pt x="93819" y="293821"/>
                    <a:pt x="114387" y="302447"/>
                    <a:pt x="137609" y="303774"/>
                  </a:cubicBezTo>
                  <a:cubicBezTo>
                    <a:pt x="147230" y="303774"/>
                    <a:pt x="157183" y="303774"/>
                    <a:pt x="166803" y="303774"/>
                  </a:cubicBezTo>
                  <a:cubicBezTo>
                    <a:pt x="166803" y="303774"/>
                    <a:pt x="166803" y="303442"/>
                    <a:pt x="167135" y="303442"/>
                  </a:cubicBezTo>
                  <a:cubicBezTo>
                    <a:pt x="167135" y="303442"/>
                    <a:pt x="167135" y="303774"/>
                    <a:pt x="166803" y="303774"/>
                  </a:cubicBezTo>
                  <a:cubicBezTo>
                    <a:pt x="168794" y="303774"/>
                    <a:pt x="170452" y="303774"/>
                    <a:pt x="172443" y="303774"/>
                  </a:cubicBezTo>
                  <a:cubicBezTo>
                    <a:pt x="194006" y="302115"/>
                    <a:pt x="214243" y="296807"/>
                    <a:pt x="232157" y="284201"/>
                  </a:cubicBezTo>
                  <a:cubicBezTo>
                    <a:pt x="262678" y="262637"/>
                    <a:pt x="284905" y="234107"/>
                    <a:pt x="300166" y="199937"/>
                  </a:cubicBezTo>
                  <a:cubicBezTo>
                    <a:pt x="307132" y="184013"/>
                    <a:pt x="307796" y="167094"/>
                    <a:pt x="310781" y="150506"/>
                  </a:cubicBezTo>
                  <a:cubicBezTo>
                    <a:pt x="311445" y="136573"/>
                    <a:pt x="309786" y="106384"/>
                    <a:pt x="309455" y="104725"/>
                  </a:cubicBezTo>
                  <a:close/>
                  <a:moveTo>
                    <a:pt x="168462" y="301783"/>
                  </a:moveTo>
                  <a:cubicBezTo>
                    <a:pt x="168130" y="302115"/>
                    <a:pt x="168130" y="302115"/>
                    <a:pt x="168462" y="301783"/>
                  </a:cubicBezTo>
                  <a:cubicBezTo>
                    <a:pt x="168130" y="302115"/>
                    <a:pt x="168130" y="302115"/>
                    <a:pt x="168462" y="301783"/>
                  </a:cubicBezTo>
                  <a:close/>
                </a:path>
              </a:pathLst>
            </a:custGeom>
            <a:solidFill>
              <a:srgbClr val="ED1C24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4" name="Freeform: Shape 1873">
              <a:extLst>
                <a:ext uri="{FF2B5EF4-FFF2-40B4-BE49-F238E27FC236}">
                  <a16:creationId xmlns:a16="http://schemas.microsoft.com/office/drawing/2014/main" id="{14185AB5-DA0E-4971-B0D2-B69E736601BF}"/>
                </a:ext>
              </a:extLst>
            </p:cNvPr>
            <p:cNvSpPr/>
            <p:nvPr/>
          </p:nvSpPr>
          <p:spPr>
            <a:xfrm>
              <a:off x="3972795" y="4220164"/>
              <a:ext cx="142651" cy="281985"/>
            </a:xfrm>
            <a:custGeom>
              <a:avLst/>
              <a:gdLst>
                <a:gd name="connsiteX0" fmla="*/ 73980 w 142651"/>
                <a:gd name="connsiteY0" fmla="*/ 0 h 281985"/>
                <a:gd name="connsiteX1" fmla="*/ 141988 w 142651"/>
                <a:gd name="connsiteY1" fmla="*/ 84264 h 281985"/>
                <a:gd name="connsiteX2" fmla="*/ 143978 w 142651"/>
                <a:gd name="connsiteY2" fmla="*/ 129713 h 281985"/>
                <a:gd name="connsiteX3" fmla="*/ 133362 w 142651"/>
                <a:gd name="connsiteY3" fmla="*/ 179143 h 281985"/>
                <a:gd name="connsiteX4" fmla="*/ 65354 w 142651"/>
                <a:gd name="connsiteY4" fmla="*/ 263407 h 281985"/>
                <a:gd name="connsiteX5" fmla="*/ 5640 w 142651"/>
                <a:gd name="connsiteY5" fmla="*/ 282980 h 281985"/>
                <a:gd name="connsiteX6" fmla="*/ 0 w 142651"/>
                <a:gd name="connsiteY6" fmla="*/ 282980 h 281985"/>
                <a:gd name="connsiteX7" fmla="*/ 72321 w 142651"/>
                <a:gd name="connsiteY7" fmla="*/ 182461 h 281985"/>
                <a:gd name="connsiteX8" fmla="*/ 85591 w 142651"/>
                <a:gd name="connsiteY8" fmla="*/ 69003 h 281985"/>
                <a:gd name="connsiteX9" fmla="*/ 73980 w 142651"/>
                <a:gd name="connsiteY9" fmla="*/ 0 h 281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651" h="281985">
                  <a:moveTo>
                    <a:pt x="73980" y="0"/>
                  </a:moveTo>
                  <a:cubicBezTo>
                    <a:pt x="110472" y="16919"/>
                    <a:pt x="134026" y="44454"/>
                    <a:pt x="141988" y="84264"/>
                  </a:cubicBezTo>
                  <a:cubicBezTo>
                    <a:pt x="142320" y="85923"/>
                    <a:pt x="143978" y="116112"/>
                    <a:pt x="143978" y="129713"/>
                  </a:cubicBezTo>
                  <a:cubicBezTo>
                    <a:pt x="140993" y="146300"/>
                    <a:pt x="140661" y="163220"/>
                    <a:pt x="133362" y="179143"/>
                  </a:cubicBezTo>
                  <a:cubicBezTo>
                    <a:pt x="118102" y="213313"/>
                    <a:pt x="95875" y="241844"/>
                    <a:pt x="65354" y="263407"/>
                  </a:cubicBezTo>
                  <a:cubicBezTo>
                    <a:pt x="47440" y="276014"/>
                    <a:pt x="27203" y="281322"/>
                    <a:pt x="5640" y="282980"/>
                  </a:cubicBezTo>
                  <a:cubicBezTo>
                    <a:pt x="3649" y="282980"/>
                    <a:pt x="1990" y="282980"/>
                    <a:pt x="0" y="282980"/>
                  </a:cubicBezTo>
                  <a:cubicBezTo>
                    <a:pt x="2986" y="276345"/>
                    <a:pt x="58719" y="220280"/>
                    <a:pt x="72321" y="182461"/>
                  </a:cubicBezTo>
                  <a:cubicBezTo>
                    <a:pt x="85259" y="145637"/>
                    <a:pt x="88908" y="107818"/>
                    <a:pt x="85591" y="69003"/>
                  </a:cubicBezTo>
                  <a:cubicBezTo>
                    <a:pt x="83600" y="45449"/>
                    <a:pt x="78624" y="22891"/>
                    <a:pt x="73980" y="0"/>
                  </a:cubicBezTo>
                  <a:close/>
                </a:path>
              </a:pathLst>
            </a:custGeom>
            <a:solidFill>
              <a:srgbClr val="CF504F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5" name="Freeform: Shape 1874">
              <a:extLst>
                <a:ext uri="{FF2B5EF4-FFF2-40B4-BE49-F238E27FC236}">
                  <a16:creationId xmlns:a16="http://schemas.microsoft.com/office/drawing/2014/main" id="{C6B94080-834D-4B58-9DD4-4CE8BF043EE4}"/>
                </a:ext>
              </a:extLst>
            </p:cNvPr>
            <p:cNvSpPr/>
            <p:nvPr/>
          </p:nvSpPr>
          <p:spPr>
            <a:xfrm>
              <a:off x="3885014" y="4061908"/>
              <a:ext cx="185778" cy="182461"/>
            </a:xfrm>
            <a:custGeom>
              <a:avLst/>
              <a:gdLst>
                <a:gd name="connsiteX0" fmla="*/ 176358 w 185778"/>
                <a:gd name="connsiteY0" fmla="*/ 32524 h 182460"/>
                <a:gd name="connsiteX1" fmla="*/ 105364 w 185778"/>
                <a:gd name="connsiteY1" fmla="*/ 76646 h 182460"/>
                <a:gd name="connsiteX2" fmla="*/ 95411 w 185778"/>
                <a:gd name="connsiteY2" fmla="*/ 90579 h 182460"/>
                <a:gd name="connsiteX3" fmla="*/ 93089 w 185778"/>
                <a:gd name="connsiteY3" fmla="*/ 78968 h 182460"/>
                <a:gd name="connsiteX4" fmla="*/ 11479 w 185778"/>
                <a:gd name="connsiteY4" fmla="*/ 1671 h 182460"/>
                <a:gd name="connsiteX5" fmla="*/ 532 w 185778"/>
                <a:gd name="connsiteY5" fmla="*/ 10297 h 182460"/>
                <a:gd name="connsiteX6" fmla="*/ 35697 w 185778"/>
                <a:gd name="connsiteY6" fmla="*/ 74656 h 182460"/>
                <a:gd name="connsiteX7" fmla="*/ 86454 w 185778"/>
                <a:gd name="connsiteY7" fmla="*/ 95887 h 182460"/>
                <a:gd name="connsiteX8" fmla="*/ 90435 w 185778"/>
                <a:gd name="connsiteY8" fmla="*/ 103186 h 182460"/>
                <a:gd name="connsiteX9" fmla="*/ 76502 w 185778"/>
                <a:gd name="connsiteY9" fmla="*/ 141669 h 182460"/>
                <a:gd name="connsiteX10" fmla="*/ 69867 w 185778"/>
                <a:gd name="connsiteY10" fmla="*/ 174511 h 182460"/>
                <a:gd name="connsiteX11" fmla="*/ 75838 w 185778"/>
                <a:gd name="connsiteY11" fmla="*/ 182805 h 182460"/>
                <a:gd name="connsiteX12" fmla="*/ 85127 w 185778"/>
                <a:gd name="connsiteY12" fmla="*/ 176834 h 182460"/>
                <a:gd name="connsiteX13" fmla="*/ 92757 w 185778"/>
                <a:gd name="connsiteY13" fmla="*/ 142664 h 182460"/>
                <a:gd name="connsiteX14" fmla="*/ 118302 w 185778"/>
                <a:gd name="connsiteY14" fmla="*/ 85935 h 182460"/>
                <a:gd name="connsiteX15" fmla="*/ 181334 w 185778"/>
                <a:gd name="connsiteY15" fmla="*/ 47784 h 182460"/>
                <a:gd name="connsiteX16" fmla="*/ 186642 w 185778"/>
                <a:gd name="connsiteY16" fmla="*/ 42476 h 182460"/>
                <a:gd name="connsiteX17" fmla="*/ 176358 w 185778"/>
                <a:gd name="connsiteY17" fmla="*/ 32524 h 182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778" h="182460">
                  <a:moveTo>
                    <a:pt x="176358" y="32524"/>
                  </a:moveTo>
                  <a:cubicBezTo>
                    <a:pt x="146500" y="37168"/>
                    <a:pt x="122615" y="51765"/>
                    <a:pt x="105364" y="76646"/>
                  </a:cubicBezTo>
                  <a:cubicBezTo>
                    <a:pt x="102046" y="81291"/>
                    <a:pt x="100056" y="86930"/>
                    <a:pt x="95411" y="90579"/>
                  </a:cubicBezTo>
                  <a:cubicBezTo>
                    <a:pt x="94748" y="86598"/>
                    <a:pt x="94084" y="82618"/>
                    <a:pt x="93089" y="78968"/>
                  </a:cubicBezTo>
                  <a:cubicBezTo>
                    <a:pt x="80151" y="38163"/>
                    <a:pt x="54938" y="9965"/>
                    <a:pt x="11479" y="1671"/>
                  </a:cubicBezTo>
                  <a:cubicBezTo>
                    <a:pt x="-464" y="-1315"/>
                    <a:pt x="-795" y="-1315"/>
                    <a:pt x="532" y="10297"/>
                  </a:cubicBezTo>
                  <a:cubicBezTo>
                    <a:pt x="3849" y="36173"/>
                    <a:pt x="14797" y="58400"/>
                    <a:pt x="35697" y="74656"/>
                  </a:cubicBezTo>
                  <a:cubicBezTo>
                    <a:pt x="50625" y="86267"/>
                    <a:pt x="67876" y="92570"/>
                    <a:pt x="86454" y="95887"/>
                  </a:cubicBezTo>
                  <a:cubicBezTo>
                    <a:pt x="91762" y="96883"/>
                    <a:pt x="93089" y="97878"/>
                    <a:pt x="90435" y="103186"/>
                  </a:cubicBezTo>
                  <a:cubicBezTo>
                    <a:pt x="84464" y="115460"/>
                    <a:pt x="80151" y="128399"/>
                    <a:pt x="76502" y="141669"/>
                  </a:cubicBezTo>
                  <a:cubicBezTo>
                    <a:pt x="74179" y="152616"/>
                    <a:pt x="71857" y="163564"/>
                    <a:pt x="69867" y="174511"/>
                  </a:cubicBezTo>
                  <a:cubicBezTo>
                    <a:pt x="68871" y="179488"/>
                    <a:pt x="69535" y="182473"/>
                    <a:pt x="75838" y="182805"/>
                  </a:cubicBezTo>
                  <a:cubicBezTo>
                    <a:pt x="80814" y="182805"/>
                    <a:pt x="84132" y="183469"/>
                    <a:pt x="85127" y="176834"/>
                  </a:cubicBezTo>
                  <a:cubicBezTo>
                    <a:pt x="86454" y="165223"/>
                    <a:pt x="89108" y="153611"/>
                    <a:pt x="92757" y="142664"/>
                  </a:cubicBezTo>
                  <a:cubicBezTo>
                    <a:pt x="98065" y="122427"/>
                    <a:pt x="106027" y="102854"/>
                    <a:pt x="118302" y="85935"/>
                  </a:cubicBezTo>
                  <a:cubicBezTo>
                    <a:pt x="133894" y="64371"/>
                    <a:pt x="154131" y="50438"/>
                    <a:pt x="181334" y="47784"/>
                  </a:cubicBezTo>
                  <a:cubicBezTo>
                    <a:pt x="184983" y="47452"/>
                    <a:pt x="186310" y="46457"/>
                    <a:pt x="186642" y="42476"/>
                  </a:cubicBezTo>
                  <a:cubicBezTo>
                    <a:pt x="187305" y="33851"/>
                    <a:pt x="184319" y="31197"/>
                    <a:pt x="176358" y="32524"/>
                  </a:cubicBezTo>
                  <a:close/>
                </a:path>
              </a:pathLst>
            </a:custGeom>
            <a:solidFill>
              <a:srgbClr val="47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76" name="Group 1875">
            <a:extLst>
              <a:ext uri="{FF2B5EF4-FFF2-40B4-BE49-F238E27FC236}">
                <a16:creationId xmlns:a16="http://schemas.microsoft.com/office/drawing/2014/main" id="{2938F0AF-D4EA-4793-ABCF-DC24B1CA5ACF}"/>
              </a:ext>
            </a:extLst>
          </p:cNvPr>
          <p:cNvGrpSpPr/>
          <p:nvPr/>
        </p:nvGrpSpPr>
        <p:grpSpPr>
          <a:xfrm>
            <a:off x="6898788" y="4123376"/>
            <a:ext cx="333375" cy="660868"/>
            <a:chOff x="4513211" y="4124289"/>
            <a:chExt cx="227247" cy="450485"/>
          </a:xfrm>
        </p:grpSpPr>
        <p:sp>
          <p:nvSpPr>
            <p:cNvPr id="1877" name="Freeform: Shape 1876">
              <a:extLst>
                <a:ext uri="{FF2B5EF4-FFF2-40B4-BE49-F238E27FC236}">
                  <a16:creationId xmlns:a16="http://schemas.microsoft.com/office/drawing/2014/main" id="{60BEEDB3-7A06-48DD-BB91-A1E9065E3175}"/>
                </a:ext>
              </a:extLst>
            </p:cNvPr>
            <p:cNvSpPr/>
            <p:nvPr/>
          </p:nvSpPr>
          <p:spPr>
            <a:xfrm>
              <a:off x="4513211" y="4219805"/>
              <a:ext cx="225588" cy="354969"/>
            </a:xfrm>
            <a:custGeom>
              <a:avLst/>
              <a:gdLst>
                <a:gd name="connsiteX0" fmla="*/ 211655 w 225588"/>
                <a:gd name="connsiteY0" fmla="*/ 195758 h 354969"/>
                <a:gd name="connsiteX1" fmla="*/ 184783 w 225588"/>
                <a:gd name="connsiteY1" fmla="*/ 145332 h 354969"/>
                <a:gd name="connsiteX2" fmla="*/ 140661 w 225588"/>
                <a:gd name="connsiteY2" fmla="*/ 22586 h 354969"/>
                <a:gd name="connsiteX3" fmla="*/ 117770 w 225588"/>
                <a:gd name="connsiteY3" fmla="*/ 359 h 354969"/>
                <a:gd name="connsiteX4" fmla="*/ 118434 w 225588"/>
                <a:gd name="connsiteY4" fmla="*/ 10311 h 354969"/>
                <a:gd name="connsiteX5" fmla="*/ 105164 w 225588"/>
                <a:gd name="connsiteY5" fmla="*/ 27 h 354969"/>
                <a:gd name="connsiteX6" fmla="*/ 83600 w 225588"/>
                <a:gd name="connsiteY6" fmla="*/ 21259 h 354969"/>
                <a:gd name="connsiteX7" fmla="*/ 57724 w 225588"/>
                <a:gd name="connsiteY7" fmla="*/ 93580 h 354969"/>
                <a:gd name="connsiteX8" fmla="*/ 21232 w 225588"/>
                <a:gd name="connsiteY8" fmla="*/ 179171 h 354969"/>
                <a:gd name="connsiteX9" fmla="*/ 0 w 225588"/>
                <a:gd name="connsiteY9" fmla="*/ 239549 h 354969"/>
                <a:gd name="connsiteX10" fmla="*/ 0 w 225588"/>
                <a:gd name="connsiteY10" fmla="*/ 277036 h 354969"/>
                <a:gd name="connsiteX11" fmla="*/ 42464 w 225588"/>
                <a:gd name="connsiteY11" fmla="*/ 340732 h 354969"/>
                <a:gd name="connsiteX12" fmla="*/ 120092 w 225588"/>
                <a:gd name="connsiteY12" fmla="*/ 354001 h 354969"/>
                <a:gd name="connsiteX13" fmla="*/ 120756 w 225588"/>
                <a:gd name="connsiteY13" fmla="*/ 353670 h 354969"/>
                <a:gd name="connsiteX14" fmla="*/ 210328 w 225588"/>
                <a:gd name="connsiteY14" fmla="*/ 312533 h 354969"/>
                <a:gd name="connsiteX15" fmla="*/ 211655 w 225588"/>
                <a:gd name="connsiteY15" fmla="*/ 195758 h 354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5588" h="354969">
                  <a:moveTo>
                    <a:pt x="211655" y="195758"/>
                  </a:moveTo>
                  <a:cubicBezTo>
                    <a:pt x="201702" y="179502"/>
                    <a:pt x="191418" y="163579"/>
                    <a:pt x="184783" y="145332"/>
                  </a:cubicBezTo>
                  <a:cubicBezTo>
                    <a:pt x="169855" y="104528"/>
                    <a:pt x="155258" y="63391"/>
                    <a:pt x="140661" y="22586"/>
                  </a:cubicBezTo>
                  <a:cubicBezTo>
                    <a:pt x="136680" y="11307"/>
                    <a:pt x="131372" y="1686"/>
                    <a:pt x="117770" y="359"/>
                  </a:cubicBezTo>
                  <a:cubicBezTo>
                    <a:pt x="118102" y="3676"/>
                    <a:pt x="118102" y="6994"/>
                    <a:pt x="118434" y="10311"/>
                  </a:cubicBezTo>
                  <a:cubicBezTo>
                    <a:pt x="113126" y="7989"/>
                    <a:pt x="110140" y="2349"/>
                    <a:pt x="105164" y="27"/>
                  </a:cubicBezTo>
                  <a:cubicBezTo>
                    <a:pt x="90567" y="-636"/>
                    <a:pt x="87249" y="10975"/>
                    <a:pt x="83600" y="21259"/>
                  </a:cubicBezTo>
                  <a:cubicBezTo>
                    <a:pt x="74975" y="45145"/>
                    <a:pt x="66349" y="69362"/>
                    <a:pt x="57724" y="93580"/>
                  </a:cubicBezTo>
                  <a:cubicBezTo>
                    <a:pt x="47108" y="122774"/>
                    <a:pt x="38814" y="152963"/>
                    <a:pt x="21232" y="179171"/>
                  </a:cubicBezTo>
                  <a:cubicBezTo>
                    <a:pt x="8957" y="197748"/>
                    <a:pt x="663" y="217322"/>
                    <a:pt x="0" y="239549"/>
                  </a:cubicBezTo>
                  <a:cubicBezTo>
                    <a:pt x="0" y="252155"/>
                    <a:pt x="0" y="264430"/>
                    <a:pt x="0" y="277036"/>
                  </a:cubicBezTo>
                  <a:cubicBezTo>
                    <a:pt x="2654" y="305898"/>
                    <a:pt x="19573" y="325803"/>
                    <a:pt x="42464" y="340732"/>
                  </a:cubicBezTo>
                  <a:cubicBezTo>
                    <a:pt x="66349" y="356324"/>
                    <a:pt x="93221" y="355992"/>
                    <a:pt x="120092" y="354001"/>
                  </a:cubicBezTo>
                  <a:cubicBezTo>
                    <a:pt x="120424" y="354001"/>
                    <a:pt x="120424" y="353670"/>
                    <a:pt x="120756" y="353670"/>
                  </a:cubicBezTo>
                  <a:cubicBezTo>
                    <a:pt x="156253" y="352674"/>
                    <a:pt x="187769" y="341727"/>
                    <a:pt x="210328" y="312533"/>
                  </a:cubicBezTo>
                  <a:cubicBezTo>
                    <a:pt x="234545" y="280354"/>
                    <a:pt x="234877" y="233909"/>
                    <a:pt x="211655" y="195758"/>
                  </a:cubicBezTo>
                  <a:close/>
                </a:path>
              </a:pathLst>
            </a:custGeom>
            <a:solidFill>
              <a:srgbClr val="D9E02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8" name="Freeform: Shape 1877">
              <a:extLst>
                <a:ext uri="{FF2B5EF4-FFF2-40B4-BE49-F238E27FC236}">
                  <a16:creationId xmlns:a16="http://schemas.microsoft.com/office/drawing/2014/main" id="{88DBCF47-CE42-47FA-B10F-FA2314C5E9CF}"/>
                </a:ext>
              </a:extLst>
            </p:cNvPr>
            <p:cNvSpPr/>
            <p:nvPr/>
          </p:nvSpPr>
          <p:spPr>
            <a:xfrm>
              <a:off x="4630981" y="4220164"/>
              <a:ext cx="109477" cy="351652"/>
            </a:xfrm>
            <a:custGeom>
              <a:avLst/>
              <a:gdLst>
                <a:gd name="connsiteX0" fmla="*/ 663 w 109476"/>
                <a:gd name="connsiteY0" fmla="*/ 12275 h 351651"/>
                <a:gd name="connsiteX1" fmla="*/ 0 w 109476"/>
                <a:gd name="connsiteY1" fmla="*/ 0 h 351651"/>
                <a:gd name="connsiteX2" fmla="*/ 22891 w 109476"/>
                <a:gd name="connsiteY2" fmla="*/ 22227 h 351651"/>
                <a:gd name="connsiteX3" fmla="*/ 67013 w 109476"/>
                <a:gd name="connsiteY3" fmla="*/ 144974 h 351651"/>
                <a:gd name="connsiteX4" fmla="*/ 93884 w 109476"/>
                <a:gd name="connsiteY4" fmla="*/ 195399 h 351651"/>
                <a:gd name="connsiteX5" fmla="*/ 92557 w 109476"/>
                <a:gd name="connsiteY5" fmla="*/ 311511 h 351651"/>
                <a:gd name="connsiteX6" fmla="*/ 663 w 109476"/>
                <a:gd name="connsiteY6" fmla="*/ 352979 h 351651"/>
                <a:gd name="connsiteX7" fmla="*/ 25544 w 109476"/>
                <a:gd name="connsiteY7" fmla="*/ 278004 h 351651"/>
                <a:gd name="connsiteX8" fmla="*/ 27535 w 109476"/>
                <a:gd name="connsiteY8" fmla="*/ 218953 h 351651"/>
                <a:gd name="connsiteX9" fmla="*/ 11943 w 109476"/>
                <a:gd name="connsiteY9" fmla="*/ 60378 h 351651"/>
                <a:gd name="connsiteX10" fmla="*/ 4976 w 109476"/>
                <a:gd name="connsiteY10" fmla="*/ 21564 h 351651"/>
                <a:gd name="connsiteX11" fmla="*/ 663 w 109476"/>
                <a:gd name="connsiteY11" fmla="*/ 12275 h 351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9476" h="351651">
                  <a:moveTo>
                    <a:pt x="663" y="12275"/>
                  </a:moveTo>
                  <a:cubicBezTo>
                    <a:pt x="332" y="8294"/>
                    <a:pt x="332" y="3981"/>
                    <a:pt x="0" y="0"/>
                  </a:cubicBezTo>
                  <a:cubicBezTo>
                    <a:pt x="13602" y="1327"/>
                    <a:pt x="18910" y="10948"/>
                    <a:pt x="22891" y="22227"/>
                  </a:cubicBezTo>
                  <a:cubicBezTo>
                    <a:pt x="37487" y="63364"/>
                    <a:pt x="52084" y="104169"/>
                    <a:pt x="67013" y="144974"/>
                  </a:cubicBezTo>
                  <a:cubicBezTo>
                    <a:pt x="73648" y="162888"/>
                    <a:pt x="83932" y="179143"/>
                    <a:pt x="93884" y="195399"/>
                  </a:cubicBezTo>
                  <a:cubicBezTo>
                    <a:pt x="117107" y="233550"/>
                    <a:pt x="116775" y="279995"/>
                    <a:pt x="92557" y="311511"/>
                  </a:cubicBezTo>
                  <a:cubicBezTo>
                    <a:pt x="69667" y="341700"/>
                    <a:pt x="37156" y="352316"/>
                    <a:pt x="663" y="352979"/>
                  </a:cubicBezTo>
                  <a:cubicBezTo>
                    <a:pt x="16587" y="330420"/>
                    <a:pt x="21564" y="304544"/>
                    <a:pt x="25544" y="278004"/>
                  </a:cubicBezTo>
                  <a:cubicBezTo>
                    <a:pt x="28199" y="258431"/>
                    <a:pt x="27535" y="238526"/>
                    <a:pt x="27535" y="218953"/>
                  </a:cubicBezTo>
                  <a:cubicBezTo>
                    <a:pt x="27867" y="165542"/>
                    <a:pt x="20568" y="112794"/>
                    <a:pt x="11943" y="60378"/>
                  </a:cubicBezTo>
                  <a:cubicBezTo>
                    <a:pt x="9952" y="47440"/>
                    <a:pt x="7298" y="34502"/>
                    <a:pt x="4976" y="21564"/>
                  </a:cubicBezTo>
                  <a:cubicBezTo>
                    <a:pt x="4313" y="17914"/>
                    <a:pt x="3981" y="14597"/>
                    <a:pt x="663" y="12275"/>
                  </a:cubicBezTo>
                  <a:close/>
                </a:path>
              </a:pathLst>
            </a:custGeom>
            <a:solidFill>
              <a:srgbClr val="C2BB4A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9" name="Freeform: Shape 1878">
              <a:extLst>
                <a:ext uri="{FF2B5EF4-FFF2-40B4-BE49-F238E27FC236}">
                  <a16:creationId xmlns:a16="http://schemas.microsoft.com/office/drawing/2014/main" id="{A60FFF1D-93D5-4F1C-B1B4-A924DCF3BCBB}"/>
                </a:ext>
              </a:extLst>
            </p:cNvPr>
            <p:cNvSpPr/>
            <p:nvPr/>
          </p:nvSpPr>
          <p:spPr>
            <a:xfrm>
              <a:off x="4561893" y="4124289"/>
              <a:ext cx="109477" cy="109477"/>
            </a:xfrm>
            <a:custGeom>
              <a:avLst/>
              <a:gdLst>
                <a:gd name="connsiteX0" fmla="*/ 63449 w 109476"/>
                <a:gd name="connsiteY0" fmla="*/ 56397 h 109476"/>
                <a:gd name="connsiteX1" fmla="*/ 111220 w 109476"/>
                <a:gd name="connsiteY1" fmla="*/ 0 h 109476"/>
                <a:gd name="connsiteX2" fmla="*/ 104917 w 109476"/>
                <a:gd name="connsiteY2" fmla="*/ 0 h 109476"/>
                <a:gd name="connsiteX3" fmla="*/ 104917 w 109476"/>
                <a:gd name="connsiteY3" fmla="*/ 1659 h 109476"/>
                <a:gd name="connsiteX4" fmla="*/ 94965 w 109476"/>
                <a:gd name="connsiteY4" fmla="*/ 3649 h 109476"/>
                <a:gd name="connsiteX5" fmla="*/ 52170 w 109476"/>
                <a:gd name="connsiteY5" fmla="*/ 53743 h 109476"/>
                <a:gd name="connsiteX6" fmla="*/ 7715 w 109476"/>
                <a:gd name="connsiteY6" fmla="*/ 19905 h 109476"/>
                <a:gd name="connsiteX7" fmla="*/ 85 w 109476"/>
                <a:gd name="connsiteY7" fmla="*/ 23222 h 109476"/>
                <a:gd name="connsiteX8" fmla="*/ 6388 w 109476"/>
                <a:gd name="connsiteY8" fmla="*/ 29194 h 109476"/>
                <a:gd name="connsiteX9" fmla="*/ 32265 w 109476"/>
                <a:gd name="connsiteY9" fmla="*/ 42795 h 109476"/>
                <a:gd name="connsiteX10" fmla="*/ 57146 w 109476"/>
                <a:gd name="connsiteY10" fmla="*/ 97534 h 109476"/>
                <a:gd name="connsiteX11" fmla="*/ 70084 w 109476"/>
                <a:gd name="connsiteY11" fmla="*/ 108481 h 109476"/>
                <a:gd name="connsiteX12" fmla="*/ 69420 w 109476"/>
                <a:gd name="connsiteY12" fmla="*/ 96207 h 109476"/>
                <a:gd name="connsiteX13" fmla="*/ 57477 w 109476"/>
                <a:gd name="connsiteY13" fmla="*/ 67013 h 109476"/>
                <a:gd name="connsiteX14" fmla="*/ 63449 w 109476"/>
                <a:gd name="connsiteY14" fmla="*/ 56397 h 109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9476" h="109476">
                  <a:moveTo>
                    <a:pt x="63449" y="56397"/>
                  </a:moveTo>
                  <a:cubicBezTo>
                    <a:pt x="91979" y="52084"/>
                    <a:pt x="110889" y="29526"/>
                    <a:pt x="111220" y="0"/>
                  </a:cubicBezTo>
                  <a:cubicBezTo>
                    <a:pt x="109230" y="0"/>
                    <a:pt x="106908" y="0"/>
                    <a:pt x="104917" y="0"/>
                  </a:cubicBezTo>
                  <a:cubicBezTo>
                    <a:pt x="104917" y="663"/>
                    <a:pt x="104917" y="1327"/>
                    <a:pt x="104917" y="1659"/>
                  </a:cubicBezTo>
                  <a:cubicBezTo>
                    <a:pt x="101600" y="1659"/>
                    <a:pt x="98282" y="2322"/>
                    <a:pt x="94965" y="3649"/>
                  </a:cubicBezTo>
                  <a:cubicBezTo>
                    <a:pt x="72406" y="13270"/>
                    <a:pt x="58141" y="29857"/>
                    <a:pt x="52170" y="53743"/>
                  </a:cubicBezTo>
                  <a:cubicBezTo>
                    <a:pt x="41554" y="36824"/>
                    <a:pt x="28615" y="23222"/>
                    <a:pt x="7715" y="19905"/>
                  </a:cubicBezTo>
                  <a:cubicBezTo>
                    <a:pt x="4398" y="19241"/>
                    <a:pt x="417" y="17583"/>
                    <a:pt x="85" y="23222"/>
                  </a:cubicBezTo>
                  <a:cubicBezTo>
                    <a:pt x="-578" y="28199"/>
                    <a:pt x="2739" y="28862"/>
                    <a:pt x="6388" y="29194"/>
                  </a:cubicBezTo>
                  <a:cubicBezTo>
                    <a:pt x="17004" y="30189"/>
                    <a:pt x="25298" y="35497"/>
                    <a:pt x="32265" y="42795"/>
                  </a:cubicBezTo>
                  <a:cubicBezTo>
                    <a:pt x="46530" y="58056"/>
                    <a:pt x="53828" y="76965"/>
                    <a:pt x="57146" y="97534"/>
                  </a:cubicBezTo>
                  <a:cubicBezTo>
                    <a:pt x="60131" y="102842"/>
                    <a:pt x="58141" y="113789"/>
                    <a:pt x="70084" y="108481"/>
                  </a:cubicBezTo>
                  <a:cubicBezTo>
                    <a:pt x="74728" y="104169"/>
                    <a:pt x="73401" y="100188"/>
                    <a:pt x="69420" y="96207"/>
                  </a:cubicBezTo>
                  <a:cubicBezTo>
                    <a:pt x="67430" y="85591"/>
                    <a:pt x="61790" y="76634"/>
                    <a:pt x="57477" y="67013"/>
                  </a:cubicBezTo>
                  <a:cubicBezTo>
                    <a:pt x="54160" y="59051"/>
                    <a:pt x="56482" y="57392"/>
                    <a:pt x="63449" y="56397"/>
                  </a:cubicBezTo>
                  <a:close/>
                </a:path>
              </a:pathLst>
            </a:custGeom>
            <a:solidFill>
              <a:srgbClr val="48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0" name="Graphic 220">
            <a:extLst>
              <a:ext uri="{FF2B5EF4-FFF2-40B4-BE49-F238E27FC236}">
                <a16:creationId xmlns:a16="http://schemas.microsoft.com/office/drawing/2014/main" id="{AE6CFF81-B908-4F46-8A55-2FF7DE14C312}"/>
              </a:ext>
            </a:extLst>
          </p:cNvPr>
          <p:cNvGrpSpPr/>
          <p:nvPr/>
        </p:nvGrpSpPr>
        <p:grpSpPr>
          <a:xfrm>
            <a:off x="7668538" y="4486763"/>
            <a:ext cx="459983" cy="575636"/>
            <a:chOff x="5262562" y="2386012"/>
            <a:chExt cx="1666875" cy="2085975"/>
          </a:xfrm>
        </p:grpSpPr>
        <p:sp>
          <p:nvSpPr>
            <p:cNvPr id="1881" name="Freeform: Shape 1880">
              <a:extLst>
                <a:ext uri="{FF2B5EF4-FFF2-40B4-BE49-F238E27FC236}">
                  <a16:creationId xmlns:a16="http://schemas.microsoft.com/office/drawing/2014/main" id="{4F4633D9-4651-4DDD-B081-820CE24C0BF1}"/>
                </a:ext>
              </a:extLst>
            </p:cNvPr>
            <p:cNvSpPr/>
            <p:nvPr/>
          </p:nvSpPr>
          <p:spPr>
            <a:xfrm>
              <a:off x="5262562" y="2797492"/>
              <a:ext cx="1657350" cy="1657350"/>
            </a:xfrm>
            <a:custGeom>
              <a:avLst/>
              <a:gdLst>
                <a:gd name="connsiteX0" fmla="*/ 1663065 w 1657350"/>
                <a:gd name="connsiteY0" fmla="*/ 831533 h 1657350"/>
                <a:gd name="connsiteX1" fmla="*/ 831533 w 1657350"/>
                <a:gd name="connsiteY1" fmla="*/ 1663065 h 1657350"/>
                <a:gd name="connsiteX2" fmla="*/ 0 w 1657350"/>
                <a:gd name="connsiteY2" fmla="*/ 831533 h 1657350"/>
                <a:gd name="connsiteX3" fmla="*/ 831533 w 1657350"/>
                <a:gd name="connsiteY3" fmla="*/ 0 h 1657350"/>
                <a:gd name="connsiteX4" fmla="*/ 1663065 w 1657350"/>
                <a:gd name="connsiteY4" fmla="*/ 831533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350" h="1657350">
                  <a:moveTo>
                    <a:pt x="1663065" y="831533"/>
                  </a:moveTo>
                  <a:cubicBezTo>
                    <a:pt x="1663065" y="1290775"/>
                    <a:pt x="1290775" y="1663065"/>
                    <a:pt x="831533" y="1663065"/>
                  </a:cubicBezTo>
                  <a:cubicBezTo>
                    <a:pt x="372290" y="1663065"/>
                    <a:pt x="0" y="1290775"/>
                    <a:pt x="0" y="831533"/>
                  </a:cubicBezTo>
                  <a:cubicBezTo>
                    <a:pt x="0" y="372290"/>
                    <a:pt x="372290" y="0"/>
                    <a:pt x="831533" y="0"/>
                  </a:cubicBezTo>
                  <a:cubicBezTo>
                    <a:pt x="1290775" y="0"/>
                    <a:pt x="1663065" y="372290"/>
                    <a:pt x="1663065" y="831533"/>
                  </a:cubicBezTo>
                  <a:close/>
                </a:path>
              </a:pathLst>
            </a:custGeom>
            <a:solidFill>
              <a:srgbClr val="FAA9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2" name="Freeform: Shape 1881">
              <a:extLst>
                <a:ext uri="{FF2B5EF4-FFF2-40B4-BE49-F238E27FC236}">
                  <a16:creationId xmlns:a16="http://schemas.microsoft.com/office/drawing/2014/main" id="{604213C2-1ECE-4D10-8C2A-2EE04321A67F}"/>
                </a:ext>
              </a:extLst>
            </p:cNvPr>
            <p:cNvSpPr/>
            <p:nvPr/>
          </p:nvSpPr>
          <p:spPr>
            <a:xfrm>
              <a:off x="5660707" y="3044189"/>
              <a:ext cx="1257300" cy="1419225"/>
            </a:xfrm>
            <a:custGeom>
              <a:avLst/>
              <a:gdLst>
                <a:gd name="connsiteX0" fmla="*/ 1014413 w 1257300"/>
                <a:gd name="connsiteY0" fmla="*/ 0 h 1419225"/>
                <a:gd name="connsiteX1" fmla="*/ 773430 w 1257300"/>
                <a:gd name="connsiteY1" fmla="*/ 974407 h 1419225"/>
                <a:gd name="connsiteX2" fmla="*/ 0 w 1257300"/>
                <a:gd name="connsiteY2" fmla="*/ 1303973 h 1419225"/>
                <a:gd name="connsiteX3" fmla="*/ 433388 w 1257300"/>
                <a:gd name="connsiteY3" fmla="*/ 1425893 h 1419225"/>
                <a:gd name="connsiteX4" fmla="*/ 1264920 w 1257300"/>
                <a:gd name="connsiteY4" fmla="*/ 594360 h 1419225"/>
                <a:gd name="connsiteX5" fmla="*/ 1014413 w 1257300"/>
                <a:gd name="connsiteY5" fmla="*/ 0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57300" h="1419225">
                  <a:moveTo>
                    <a:pt x="1014413" y="0"/>
                  </a:moveTo>
                  <a:cubicBezTo>
                    <a:pt x="1141095" y="285750"/>
                    <a:pt x="1054418" y="679132"/>
                    <a:pt x="773430" y="974407"/>
                  </a:cubicBezTo>
                  <a:cubicBezTo>
                    <a:pt x="549593" y="1209675"/>
                    <a:pt x="256222" y="1323975"/>
                    <a:pt x="0" y="1303973"/>
                  </a:cubicBezTo>
                  <a:cubicBezTo>
                    <a:pt x="125730" y="1381125"/>
                    <a:pt x="274320" y="1425893"/>
                    <a:pt x="433388" y="1425893"/>
                  </a:cubicBezTo>
                  <a:cubicBezTo>
                    <a:pt x="892493" y="1425893"/>
                    <a:pt x="1264920" y="1053465"/>
                    <a:pt x="1264920" y="594360"/>
                  </a:cubicBezTo>
                  <a:cubicBezTo>
                    <a:pt x="1263968" y="360998"/>
                    <a:pt x="1168718" y="150495"/>
                    <a:pt x="1014413" y="0"/>
                  </a:cubicBezTo>
                  <a:close/>
                </a:path>
              </a:pathLst>
            </a:custGeom>
            <a:solidFill>
              <a:srgbClr val="F7931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3" name="Freeform: Shape 1882">
              <a:extLst>
                <a:ext uri="{FF2B5EF4-FFF2-40B4-BE49-F238E27FC236}">
                  <a16:creationId xmlns:a16="http://schemas.microsoft.com/office/drawing/2014/main" id="{7968C0DE-C834-4999-A204-74F001F2283A}"/>
                </a:ext>
              </a:extLst>
            </p:cNvPr>
            <p:cNvSpPr/>
            <p:nvPr/>
          </p:nvSpPr>
          <p:spPr>
            <a:xfrm>
              <a:off x="6091967" y="2386403"/>
              <a:ext cx="733425" cy="495300"/>
            </a:xfrm>
            <a:custGeom>
              <a:avLst/>
              <a:gdLst>
                <a:gd name="connsiteX0" fmla="*/ 2128 w 733425"/>
                <a:gd name="connsiteY0" fmla="*/ 437759 h 495300"/>
                <a:gd name="connsiteX1" fmla="*/ 99282 w 733425"/>
                <a:gd name="connsiteY1" fmla="*/ 138674 h 495300"/>
                <a:gd name="connsiteX2" fmla="*/ 268828 w 733425"/>
                <a:gd name="connsiteY2" fmla="*/ 8181 h 495300"/>
                <a:gd name="connsiteX3" fmla="*/ 305975 w 733425"/>
                <a:gd name="connsiteY3" fmla="*/ 15801 h 495300"/>
                <a:gd name="connsiteX4" fmla="*/ 286925 w 733425"/>
                <a:gd name="connsiteY4" fmla="*/ 65331 h 495300"/>
                <a:gd name="connsiteX5" fmla="*/ 89757 w 733425"/>
                <a:gd name="connsiteY5" fmla="*/ 313934 h 495300"/>
                <a:gd name="connsiteX6" fmla="*/ 347885 w 733425"/>
                <a:gd name="connsiteY6" fmla="*/ 180584 h 495300"/>
                <a:gd name="connsiteX7" fmla="*/ 420275 w 733425"/>
                <a:gd name="connsiteY7" fmla="*/ 179631 h 495300"/>
                <a:gd name="connsiteX8" fmla="*/ 732695 w 733425"/>
                <a:gd name="connsiteY8" fmla="*/ 294884 h 495300"/>
                <a:gd name="connsiteX9" fmla="*/ 735553 w 733425"/>
                <a:gd name="connsiteY9" fmla="*/ 297741 h 495300"/>
                <a:gd name="connsiteX10" fmla="*/ 732695 w 733425"/>
                <a:gd name="connsiteY10" fmla="*/ 301551 h 495300"/>
                <a:gd name="connsiteX11" fmla="*/ 109760 w 733425"/>
                <a:gd name="connsiteY11" fmla="*/ 336794 h 495300"/>
                <a:gd name="connsiteX12" fmla="*/ 78328 w 733425"/>
                <a:gd name="connsiteY12" fmla="*/ 340604 h 495300"/>
                <a:gd name="connsiteX13" fmla="*/ 63087 w 733425"/>
                <a:gd name="connsiteY13" fmla="*/ 444426 h 495300"/>
                <a:gd name="connsiteX14" fmla="*/ 59278 w 733425"/>
                <a:gd name="connsiteY14" fmla="*/ 477764 h 495300"/>
                <a:gd name="connsiteX15" fmla="*/ 25940 w 733425"/>
                <a:gd name="connsiteY15" fmla="*/ 500624 h 495300"/>
                <a:gd name="connsiteX16" fmla="*/ 222 w 733425"/>
                <a:gd name="connsiteY16" fmla="*/ 475859 h 495300"/>
                <a:gd name="connsiteX17" fmla="*/ 2128 w 733425"/>
                <a:gd name="connsiteY17" fmla="*/ 437759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33425" h="495300">
                  <a:moveTo>
                    <a:pt x="2128" y="437759"/>
                  </a:moveTo>
                  <a:cubicBezTo>
                    <a:pt x="18320" y="332984"/>
                    <a:pt x="39275" y="229161"/>
                    <a:pt x="99282" y="138674"/>
                  </a:cubicBezTo>
                  <a:cubicBezTo>
                    <a:pt x="141193" y="75809"/>
                    <a:pt x="195485" y="30089"/>
                    <a:pt x="268828" y="8181"/>
                  </a:cubicBezTo>
                  <a:cubicBezTo>
                    <a:pt x="281210" y="4371"/>
                    <a:pt x="300260" y="-11821"/>
                    <a:pt x="305975" y="15801"/>
                  </a:cubicBezTo>
                  <a:cubicBezTo>
                    <a:pt x="309785" y="34851"/>
                    <a:pt x="315500" y="52949"/>
                    <a:pt x="286925" y="65331"/>
                  </a:cubicBezTo>
                  <a:cubicBezTo>
                    <a:pt x="177387" y="111051"/>
                    <a:pt x="125953" y="176774"/>
                    <a:pt x="89757" y="313934"/>
                  </a:cubicBezTo>
                  <a:cubicBezTo>
                    <a:pt x="170720" y="247259"/>
                    <a:pt x="254540" y="203444"/>
                    <a:pt x="347885" y="180584"/>
                  </a:cubicBezTo>
                  <a:cubicBezTo>
                    <a:pt x="371697" y="170106"/>
                    <a:pt x="396462" y="171059"/>
                    <a:pt x="420275" y="179631"/>
                  </a:cubicBezTo>
                  <a:cubicBezTo>
                    <a:pt x="528860" y="207254"/>
                    <a:pt x="626015" y="264404"/>
                    <a:pt x="732695" y="294884"/>
                  </a:cubicBezTo>
                  <a:cubicBezTo>
                    <a:pt x="733648" y="294884"/>
                    <a:pt x="735553" y="296789"/>
                    <a:pt x="735553" y="297741"/>
                  </a:cubicBezTo>
                  <a:cubicBezTo>
                    <a:pt x="735553" y="298694"/>
                    <a:pt x="733648" y="300599"/>
                    <a:pt x="732695" y="301551"/>
                  </a:cubicBezTo>
                  <a:cubicBezTo>
                    <a:pt x="526955" y="356796"/>
                    <a:pt x="320262" y="372036"/>
                    <a:pt x="109760" y="336794"/>
                  </a:cubicBezTo>
                  <a:cubicBezTo>
                    <a:pt x="98330" y="334889"/>
                    <a:pt x="87853" y="331079"/>
                    <a:pt x="78328" y="340604"/>
                  </a:cubicBezTo>
                  <a:cubicBezTo>
                    <a:pt x="73565" y="374894"/>
                    <a:pt x="67850" y="410136"/>
                    <a:pt x="63087" y="444426"/>
                  </a:cubicBezTo>
                  <a:cubicBezTo>
                    <a:pt x="62135" y="455856"/>
                    <a:pt x="59278" y="466334"/>
                    <a:pt x="59278" y="477764"/>
                  </a:cubicBezTo>
                  <a:cubicBezTo>
                    <a:pt x="59278" y="501576"/>
                    <a:pt x="42132" y="500624"/>
                    <a:pt x="25940" y="500624"/>
                  </a:cubicBezTo>
                  <a:cubicBezTo>
                    <a:pt x="8795" y="500624"/>
                    <a:pt x="-1682" y="495861"/>
                    <a:pt x="222" y="475859"/>
                  </a:cubicBezTo>
                  <a:cubicBezTo>
                    <a:pt x="3080" y="463476"/>
                    <a:pt x="2128" y="451094"/>
                    <a:pt x="2128" y="43775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4" name="Group 1883">
            <a:extLst>
              <a:ext uri="{FF2B5EF4-FFF2-40B4-BE49-F238E27FC236}">
                <a16:creationId xmlns:a16="http://schemas.microsoft.com/office/drawing/2014/main" id="{27923499-0373-4ADD-9179-7EF4A931B5AF}"/>
              </a:ext>
            </a:extLst>
          </p:cNvPr>
          <p:cNvGrpSpPr/>
          <p:nvPr/>
        </p:nvGrpSpPr>
        <p:grpSpPr>
          <a:xfrm rot="20060053">
            <a:off x="6152145" y="3664956"/>
            <a:ext cx="481598" cy="1001099"/>
            <a:chOff x="1583158" y="1040918"/>
            <a:chExt cx="1865369" cy="3877549"/>
          </a:xfrm>
        </p:grpSpPr>
        <p:sp>
          <p:nvSpPr>
            <p:cNvPr id="1885" name="Freeform: Shape 1884">
              <a:extLst>
                <a:ext uri="{FF2B5EF4-FFF2-40B4-BE49-F238E27FC236}">
                  <a16:creationId xmlns:a16="http://schemas.microsoft.com/office/drawing/2014/main" id="{48714DAE-282A-4397-8E71-16699D07E612}"/>
                </a:ext>
              </a:extLst>
            </p:cNvPr>
            <p:cNvSpPr/>
            <p:nvPr/>
          </p:nvSpPr>
          <p:spPr>
            <a:xfrm rot="20351037">
              <a:off x="1714783" y="3481939"/>
              <a:ext cx="1641760" cy="1436528"/>
            </a:xfrm>
            <a:custGeom>
              <a:avLst/>
              <a:gdLst>
                <a:gd name="connsiteX0" fmla="*/ 904455 w 1641760"/>
                <a:gd name="connsiteY0" fmla="*/ 23137 h 1436528"/>
                <a:gd name="connsiteX1" fmla="*/ 1113846 w 1641760"/>
                <a:gd name="connsiteY1" fmla="*/ 102745 h 1436528"/>
                <a:gd name="connsiteX2" fmla="*/ 1113791 w 1641760"/>
                <a:gd name="connsiteY2" fmla="*/ 106680 h 1436528"/>
                <a:gd name="connsiteX3" fmla="*/ 1157726 w 1641760"/>
                <a:gd name="connsiteY3" fmla="*/ 148589 h 1436528"/>
                <a:gd name="connsiteX4" fmla="*/ 1435198 w 1641760"/>
                <a:gd name="connsiteY4" fmla="*/ 335884 h 1436528"/>
                <a:gd name="connsiteX5" fmla="*/ 1613243 w 1641760"/>
                <a:gd name="connsiteY5" fmla="*/ 844585 h 1436528"/>
                <a:gd name="connsiteX6" fmla="*/ 1106855 w 1641760"/>
                <a:gd name="connsiteY6" fmla="*/ 1274668 h 1436528"/>
                <a:gd name="connsiteX7" fmla="*/ 748451 w 1641760"/>
                <a:gd name="connsiteY7" fmla="*/ 1281604 h 1436528"/>
                <a:gd name="connsiteX8" fmla="*/ 459418 w 1641760"/>
                <a:gd name="connsiteY8" fmla="*/ 1436528 h 1436528"/>
                <a:gd name="connsiteX9" fmla="*/ 54769 w 1641760"/>
                <a:gd name="connsiteY9" fmla="*/ 648040 h 1436528"/>
                <a:gd name="connsiteX10" fmla="*/ 443231 w 1641760"/>
                <a:gd name="connsiteY10" fmla="*/ 5227 h 1436528"/>
                <a:gd name="connsiteX11" fmla="*/ 810884 w 1641760"/>
                <a:gd name="connsiteY11" fmla="*/ 30664 h 1436528"/>
                <a:gd name="connsiteX12" fmla="*/ 902796 w 1641760"/>
                <a:gd name="connsiteY12" fmla="*/ 26038 h 14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41760" h="1436528">
                  <a:moveTo>
                    <a:pt x="904455" y="23137"/>
                  </a:moveTo>
                  <a:lnTo>
                    <a:pt x="1113846" y="102745"/>
                  </a:lnTo>
                  <a:lnTo>
                    <a:pt x="1113791" y="106680"/>
                  </a:lnTo>
                  <a:cubicBezTo>
                    <a:pt x="1118994" y="122577"/>
                    <a:pt x="1134602" y="135872"/>
                    <a:pt x="1157726" y="148589"/>
                  </a:cubicBezTo>
                  <a:cubicBezTo>
                    <a:pt x="1254841" y="201772"/>
                    <a:pt x="1351957" y="259578"/>
                    <a:pt x="1435198" y="335884"/>
                  </a:cubicBezTo>
                  <a:cubicBezTo>
                    <a:pt x="1585495" y="474621"/>
                    <a:pt x="1696484" y="631856"/>
                    <a:pt x="1613243" y="844585"/>
                  </a:cubicBezTo>
                  <a:cubicBezTo>
                    <a:pt x="1523065" y="1075813"/>
                    <a:pt x="1377390" y="1253857"/>
                    <a:pt x="1106855" y="1274668"/>
                  </a:cubicBezTo>
                  <a:cubicBezTo>
                    <a:pt x="988928" y="1283917"/>
                    <a:pt x="868690" y="1272355"/>
                    <a:pt x="748451" y="1281604"/>
                  </a:cubicBezTo>
                  <a:cubicBezTo>
                    <a:pt x="637462" y="1290853"/>
                    <a:pt x="510288" y="1283917"/>
                    <a:pt x="459418" y="1436528"/>
                  </a:cubicBezTo>
                  <a:cubicBezTo>
                    <a:pt x="373863" y="1145181"/>
                    <a:pt x="179632" y="913953"/>
                    <a:pt x="54769" y="648040"/>
                  </a:cubicBezTo>
                  <a:cubicBezTo>
                    <a:pt x="-97842" y="319697"/>
                    <a:pt x="80205" y="30664"/>
                    <a:pt x="443231" y="5227"/>
                  </a:cubicBezTo>
                  <a:cubicBezTo>
                    <a:pt x="565783" y="-4022"/>
                    <a:pt x="690645" y="-4022"/>
                    <a:pt x="810884" y="30664"/>
                  </a:cubicBezTo>
                  <a:cubicBezTo>
                    <a:pt x="855973" y="43381"/>
                    <a:pt x="884877" y="41646"/>
                    <a:pt x="902796" y="26038"/>
                  </a:cubicBezTo>
                  <a:close/>
                </a:path>
              </a:pathLst>
            </a:custGeom>
            <a:solidFill>
              <a:srgbClr val="FBF6D5"/>
            </a:solidFill>
            <a:ln w="6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6" name="Freeform: Shape 1885">
              <a:extLst>
                <a:ext uri="{FF2B5EF4-FFF2-40B4-BE49-F238E27FC236}">
                  <a16:creationId xmlns:a16="http://schemas.microsoft.com/office/drawing/2014/main" id="{A483CA90-4D70-4660-A06F-ED6F594E7C51}"/>
                </a:ext>
              </a:extLst>
            </p:cNvPr>
            <p:cNvSpPr/>
            <p:nvPr/>
          </p:nvSpPr>
          <p:spPr>
            <a:xfrm rot="20351037">
              <a:off x="1583158" y="1040918"/>
              <a:ext cx="1865369" cy="2446103"/>
            </a:xfrm>
            <a:custGeom>
              <a:avLst/>
              <a:gdLst>
                <a:gd name="connsiteX0" fmla="*/ 1456632 w 1865369"/>
                <a:gd name="connsiteY0" fmla="*/ 13187 h 2446103"/>
                <a:gd name="connsiteX1" fmla="*/ 1516751 w 1865369"/>
                <a:gd name="connsiteY1" fmla="*/ 175046 h 2446103"/>
                <a:gd name="connsiteX2" fmla="*/ 1401137 w 1865369"/>
                <a:gd name="connsiteY2" fmla="*/ 561197 h 2446103"/>
                <a:gd name="connsiteX3" fmla="*/ 1442758 w 1865369"/>
                <a:gd name="connsiteY3" fmla="*/ 697620 h 2446103"/>
                <a:gd name="connsiteX4" fmla="*/ 1456632 w 1865369"/>
                <a:gd name="connsiteY4" fmla="*/ 861793 h 2446103"/>
                <a:gd name="connsiteX5" fmla="*/ 1401137 w 1865369"/>
                <a:gd name="connsiteY5" fmla="*/ 901101 h 2446103"/>
                <a:gd name="connsiteX6" fmla="*/ 917873 w 1865369"/>
                <a:gd name="connsiteY6" fmla="*/ 1423675 h 2446103"/>
                <a:gd name="connsiteX7" fmla="*/ 524786 w 1865369"/>
                <a:gd name="connsiteY7" fmla="*/ 2297715 h 2446103"/>
                <a:gd name="connsiteX8" fmla="*/ 631151 w 1865369"/>
                <a:gd name="connsiteY8" fmla="*/ 2223723 h 2446103"/>
                <a:gd name="connsiteX9" fmla="*/ 964118 w 1865369"/>
                <a:gd name="connsiteY9" fmla="*/ 1610971 h 2446103"/>
                <a:gd name="connsiteX10" fmla="*/ 1070483 w 1865369"/>
                <a:gd name="connsiteY10" fmla="*/ 1280314 h 2446103"/>
                <a:gd name="connsiteX11" fmla="*/ 1223093 w 1865369"/>
                <a:gd name="connsiteY11" fmla="*/ 1217884 h 2446103"/>
                <a:gd name="connsiteX12" fmla="*/ 1327144 w 1865369"/>
                <a:gd name="connsiteY12" fmla="*/ 1194761 h 2446103"/>
                <a:gd name="connsiteX13" fmla="*/ 1671675 w 1865369"/>
                <a:gd name="connsiteY13" fmla="*/ 1007465 h 2446103"/>
                <a:gd name="connsiteX14" fmla="*/ 1842783 w 1865369"/>
                <a:gd name="connsiteY14" fmla="*/ 1000530 h 2446103"/>
                <a:gd name="connsiteX15" fmla="*/ 1810411 w 1865369"/>
                <a:gd name="connsiteY15" fmla="*/ 1180887 h 2446103"/>
                <a:gd name="connsiteX16" fmla="*/ 1599993 w 1865369"/>
                <a:gd name="connsiteY16" fmla="*/ 1456047 h 2446103"/>
                <a:gd name="connsiteX17" fmla="*/ 1609242 w 1865369"/>
                <a:gd name="connsiteY17" fmla="*/ 1599408 h 2446103"/>
                <a:gd name="connsiteX18" fmla="*/ 1581494 w 1865369"/>
                <a:gd name="connsiteY18" fmla="*/ 1775141 h 2446103"/>
                <a:gd name="connsiteX19" fmla="*/ 1368765 w 1865369"/>
                <a:gd name="connsiteY19" fmla="*/ 1830635 h 2446103"/>
                <a:gd name="connsiteX20" fmla="*/ 568718 w 1865369"/>
                <a:gd name="connsiteY20" fmla="*/ 2392520 h 2446103"/>
                <a:gd name="connsiteX21" fmla="*/ 550581 w 1865369"/>
                <a:gd name="connsiteY21" fmla="*/ 2423989 h 2446103"/>
                <a:gd name="connsiteX22" fmla="*/ 550275 w 1865369"/>
                <a:gd name="connsiteY22" fmla="*/ 2446103 h 2446103"/>
                <a:gd name="connsiteX23" fmla="*/ 340884 w 1865369"/>
                <a:gd name="connsiteY23" fmla="*/ 2366495 h 2446103"/>
                <a:gd name="connsiteX24" fmla="*/ 358518 w 1865369"/>
                <a:gd name="connsiteY24" fmla="*/ 2335652 h 2446103"/>
                <a:gd name="connsiteX25" fmla="*/ 365238 w 1865369"/>
                <a:gd name="connsiteY25" fmla="*/ 2281531 h 2446103"/>
                <a:gd name="connsiteX26" fmla="*/ 108576 w 1865369"/>
                <a:gd name="connsiteY26" fmla="*/ 1213259 h 2446103"/>
                <a:gd name="connsiteX27" fmla="*/ 11461 w 1865369"/>
                <a:gd name="connsiteY27" fmla="*/ 1030588 h 2446103"/>
                <a:gd name="connsiteX28" fmla="*/ 90078 w 1865369"/>
                <a:gd name="connsiteY28" fmla="*/ 921912 h 2446103"/>
                <a:gd name="connsiteX29" fmla="*/ 201068 w 1865369"/>
                <a:gd name="connsiteY29" fmla="*/ 806299 h 2446103"/>
                <a:gd name="connsiteX30" fmla="*/ 226501 w 1865369"/>
                <a:gd name="connsiteY30" fmla="*/ 403963 h 2446103"/>
                <a:gd name="connsiteX31" fmla="*/ 305119 w 1865369"/>
                <a:gd name="connsiteY31" fmla="*/ 299909 h 2446103"/>
                <a:gd name="connsiteX32" fmla="*/ 416108 w 1865369"/>
                <a:gd name="connsiteY32" fmla="*/ 369277 h 2446103"/>
                <a:gd name="connsiteX33" fmla="*/ 573343 w 1865369"/>
                <a:gd name="connsiteY33" fmla="*/ 764678 h 2446103"/>
                <a:gd name="connsiteX34" fmla="*/ 684332 w 1865369"/>
                <a:gd name="connsiteY34" fmla="*/ 873353 h 2446103"/>
                <a:gd name="connsiteX35" fmla="*/ 744451 w 1865369"/>
                <a:gd name="connsiteY35" fmla="*/ 975093 h 2446103"/>
                <a:gd name="connsiteX36" fmla="*/ 617277 w 1865369"/>
                <a:gd name="connsiteY36" fmla="*/ 1282627 h 2446103"/>
                <a:gd name="connsiteX37" fmla="*/ 439231 w 1865369"/>
                <a:gd name="connsiteY37" fmla="*/ 2140481 h 2446103"/>
                <a:gd name="connsiteX38" fmla="*/ 478540 w 1865369"/>
                <a:gd name="connsiteY38" fmla="*/ 2212163 h 2446103"/>
                <a:gd name="connsiteX39" fmla="*/ 809195 w 1865369"/>
                <a:gd name="connsiteY39" fmla="*/ 727681 h 2446103"/>
                <a:gd name="connsiteX40" fmla="*/ 804570 w 1865369"/>
                <a:gd name="connsiteY40" fmla="*/ 577382 h 2446103"/>
                <a:gd name="connsiteX41" fmla="*/ 927122 w 1865369"/>
                <a:gd name="connsiteY41" fmla="*/ 461768 h 2446103"/>
                <a:gd name="connsiteX42" fmla="*/ 1010364 w 1865369"/>
                <a:gd name="connsiteY42" fmla="*/ 397025 h 2446103"/>
                <a:gd name="connsiteX43" fmla="*/ 1292461 w 1865369"/>
                <a:gd name="connsiteY43" fmla="*/ 64057 h 2446103"/>
                <a:gd name="connsiteX44" fmla="*/ 1456632 w 1865369"/>
                <a:gd name="connsiteY44" fmla="*/ 13187 h 2446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865369" h="2446103">
                  <a:moveTo>
                    <a:pt x="1456632" y="13187"/>
                  </a:moveTo>
                  <a:cubicBezTo>
                    <a:pt x="1519064" y="47872"/>
                    <a:pt x="1523689" y="112616"/>
                    <a:pt x="1516751" y="175046"/>
                  </a:cubicBezTo>
                  <a:cubicBezTo>
                    <a:pt x="1505191" y="311472"/>
                    <a:pt x="1456632" y="436335"/>
                    <a:pt x="1401137" y="561197"/>
                  </a:cubicBezTo>
                  <a:cubicBezTo>
                    <a:pt x="1373390" y="623628"/>
                    <a:pt x="1368765" y="662937"/>
                    <a:pt x="1442758" y="697620"/>
                  </a:cubicBezTo>
                  <a:cubicBezTo>
                    <a:pt x="1528313" y="736930"/>
                    <a:pt x="1523689" y="801674"/>
                    <a:pt x="1456632" y="861793"/>
                  </a:cubicBezTo>
                  <a:cubicBezTo>
                    <a:pt x="1440447" y="877978"/>
                    <a:pt x="1421949" y="894165"/>
                    <a:pt x="1401137" y="901101"/>
                  </a:cubicBezTo>
                  <a:cubicBezTo>
                    <a:pt x="1158349" y="1000530"/>
                    <a:pt x="1031173" y="1204010"/>
                    <a:pt x="917873" y="1423675"/>
                  </a:cubicBezTo>
                  <a:cubicBezTo>
                    <a:pt x="774512" y="1705773"/>
                    <a:pt x="642711" y="1990184"/>
                    <a:pt x="524786" y="2297715"/>
                  </a:cubicBezTo>
                  <a:cubicBezTo>
                    <a:pt x="582592" y="2290780"/>
                    <a:pt x="605714" y="2251470"/>
                    <a:pt x="631151" y="2223723"/>
                  </a:cubicBezTo>
                  <a:cubicBezTo>
                    <a:pt x="793010" y="2047990"/>
                    <a:pt x="899375" y="1839885"/>
                    <a:pt x="964118" y="1610971"/>
                  </a:cubicBezTo>
                  <a:cubicBezTo>
                    <a:pt x="994177" y="1499981"/>
                    <a:pt x="1017299" y="1384368"/>
                    <a:pt x="1070483" y="1280314"/>
                  </a:cubicBezTo>
                  <a:cubicBezTo>
                    <a:pt x="1100541" y="1217884"/>
                    <a:pt x="1139851" y="1162389"/>
                    <a:pt x="1223093" y="1217884"/>
                  </a:cubicBezTo>
                  <a:cubicBezTo>
                    <a:pt x="1264714" y="1245631"/>
                    <a:pt x="1294773" y="1213259"/>
                    <a:pt x="1327144" y="1194761"/>
                  </a:cubicBezTo>
                  <a:cubicBezTo>
                    <a:pt x="1438133" y="1127704"/>
                    <a:pt x="1549123" y="1053711"/>
                    <a:pt x="1671675" y="1007465"/>
                  </a:cubicBezTo>
                  <a:cubicBezTo>
                    <a:pt x="1727169" y="986656"/>
                    <a:pt x="1794224" y="945035"/>
                    <a:pt x="1842783" y="1000530"/>
                  </a:cubicBezTo>
                  <a:cubicBezTo>
                    <a:pt x="1895964" y="1060649"/>
                    <a:pt x="1842783" y="1125393"/>
                    <a:pt x="1810411" y="1180887"/>
                  </a:cubicBezTo>
                  <a:cubicBezTo>
                    <a:pt x="1752603" y="1282628"/>
                    <a:pt x="1680923" y="1372805"/>
                    <a:pt x="1599993" y="1456047"/>
                  </a:cubicBezTo>
                  <a:cubicBezTo>
                    <a:pt x="1546812" y="1511541"/>
                    <a:pt x="1537562" y="1548538"/>
                    <a:pt x="1609242" y="1599408"/>
                  </a:cubicBezTo>
                  <a:cubicBezTo>
                    <a:pt x="1710982" y="1673401"/>
                    <a:pt x="1699422" y="1731209"/>
                    <a:pt x="1581494" y="1775141"/>
                  </a:cubicBezTo>
                  <a:cubicBezTo>
                    <a:pt x="1512126" y="1800577"/>
                    <a:pt x="1440447" y="1819075"/>
                    <a:pt x="1368765" y="1830635"/>
                  </a:cubicBezTo>
                  <a:cubicBezTo>
                    <a:pt x="1005739" y="1881506"/>
                    <a:pt x="781447" y="2128920"/>
                    <a:pt x="568718" y="2392520"/>
                  </a:cubicBezTo>
                  <a:cubicBezTo>
                    <a:pt x="559469" y="2404082"/>
                    <a:pt x="553544" y="2414487"/>
                    <a:pt x="550581" y="2423989"/>
                  </a:cubicBezTo>
                  <a:lnTo>
                    <a:pt x="550275" y="2446103"/>
                  </a:lnTo>
                  <a:lnTo>
                    <a:pt x="340884" y="2366495"/>
                  </a:lnTo>
                  <a:lnTo>
                    <a:pt x="358518" y="2335652"/>
                  </a:lnTo>
                  <a:cubicBezTo>
                    <a:pt x="362637" y="2320984"/>
                    <a:pt x="364660" y="2302919"/>
                    <a:pt x="365238" y="2281531"/>
                  </a:cubicBezTo>
                  <a:cubicBezTo>
                    <a:pt x="381425" y="1900004"/>
                    <a:pt x="339804" y="1534664"/>
                    <a:pt x="108576" y="1213259"/>
                  </a:cubicBezTo>
                  <a:cubicBezTo>
                    <a:pt x="69267" y="1157765"/>
                    <a:pt x="39208" y="1093021"/>
                    <a:pt x="11461" y="1030588"/>
                  </a:cubicBezTo>
                  <a:cubicBezTo>
                    <a:pt x="-18600" y="958909"/>
                    <a:pt x="11461" y="910350"/>
                    <a:pt x="90078" y="921912"/>
                  </a:cubicBezTo>
                  <a:cubicBezTo>
                    <a:pt x="194129" y="938097"/>
                    <a:pt x="205692" y="889540"/>
                    <a:pt x="201068" y="806299"/>
                  </a:cubicBezTo>
                  <a:cubicBezTo>
                    <a:pt x="196443" y="672187"/>
                    <a:pt x="191818" y="535761"/>
                    <a:pt x="226501" y="403963"/>
                  </a:cubicBezTo>
                  <a:cubicBezTo>
                    <a:pt x="238064" y="357717"/>
                    <a:pt x="249624" y="309158"/>
                    <a:pt x="305119" y="299909"/>
                  </a:cubicBezTo>
                  <a:cubicBezTo>
                    <a:pt x="358302" y="290660"/>
                    <a:pt x="390674" y="329970"/>
                    <a:pt x="416108" y="369277"/>
                  </a:cubicBezTo>
                  <a:cubicBezTo>
                    <a:pt x="494725" y="489516"/>
                    <a:pt x="534035" y="628252"/>
                    <a:pt x="573343" y="764678"/>
                  </a:cubicBezTo>
                  <a:cubicBezTo>
                    <a:pt x="589530" y="824797"/>
                    <a:pt x="605714" y="871042"/>
                    <a:pt x="684332" y="873353"/>
                  </a:cubicBezTo>
                  <a:cubicBezTo>
                    <a:pt x="746764" y="875667"/>
                    <a:pt x="753700" y="924223"/>
                    <a:pt x="744451" y="975093"/>
                  </a:cubicBezTo>
                  <a:cubicBezTo>
                    <a:pt x="725953" y="1088396"/>
                    <a:pt x="672772" y="1185512"/>
                    <a:pt x="617277" y="1282627"/>
                  </a:cubicBezTo>
                  <a:cubicBezTo>
                    <a:pt x="464667" y="1548538"/>
                    <a:pt x="423046" y="1839885"/>
                    <a:pt x="439231" y="2140481"/>
                  </a:cubicBezTo>
                  <a:cubicBezTo>
                    <a:pt x="439231" y="2158979"/>
                    <a:pt x="436920" y="2184415"/>
                    <a:pt x="478540" y="2212163"/>
                  </a:cubicBezTo>
                  <a:cubicBezTo>
                    <a:pt x="661209" y="1726584"/>
                    <a:pt x="903999" y="1266440"/>
                    <a:pt x="809195" y="727681"/>
                  </a:cubicBezTo>
                  <a:cubicBezTo>
                    <a:pt x="799946" y="679122"/>
                    <a:pt x="799946" y="628252"/>
                    <a:pt x="804570" y="577382"/>
                  </a:cubicBezTo>
                  <a:cubicBezTo>
                    <a:pt x="809195" y="503389"/>
                    <a:pt x="790697" y="403963"/>
                    <a:pt x="927122" y="461768"/>
                  </a:cubicBezTo>
                  <a:cubicBezTo>
                    <a:pt x="973367" y="480267"/>
                    <a:pt x="989552" y="427085"/>
                    <a:pt x="1010364" y="397025"/>
                  </a:cubicBezTo>
                  <a:cubicBezTo>
                    <a:pt x="1095917" y="276786"/>
                    <a:pt x="1181472" y="158861"/>
                    <a:pt x="1292461" y="64057"/>
                  </a:cubicBezTo>
                  <a:cubicBezTo>
                    <a:pt x="1338707" y="24749"/>
                    <a:pt x="1387263" y="-23810"/>
                    <a:pt x="1456632" y="13187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1887" name="Group 1886">
            <a:extLst>
              <a:ext uri="{FF2B5EF4-FFF2-40B4-BE49-F238E27FC236}">
                <a16:creationId xmlns:a16="http://schemas.microsoft.com/office/drawing/2014/main" id="{9601DB1E-2859-43AF-8138-67429E2B2CB9}"/>
              </a:ext>
            </a:extLst>
          </p:cNvPr>
          <p:cNvGrpSpPr/>
          <p:nvPr/>
        </p:nvGrpSpPr>
        <p:grpSpPr>
          <a:xfrm>
            <a:off x="7202763" y="4152487"/>
            <a:ext cx="363861" cy="744913"/>
            <a:chOff x="7528445" y="2305877"/>
            <a:chExt cx="561155" cy="1148822"/>
          </a:xfrm>
        </p:grpSpPr>
        <p:sp>
          <p:nvSpPr>
            <p:cNvPr id="1888" name="Freeform: Shape 1887">
              <a:extLst>
                <a:ext uri="{FF2B5EF4-FFF2-40B4-BE49-F238E27FC236}">
                  <a16:creationId xmlns:a16="http://schemas.microsoft.com/office/drawing/2014/main" id="{52868ABB-1075-4E1D-95DE-A720C221DA92}"/>
                </a:ext>
              </a:extLst>
            </p:cNvPr>
            <p:cNvSpPr/>
            <p:nvPr/>
          </p:nvSpPr>
          <p:spPr>
            <a:xfrm>
              <a:off x="7534623" y="2338366"/>
              <a:ext cx="554977" cy="1116333"/>
            </a:xfrm>
            <a:custGeom>
              <a:avLst/>
              <a:gdLst>
                <a:gd name="connsiteX0" fmla="*/ 241208 w 288620"/>
                <a:gd name="connsiteY0" fmla="*/ 327965 h 580557"/>
                <a:gd name="connsiteX1" fmla="*/ 214668 w 288620"/>
                <a:gd name="connsiteY1" fmla="*/ 286496 h 580557"/>
                <a:gd name="connsiteX2" fmla="*/ 190119 w 288620"/>
                <a:gd name="connsiteY2" fmla="*/ 214175 h 580557"/>
                <a:gd name="connsiteX3" fmla="*/ 160925 w 288620"/>
                <a:gd name="connsiteY3" fmla="*/ 131239 h 580557"/>
                <a:gd name="connsiteX4" fmla="*/ 128414 w 288620"/>
                <a:gd name="connsiteY4" fmla="*/ 83467 h 580557"/>
                <a:gd name="connsiteX5" fmla="*/ 85287 w 288620"/>
                <a:gd name="connsiteY5" fmla="*/ 69202 h 580557"/>
                <a:gd name="connsiteX6" fmla="*/ 79316 w 288620"/>
                <a:gd name="connsiteY6" fmla="*/ 62899 h 580557"/>
                <a:gd name="connsiteX7" fmla="*/ 78984 w 288620"/>
                <a:gd name="connsiteY7" fmla="*/ 40008 h 580557"/>
                <a:gd name="connsiteX8" fmla="*/ 72349 w 288620"/>
                <a:gd name="connsiteY8" fmla="*/ 3848 h 580557"/>
                <a:gd name="connsiteX9" fmla="*/ 68036 w 288620"/>
                <a:gd name="connsiteY9" fmla="*/ 199 h 580557"/>
                <a:gd name="connsiteX10" fmla="*/ 58747 w 288620"/>
                <a:gd name="connsiteY10" fmla="*/ 15459 h 580557"/>
                <a:gd name="connsiteX11" fmla="*/ 61069 w 288620"/>
                <a:gd name="connsiteY11" fmla="*/ 26407 h 580557"/>
                <a:gd name="connsiteX12" fmla="*/ 63060 w 288620"/>
                <a:gd name="connsiteY12" fmla="*/ 63562 h 580557"/>
                <a:gd name="connsiteX13" fmla="*/ 56425 w 288620"/>
                <a:gd name="connsiteY13" fmla="*/ 73515 h 580557"/>
                <a:gd name="connsiteX14" fmla="*/ 40833 w 288620"/>
                <a:gd name="connsiteY14" fmla="*/ 81145 h 580557"/>
                <a:gd name="connsiteX15" fmla="*/ 3345 w 288620"/>
                <a:gd name="connsiteY15" fmla="*/ 159105 h 580557"/>
                <a:gd name="connsiteX16" fmla="*/ 3345 w 288620"/>
                <a:gd name="connsiteY16" fmla="*/ 159105 h 580557"/>
                <a:gd name="connsiteX17" fmla="*/ 3345 w 288620"/>
                <a:gd name="connsiteY17" fmla="*/ 159105 h 580557"/>
                <a:gd name="connsiteX18" fmla="*/ 28 w 288620"/>
                <a:gd name="connsiteY18" fmla="*/ 203560 h 580557"/>
                <a:gd name="connsiteX19" fmla="*/ 5999 w 288620"/>
                <a:gd name="connsiteY19" fmla="*/ 298771 h 580557"/>
                <a:gd name="connsiteX20" fmla="*/ 16947 w 288620"/>
                <a:gd name="connsiteY20" fmla="*/ 392655 h 580557"/>
                <a:gd name="connsiteX21" fmla="*/ 55762 w 288620"/>
                <a:gd name="connsiteY21" fmla="*/ 509430 h 580557"/>
                <a:gd name="connsiteX22" fmla="*/ 123106 w 288620"/>
                <a:gd name="connsiteY22" fmla="*/ 573458 h 580557"/>
                <a:gd name="connsiteX23" fmla="*/ 222962 w 288620"/>
                <a:gd name="connsiteY23" fmla="*/ 565496 h 580557"/>
                <a:gd name="connsiteX24" fmla="*/ 288980 w 288620"/>
                <a:gd name="connsiteY24" fmla="*/ 462322 h 580557"/>
                <a:gd name="connsiteX25" fmla="*/ 241208 w 288620"/>
                <a:gd name="connsiteY25" fmla="*/ 327965 h 580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8620" h="580557">
                  <a:moveTo>
                    <a:pt x="241208" y="327965"/>
                  </a:moveTo>
                  <a:cubicBezTo>
                    <a:pt x="231588" y="314695"/>
                    <a:pt x="221635" y="301425"/>
                    <a:pt x="214668" y="286496"/>
                  </a:cubicBezTo>
                  <a:cubicBezTo>
                    <a:pt x="204053" y="263274"/>
                    <a:pt x="197418" y="238393"/>
                    <a:pt x="190119" y="214175"/>
                  </a:cubicBezTo>
                  <a:cubicBezTo>
                    <a:pt x="181494" y="186309"/>
                    <a:pt x="174195" y="157778"/>
                    <a:pt x="160925" y="131239"/>
                  </a:cubicBezTo>
                  <a:cubicBezTo>
                    <a:pt x="155286" y="111666"/>
                    <a:pt x="145002" y="95078"/>
                    <a:pt x="128414" y="83467"/>
                  </a:cubicBezTo>
                  <a:cubicBezTo>
                    <a:pt x="115476" y="74510"/>
                    <a:pt x="100879" y="70197"/>
                    <a:pt x="85287" y="69202"/>
                  </a:cubicBezTo>
                  <a:cubicBezTo>
                    <a:pt x="80311" y="68870"/>
                    <a:pt x="79316" y="67211"/>
                    <a:pt x="79316" y="62899"/>
                  </a:cubicBezTo>
                  <a:cubicBezTo>
                    <a:pt x="79647" y="55269"/>
                    <a:pt x="79647" y="47638"/>
                    <a:pt x="78984" y="40008"/>
                  </a:cubicBezTo>
                  <a:cubicBezTo>
                    <a:pt x="77989" y="27734"/>
                    <a:pt x="76662" y="15459"/>
                    <a:pt x="72349" y="3848"/>
                  </a:cubicBezTo>
                  <a:cubicBezTo>
                    <a:pt x="71685" y="2189"/>
                    <a:pt x="72017" y="-797"/>
                    <a:pt x="68036" y="199"/>
                  </a:cubicBezTo>
                  <a:cubicBezTo>
                    <a:pt x="58416" y="2521"/>
                    <a:pt x="56093" y="6170"/>
                    <a:pt x="58747" y="15459"/>
                  </a:cubicBezTo>
                  <a:cubicBezTo>
                    <a:pt x="59742" y="18776"/>
                    <a:pt x="60406" y="22757"/>
                    <a:pt x="61069" y="26407"/>
                  </a:cubicBezTo>
                  <a:cubicBezTo>
                    <a:pt x="63392" y="38681"/>
                    <a:pt x="61733" y="51288"/>
                    <a:pt x="63060" y="63562"/>
                  </a:cubicBezTo>
                  <a:cubicBezTo>
                    <a:pt x="63723" y="70197"/>
                    <a:pt x="62065" y="72188"/>
                    <a:pt x="56425" y="73515"/>
                  </a:cubicBezTo>
                  <a:cubicBezTo>
                    <a:pt x="50785" y="75173"/>
                    <a:pt x="45477" y="77496"/>
                    <a:pt x="40833" y="81145"/>
                  </a:cubicBezTo>
                  <a:cubicBezTo>
                    <a:pt x="15288" y="100718"/>
                    <a:pt x="5999" y="128253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1355" y="173702"/>
                    <a:pt x="28" y="188631"/>
                    <a:pt x="28" y="203560"/>
                  </a:cubicBezTo>
                  <a:cubicBezTo>
                    <a:pt x="-304" y="235407"/>
                    <a:pt x="2350" y="267255"/>
                    <a:pt x="5999" y="298771"/>
                  </a:cubicBezTo>
                  <a:cubicBezTo>
                    <a:pt x="9649" y="329955"/>
                    <a:pt x="10976" y="361803"/>
                    <a:pt x="16947" y="392655"/>
                  </a:cubicBezTo>
                  <a:cubicBezTo>
                    <a:pt x="24909" y="433129"/>
                    <a:pt x="35525" y="472938"/>
                    <a:pt x="55762" y="509430"/>
                  </a:cubicBezTo>
                  <a:cubicBezTo>
                    <a:pt x="71354" y="537629"/>
                    <a:pt x="91922" y="561515"/>
                    <a:pt x="123106" y="573458"/>
                  </a:cubicBezTo>
                  <a:cubicBezTo>
                    <a:pt x="157608" y="586728"/>
                    <a:pt x="190783" y="580093"/>
                    <a:pt x="222962" y="565496"/>
                  </a:cubicBezTo>
                  <a:cubicBezTo>
                    <a:pt x="267416" y="545591"/>
                    <a:pt x="289312" y="510426"/>
                    <a:pt x="288980" y="462322"/>
                  </a:cubicBezTo>
                  <a:cubicBezTo>
                    <a:pt x="288648" y="412229"/>
                    <a:pt x="270070" y="368106"/>
                    <a:pt x="241208" y="327965"/>
                  </a:cubicBezTo>
                  <a:close/>
                </a:path>
              </a:pathLst>
            </a:custGeom>
            <a:solidFill>
              <a:srgbClr val="662D9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9" name="Freeform: Shape 1888">
              <a:extLst>
                <a:ext uri="{FF2B5EF4-FFF2-40B4-BE49-F238E27FC236}">
                  <a16:creationId xmlns:a16="http://schemas.microsoft.com/office/drawing/2014/main" id="{91BF4897-0477-4685-BCE0-5CE4A960BE67}"/>
                </a:ext>
              </a:extLst>
            </p:cNvPr>
            <p:cNvSpPr/>
            <p:nvPr/>
          </p:nvSpPr>
          <p:spPr>
            <a:xfrm>
              <a:off x="7528445" y="2305877"/>
              <a:ext cx="322366" cy="322366"/>
            </a:xfrm>
            <a:custGeom>
              <a:avLst/>
              <a:gdLst>
                <a:gd name="connsiteX0" fmla="*/ 157912 w 155921"/>
                <a:gd name="connsiteY0" fmla="*/ 131239 h 155921"/>
                <a:gd name="connsiteX1" fmla="*/ 109145 w 155921"/>
                <a:gd name="connsiteY1" fmla="*/ 120291 h 155921"/>
                <a:gd name="connsiteX2" fmla="*/ 98197 w 155921"/>
                <a:gd name="connsiteY2" fmla="*/ 123940 h 155921"/>
                <a:gd name="connsiteX3" fmla="*/ 75638 w 155921"/>
                <a:gd name="connsiteY3" fmla="*/ 148490 h 155921"/>
                <a:gd name="connsiteX4" fmla="*/ 67013 w 155921"/>
                <a:gd name="connsiteY4" fmla="*/ 150148 h 155921"/>
                <a:gd name="connsiteX5" fmla="*/ 36824 w 155921"/>
                <a:gd name="connsiteY5" fmla="*/ 136215 h 155921"/>
                <a:gd name="connsiteX6" fmla="*/ 27867 w 155921"/>
                <a:gd name="connsiteY6" fmla="*/ 137210 h 155921"/>
                <a:gd name="connsiteX7" fmla="*/ 0 w 155921"/>
                <a:gd name="connsiteY7" fmla="*/ 159105 h 155921"/>
                <a:gd name="connsiteX8" fmla="*/ 37487 w 155921"/>
                <a:gd name="connsiteY8" fmla="*/ 81145 h 155921"/>
                <a:gd name="connsiteX9" fmla="*/ 53080 w 155921"/>
                <a:gd name="connsiteY9" fmla="*/ 73515 h 155921"/>
                <a:gd name="connsiteX10" fmla="*/ 59715 w 155921"/>
                <a:gd name="connsiteY10" fmla="*/ 63562 h 155921"/>
                <a:gd name="connsiteX11" fmla="*/ 57724 w 155921"/>
                <a:gd name="connsiteY11" fmla="*/ 26407 h 155921"/>
                <a:gd name="connsiteX12" fmla="*/ 55734 w 155921"/>
                <a:gd name="connsiteY12" fmla="*/ 15459 h 155921"/>
                <a:gd name="connsiteX13" fmla="*/ 65022 w 155921"/>
                <a:gd name="connsiteY13" fmla="*/ 199 h 155921"/>
                <a:gd name="connsiteX14" fmla="*/ 69335 w 155921"/>
                <a:gd name="connsiteY14" fmla="*/ 3848 h 155921"/>
                <a:gd name="connsiteX15" fmla="*/ 75970 w 155921"/>
                <a:gd name="connsiteY15" fmla="*/ 40008 h 155921"/>
                <a:gd name="connsiteX16" fmla="*/ 76302 w 155921"/>
                <a:gd name="connsiteY16" fmla="*/ 62899 h 155921"/>
                <a:gd name="connsiteX17" fmla="*/ 82273 w 155921"/>
                <a:gd name="connsiteY17" fmla="*/ 69202 h 155921"/>
                <a:gd name="connsiteX18" fmla="*/ 125400 w 155921"/>
                <a:gd name="connsiteY18" fmla="*/ 83467 h 155921"/>
                <a:gd name="connsiteX19" fmla="*/ 157912 w 155921"/>
                <a:gd name="connsiteY19" fmla="*/ 131239 h 155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5921" h="155921">
                  <a:moveTo>
                    <a:pt x="157912" y="131239"/>
                  </a:moveTo>
                  <a:cubicBezTo>
                    <a:pt x="141656" y="127589"/>
                    <a:pt x="125400" y="124272"/>
                    <a:pt x="109145" y="120291"/>
                  </a:cubicBezTo>
                  <a:cubicBezTo>
                    <a:pt x="103837" y="118964"/>
                    <a:pt x="101183" y="120623"/>
                    <a:pt x="98197" y="123940"/>
                  </a:cubicBezTo>
                  <a:cubicBezTo>
                    <a:pt x="90899" y="132234"/>
                    <a:pt x="82937" y="140196"/>
                    <a:pt x="75638" y="148490"/>
                  </a:cubicBezTo>
                  <a:cubicBezTo>
                    <a:pt x="72984" y="151475"/>
                    <a:pt x="70662" y="151807"/>
                    <a:pt x="67013" y="150148"/>
                  </a:cubicBezTo>
                  <a:cubicBezTo>
                    <a:pt x="57061" y="145504"/>
                    <a:pt x="46776" y="141191"/>
                    <a:pt x="36824" y="136215"/>
                  </a:cubicBezTo>
                  <a:cubicBezTo>
                    <a:pt x="33506" y="134556"/>
                    <a:pt x="31184" y="134556"/>
                    <a:pt x="27867" y="137210"/>
                  </a:cubicBezTo>
                  <a:cubicBezTo>
                    <a:pt x="18910" y="144509"/>
                    <a:pt x="9289" y="151807"/>
                    <a:pt x="0" y="159105"/>
                  </a:cubicBezTo>
                  <a:cubicBezTo>
                    <a:pt x="2654" y="128253"/>
                    <a:pt x="11943" y="100718"/>
                    <a:pt x="37487" y="81145"/>
                  </a:cubicBezTo>
                  <a:cubicBezTo>
                    <a:pt x="42132" y="77496"/>
                    <a:pt x="47440" y="75173"/>
                    <a:pt x="53080" y="73515"/>
                  </a:cubicBezTo>
                  <a:cubicBezTo>
                    <a:pt x="58388" y="71856"/>
                    <a:pt x="60378" y="69865"/>
                    <a:pt x="59715" y="63562"/>
                  </a:cubicBezTo>
                  <a:cubicBezTo>
                    <a:pt x="58056" y="51288"/>
                    <a:pt x="60046" y="38681"/>
                    <a:pt x="57724" y="26407"/>
                  </a:cubicBezTo>
                  <a:cubicBezTo>
                    <a:pt x="57061" y="22757"/>
                    <a:pt x="56729" y="18776"/>
                    <a:pt x="55734" y="15459"/>
                  </a:cubicBezTo>
                  <a:cubicBezTo>
                    <a:pt x="53411" y="6170"/>
                    <a:pt x="55734" y="2521"/>
                    <a:pt x="65022" y="199"/>
                  </a:cubicBezTo>
                  <a:cubicBezTo>
                    <a:pt x="69003" y="-797"/>
                    <a:pt x="68672" y="2189"/>
                    <a:pt x="69335" y="3848"/>
                  </a:cubicBezTo>
                  <a:cubicBezTo>
                    <a:pt x="73648" y="15459"/>
                    <a:pt x="74975" y="27734"/>
                    <a:pt x="75970" y="40008"/>
                  </a:cubicBezTo>
                  <a:cubicBezTo>
                    <a:pt x="76634" y="47638"/>
                    <a:pt x="76302" y="55269"/>
                    <a:pt x="76302" y="62899"/>
                  </a:cubicBezTo>
                  <a:cubicBezTo>
                    <a:pt x="76302" y="67211"/>
                    <a:pt x="77297" y="68870"/>
                    <a:pt x="82273" y="69202"/>
                  </a:cubicBezTo>
                  <a:cubicBezTo>
                    <a:pt x="97865" y="69865"/>
                    <a:pt x="112794" y="74178"/>
                    <a:pt x="125400" y="83467"/>
                  </a:cubicBezTo>
                  <a:cubicBezTo>
                    <a:pt x="141988" y="95078"/>
                    <a:pt x="151940" y="111666"/>
                    <a:pt x="157912" y="1312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890" name="Group 1889">
            <a:extLst>
              <a:ext uri="{FF2B5EF4-FFF2-40B4-BE49-F238E27FC236}">
                <a16:creationId xmlns:a16="http://schemas.microsoft.com/office/drawing/2014/main" id="{172AA8C5-0180-4597-B9F4-12F605406CC0}"/>
              </a:ext>
            </a:extLst>
          </p:cNvPr>
          <p:cNvGrpSpPr/>
          <p:nvPr/>
        </p:nvGrpSpPr>
        <p:grpSpPr>
          <a:xfrm rot="589284">
            <a:off x="7402753" y="4071169"/>
            <a:ext cx="489314" cy="864116"/>
            <a:chOff x="1624045" y="1828164"/>
            <a:chExt cx="1040665" cy="1837790"/>
          </a:xfrm>
        </p:grpSpPr>
        <p:sp>
          <p:nvSpPr>
            <p:cNvPr id="1891" name="Freeform: Shape 1890">
              <a:extLst>
                <a:ext uri="{FF2B5EF4-FFF2-40B4-BE49-F238E27FC236}">
                  <a16:creationId xmlns:a16="http://schemas.microsoft.com/office/drawing/2014/main" id="{49F32C6A-1606-40BA-A777-DBE51F2BECB3}"/>
                </a:ext>
              </a:extLst>
            </p:cNvPr>
            <p:cNvSpPr/>
            <p:nvPr/>
          </p:nvSpPr>
          <p:spPr>
            <a:xfrm>
              <a:off x="1993856" y="2624160"/>
              <a:ext cx="242621" cy="316811"/>
            </a:xfrm>
            <a:custGeom>
              <a:avLst/>
              <a:gdLst>
                <a:gd name="connsiteX0" fmla="*/ 189033 w 242621"/>
                <a:gd name="connsiteY0" fmla="*/ 2023 h 316811"/>
                <a:gd name="connsiteX1" fmla="*/ 192642 w 242621"/>
                <a:gd name="connsiteY1" fmla="*/ 4028 h 316811"/>
                <a:gd name="connsiteX2" fmla="*/ 203470 w 242621"/>
                <a:gd name="connsiteY2" fmla="*/ 57565 h 316811"/>
                <a:gd name="connsiteX3" fmla="*/ 209285 w 242621"/>
                <a:gd name="connsiteY3" fmla="*/ 125138 h 316811"/>
                <a:gd name="connsiteX4" fmla="*/ 210889 w 242621"/>
                <a:gd name="connsiteY4" fmla="*/ 130552 h 316811"/>
                <a:gd name="connsiteX5" fmla="*/ 199460 w 242621"/>
                <a:gd name="connsiteY5" fmla="*/ 183287 h 316811"/>
                <a:gd name="connsiteX6" fmla="*/ 205275 w 242621"/>
                <a:gd name="connsiteY6" fmla="*/ 189703 h 316811"/>
                <a:gd name="connsiteX7" fmla="*/ 216704 w 242621"/>
                <a:gd name="connsiteY7" fmla="*/ 194516 h 316811"/>
                <a:gd name="connsiteX8" fmla="*/ 230940 w 242621"/>
                <a:gd name="connsiteY8" fmla="*/ 219780 h 316811"/>
                <a:gd name="connsiteX9" fmla="*/ 243172 w 242621"/>
                <a:gd name="connsiteY9" fmla="*/ 260886 h 316811"/>
                <a:gd name="connsiteX10" fmla="*/ 243573 w 242621"/>
                <a:gd name="connsiteY10" fmla="*/ 265097 h 316811"/>
                <a:gd name="connsiteX11" fmla="*/ 235953 w 242621"/>
                <a:gd name="connsiteY11" fmla="*/ 256675 h 316811"/>
                <a:gd name="connsiteX12" fmla="*/ 212694 w 242621"/>
                <a:gd name="connsiteY12" fmla="*/ 199328 h 316811"/>
                <a:gd name="connsiteX13" fmla="*/ 202066 w 242621"/>
                <a:gd name="connsiteY13" fmla="*/ 195117 h 316811"/>
                <a:gd name="connsiteX14" fmla="*/ 197254 w 242621"/>
                <a:gd name="connsiteY14" fmla="*/ 207349 h 316811"/>
                <a:gd name="connsiteX15" fmla="*/ 128678 w 242621"/>
                <a:gd name="connsiteY15" fmla="*/ 250258 h 316811"/>
                <a:gd name="connsiteX16" fmla="*/ 97799 w 242621"/>
                <a:gd name="connsiteY16" fmla="*/ 244644 h 316811"/>
                <a:gd name="connsiteX17" fmla="*/ 69126 w 242621"/>
                <a:gd name="connsiteY17" fmla="*/ 222187 h 316811"/>
                <a:gd name="connsiteX18" fmla="*/ 60103 w 242621"/>
                <a:gd name="connsiteY18" fmla="*/ 208953 h 316811"/>
                <a:gd name="connsiteX19" fmla="*/ 52283 w 242621"/>
                <a:gd name="connsiteY19" fmla="*/ 210958 h 316811"/>
                <a:gd name="connsiteX20" fmla="*/ 48072 w 242621"/>
                <a:gd name="connsiteY20" fmla="*/ 212361 h 316811"/>
                <a:gd name="connsiteX21" fmla="*/ 43661 w 242621"/>
                <a:gd name="connsiteY21" fmla="*/ 217775 h 316811"/>
                <a:gd name="connsiteX22" fmla="*/ 34437 w 242621"/>
                <a:gd name="connsiteY22" fmla="*/ 246248 h 316811"/>
                <a:gd name="connsiteX23" fmla="*/ 20000 w 242621"/>
                <a:gd name="connsiteY23" fmla="*/ 286752 h 316811"/>
                <a:gd name="connsiteX24" fmla="*/ 17794 w 242621"/>
                <a:gd name="connsiteY24" fmla="*/ 297379 h 316811"/>
                <a:gd name="connsiteX25" fmla="*/ 12381 w 242621"/>
                <a:gd name="connsiteY25" fmla="*/ 308407 h 316811"/>
                <a:gd name="connsiteX26" fmla="*/ 350 w 242621"/>
                <a:gd name="connsiteY26" fmla="*/ 318233 h 316811"/>
                <a:gd name="connsiteX27" fmla="*/ 751 w 242621"/>
                <a:gd name="connsiteY27" fmla="*/ 315225 h 316811"/>
                <a:gd name="connsiteX28" fmla="*/ 32031 w 242621"/>
                <a:gd name="connsiteY28" fmla="*/ 234217 h 316811"/>
                <a:gd name="connsiteX29" fmla="*/ 39049 w 242621"/>
                <a:gd name="connsiteY29" fmla="*/ 213364 h 316811"/>
                <a:gd name="connsiteX30" fmla="*/ 52082 w 242621"/>
                <a:gd name="connsiteY30" fmla="*/ 199729 h 316811"/>
                <a:gd name="connsiteX31" fmla="*/ 56293 w 242621"/>
                <a:gd name="connsiteY31" fmla="*/ 184490 h 316811"/>
                <a:gd name="connsiteX32" fmla="*/ 120457 w 242621"/>
                <a:gd name="connsiteY32" fmla="*/ 149601 h 316811"/>
                <a:gd name="connsiteX33" fmla="*/ 128077 w 242621"/>
                <a:gd name="connsiteY33" fmla="*/ 140778 h 316811"/>
                <a:gd name="connsiteX34" fmla="*/ 134092 w 242621"/>
                <a:gd name="connsiteY34" fmla="*/ 127344 h 316811"/>
                <a:gd name="connsiteX35" fmla="*/ 144519 w 242621"/>
                <a:gd name="connsiteY35" fmla="*/ 111102 h 316811"/>
                <a:gd name="connsiteX36" fmla="*/ 153542 w 242621"/>
                <a:gd name="connsiteY36" fmla="*/ 93858 h 316811"/>
                <a:gd name="connsiteX37" fmla="*/ 173593 w 242621"/>
                <a:gd name="connsiteY37" fmla="*/ 40321 h 316811"/>
                <a:gd name="connsiteX38" fmla="*/ 182616 w 242621"/>
                <a:gd name="connsiteY38" fmla="*/ 10645 h 316811"/>
                <a:gd name="connsiteX39" fmla="*/ 189033 w 242621"/>
                <a:gd name="connsiteY39" fmla="*/ 2023 h 316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42621" h="316811">
                  <a:moveTo>
                    <a:pt x="189033" y="2023"/>
                  </a:moveTo>
                  <a:cubicBezTo>
                    <a:pt x="193244" y="-3191"/>
                    <a:pt x="192442" y="3226"/>
                    <a:pt x="192642" y="4028"/>
                  </a:cubicBezTo>
                  <a:cubicBezTo>
                    <a:pt x="197254" y="21673"/>
                    <a:pt x="200863" y="39519"/>
                    <a:pt x="203470" y="57565"/>
                  </a:cubicBezTo>
                  <a:cubicBezTo>
                    <a:pt x="206678" y="80022"/>
                    <a:pt x="208483" y="102480"/>
                    <a:pt x="209285" y="125138"/>
                  </a:cubicBezTo>
                  <a:cubicBezTo>
                    <a:pt x="209285" y="127143"/>
                    <a:pt x="209084" y="129148"/>
                    <a:pt x="210889" y="130552"/>
                  </a:cubicBezTo>
                  <a:cubicBezTo>
                    <a:pt x="207079" y="148197"/>
                    <a:pt x="203470" y="165842"/>
                    <a:pt x="199460" y="183287"/>
                  </a:cubicBezTo>
                  <a:cubicBezTo>
                    <a:pt x="198257" y="188701"/>
                    <a:pt x="198858" y="191508"/>
                    <a:pt x="205275" y="189703"/>
                  </a:cubicBezTo>
                  <a:cubicBezTo>
                    <a:pt x="210087" y="188300"/>
                    <a:pt x="213696" y="190907"/>
                    <a:pt x="216704" y="194516"/>
                  </a:cubicBezTo>
                  <a:cubicBezTo>
                    <a:pt x="223120" y="202135"/>
                    <a:pt x="227732" y="210757"/>
                    <a:pt x="230940" y="219780"/>
                  </a:cubicBezTo>
                  <a:cubicBezTo>
                    <a:pt x="235753" y="233215"/>
                    <a:pt x="240164" y="246850"/>
                    <a:pt x="243172" y="260886"/>
                  </a:cubicBezTo>
                  <a:cubicBezTo>
                    <a:pt x="244174" y="262289"/>
                    <a:pt x="244174" y="263693"/>
                    <a:pt x="243573" y="265097"/>
                  </a:cubicBezTo>
                  <a:cubicBezTo>
                    <a:pt x="237357" y="265498"/>
                    <a:pt x="236755" y="260284"/>
                    <a:pt x="235953" y="256675"/>
                  </a:cubicBezTo>
                  <a:cubicBezTo>
                    <a:pt x="231341" y="236223"/>
                    <a:pt x="222519" y="217575"/>
                    <a:pt x="212694" y="199328"/>
                  </a:cubicBezTo>
                  <a:cubicBezTo>
                    <a:pt x="210488" y="195117"/>
                    <a:pt x="207079" y="192711"/>
                    <a:pt x="202066" y="195117"/>
                  </a:cubicBezTo>
                  <a:cubicBezTo>
                    <a:pt x="200462" y="199128"/>
                    <a:pt x="198257" y="203138"/>
                    <a:pt x="197254" y="207349"/>
                  </a:cubicBezTo>
                  <a:cubicBezTo>
                    <a:pt x="191439" y="233816"/>
                    <a:pt x="157552" y="254670"/>
                    <a:pt x="128678" y="250258"/>
                  </a:cubicBezTo>
                  <a:cubicBezTo>
                    <a:pt x="118252" y="248654"/>
                    <a:pt x="107825" y="247652"/>
                    <a:pt x="97799" y="244644"/>
                  </a:cubicBezTo>
                  <a:cubicBezTo>
                    <a:pt x="85367" y="240834"/>
                    <a:pt x="75542" y="233816"/>
                    <a:pt x="69126" y="222187"/>
                  </a:cubicBezTo>
                  <a:cubicBezTo>
                    <a:pt x="66519" y="217575"/>
                    <a:pt x="63913" y="212762"/>
                    <a:pt x="60103" y="208953"/>
                  </a:cubicBezTo>
                  <a:cubicBezTo>
                    <a:pt x="56293" y="205143"/>
                    <a:pt x="53486" y="204742"/>
                    <a:pt x="52283" y="210958"/>
                  </a:cubicBezTo>
                  <a:cubicBezTo>
                    <a:pt x="51080" y="212161"/>
                    <a:pt x="49676" y="212161"/>
                    <a:pt x="48072" y="212361"/>
                  </a:cubicBezTo>
                  <a:cubicBezTo>
                    <a:pt x="45064" y="212963"/>
                    <a:pt x="44663" y="215570"/>
                    <a:pt x="43661" y="217775"/>
                  </a:cubicBezTo>
                  <a:cubicBezTo>
                    <a:pt x="39650" y="226999"/>
                    <a:pt x="37244" y="236624"/>
                    <a:pt x="34437" y="246248"/>
                  </a:cubicBezTo>
                  <a:cubicBezTo>
                    <a:pt x="30627" y="260084"/>
                    <a:pt x="25614" y="273518"/>
                    <a:pt x="20000" y="286752"/>
                  </a:cubicBezTo>
                  <a:cubicBezTo>
                    <a:pt x="18597" y="290161"/>
                    <a:pt x="17594" y="293569"/>
                    <a:pt x="17794" y="297379"/>
                  </a:cubicBezTo>
                  <a:cubicBezTo>
                    <a:pt x="16190" y="301189"/>
                    <a:pt x="14185" y="304798"/>
                    <a:pt x="12381" y="308407"/>
                  </a:cubicBezTo>
                  <a:cubicBezTo>
                    <a:pt x="7769" y="310814"/>
                    <a:pt x="6766" y="317832"/>
                    <a:pt x="350" y="318233"/>
                  </a:cubicBezTo>
                  <a:cubicBezTo>
                    <a:pt x="-252" y="317230"/>
                    <a:pt x="-51" y="316227"/>
                    <a:pt x="751" y="315225"/>
                  </a:cubicBezTo>
                  <a:cubicBezTo>
                    <a:pt x="15388" y="289760"/>
                    <a:pt x="24612" y="262490"/>
                    <a:pt x="32031" y="234217"/>
                  </a:cubicBezTo>
                  <a:cubicBezTo>
                    <a:pt x="33836" y="227199"/>
                    <a:pt x="36643" y="220382"/>
                    <a:pt x="39049" y="213364"/>
                  </a:cubicBezTo>
                  <a:cubicBezTo>
                    <a:pt x="41455" y="206948"/>
                    <a:pt x="43460" y="201333"/>
                    <a:pt x="52082" y="199729"/>
                  </a:cubicBezTo>
                  <a:cubicBezTo>
                    <a:pt x="60303" y="198125"/>
                    <a:pt x="57897" y="190505"/>
                    <a:pt x="56293" y="184490"/>
                  </a:cubicBezTo>
                  <a:cubicBezTo>
                    <a:pt x="81959" y="180680"/>
                    <a:pt x="102612" y="167647"/>
                    <a:pt x="120457" y="149601"/>
                  </a:cubicBezTo>
                  <a:cubicBezTo>
                    <a:pt x="123265" y="146794"/>
                    <a:pt x="125671" y="143786"/>
                    <a:pt x="128077" y="140778"/>
                  </a:cubicBezTo>
                  <a:cubicBezTo>
                    <a:pt x="128277" y="135565"/>
                    <a:pt x="131085" y="131354"/>
                    <a:pt x="134092" y="127344"/>
                  </a:cubicBezTo>
                  <a:cubicBezTo>
                    <a:pt x="138103" y="122130"/>
                    <a:pt x="140910" y="116516"/>
                    <a:pt x="144519" y="111102"/>
                  </a:cubicBezTo>
                  <a:cubicBezTo>
                    <a:pt x="149532" y="106490"/>
                    <a:pt x="150735" y="99673"/>
                    <a:pt x="153542" y="93858"/>
                  </a:cubicBezTo>
                  <a:cubicBezTo>
                    <a:pt x="161763" y="76614"/>
                    <a:pt x="169784" y="59169"/>
                    <a:pt x="173593" y="40321"/>
                  </a:cubicBezTo>
                  <a:cubicBezTo>
                    <a:pt x="180812" y="31699"/>
                    <a:pt x="178807" y="20269"/>
                    <a:pt x="182616" y="10645"/>
                  </a:cubicBezTo>
                  <a:cubicBezTo>
                    <a:pt x="184622" y="7437"/>
                    <a:pt x="184421" y="3226"/>
                    <a:pt x="189033" y="2023"/>
                  </a:cubicBezTo>
                  <a:close/>
                </a:path>
              </a:pathLst>
            </a:custGeom>
            <a:solidFill>
              <a:srgbClr val="DBDBDB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2" name="Freeform: Shape 1891">
              <a:extLst>
                <a:ext uri="{FF2B5EF4-FFF2-40B4-BE49-F238E27FC236}">
                  <a16:creationId xmlns:a16="http://schemas.microsoft.com/office/drawing/2014/main" id="{53564FD7-80AF-4C8A-9584-1A2F698488ED}"/>
                </a:ext>
              </a:extLst>
            </p:cNvPr>
            <p:cNvSpPr/>
            <p:nvPr/>
          </p:nvSpPr>
          <p:spPr>
            <a:xfrm>
              <a:off x="1886240" y="1828164"/>
              <a:ext cx="537376" cy="982516"/>
            </a:xfrm>
            <a:custGeom>
              <a:avLst/>
              <a:gdLst>
                <a:gd name="connsiteX0" fmla="*/ 536062 w 537376"/>
                <a:gd name="connsiteY0" fmla="*/ 24639 h 982516"/>
                <a:gd name="connsiteX1" fmla="*/ 532252 w 537376"/>
                <a:gd name="connsiteY1" fmla="*/ 26844 h 982516"/>
                <a:gd name="connsiteX2" fmla="*/ 526637 w 537376"/>
                <a:gd name="connsiteY2" fmla="*/ 38674 h 982516"/>
                <a:gd name="connsiteX3" fmla="*/ 521825 w 537376"/>
                <a:gd name="connsiteY3" fmla="*/ 47698 h 982516"/>
                <a:gd name="connsiteX4" fmla="*/ 398910 w 537376"/>
                <a:gd name="connsiteY4" fmla="*/ 343856 h 982516"/>
                <a:gd name="connsiteX5" fmla="*/ 299255 w 537376"/>
                <a:gd name="connsiteY5" fmla="*/ 708189 h 982516"/>
                <a:gd name="connsiteX6" fmla="*/ 283014 w 537376"/>
                <a:gd name="connsiteY6" fmla="*/ 783983 h 982516"/>
                <a:gd name="connsiteX7" fmla="*/ 283014 w 537376"/>
                <a:gd name="connsiteY7" fmla="*/ 783983 h 982516"/>
                <a:gd name="connsiteX8" fmla="*/ 266170 w 537376"/>
                <a:gd name="connsiteY8" fmla="*/ 859376 h 982516"/>
                <a:gd name="connsiteX9" fmla="*/ 265769 w 537376"/>
                <a:gd name="connsiteY9" fmla="*/ 854364 h 982516"/>
                <a:gd name="connsiteX10" fmla="*/ 263764 w 537376"/>
                <a:gd name="connsiteY10" fmla="*/ 779772 h 982516"/>
                <a:gd name="connsiteX11" fmla="*/ 252937 w 537376"/>
                <a:gd name="connsiteY11" fmla="*/ 657259 h 982516"/>
                <a:gd name="connsiteX12" fmla="*/ 246119 w 537376"/>
                <a:gd name="connsiteY12" fmla="*/ 456745 h 982516"/>
                <a:gd name="connsiteX13" fmla="*/ 252335 w 537376"/>
                <a:gd name="connsiteY13" fmla="*/ 340648 h 982516"/>
                <a:gd name="connsiteX14" fmla="*/ 264967 w 537376"/>
                <a:gd name="connsiteY14" fmla="*/ 256833 h 982516"/>
                <a:gd name="connsiteX15" fmla="*/ 263564 w 537376"/>
                <a:gd name="connsiteY15" fmla="*/ 251419 h 982516"/>
                <a:gd name="connsiteX16" fmla="*/ 259353 w 537376"/>
                <a:gd name="connsiteY16" fmla="*/ 255430 h 982516"/>
                <a:gd name="connsiteX17" fmla="*/ 252736 w 537376"/>
                <a:gd name="connsiteY17" fmla="*/ 274679 h 982516"/>
                <a:gd name="connsiteX18" fmla="*/ 251132 w 537376"/>
                <a:gd name="connsiteY18" fmla="*/ 278689 h 982516"/>
                <a:gd name="connsiteX19" fmla="*/ 223461 w 537376"/>
                <a:gd name="connsiteY19" fmla="*/ 433686 h 982516"/>
                <a:gd name="connsiteX20" fmla="*/ 223662 w 537376"/>
                <a:gd name="connsiteY20" fmla="*/ 595501 h 982516"/>
                <a:gd name="connsiteX21" fmla="*/ 230880 w 537376"/>
                <a:gd name="connsiteY21" fmla="*/ 810652 h 982516"/>
                <a:gd name="connsiteX22" fmla="*/ 230680 w 537376"/>
                <a:gd name="connsiteY22" fmla="*/ 827896 h 982516"/>
                <a:gd name="connsiteX23" fmla="*/ 229878 w 537376"/>
                <a:gd name="connsiteY23" fmla="*/ 827294 h 982516"/>
                <a:gd name="connsiteX24" fmla="*/ 229477 w 537376"/>
                <a:gd name="connsiteY24" fmla="*/ 826693 h 982516"/>
                <a:gd name="connsiteX25" fmla="*/ 228875 w 537376"/>
                <a:gd name="connsiteY25" fmla="*/ 818672 h 982516"/>
                <a:gd name="connsiteX26" fmla="*/ 203009 w 537376"/>
                <a:gd name="connsiteY26" fmla="*/ 641418 h 982516"/>
                <a:gd name="connsiteX27" fmla="*/ 157292 w 537376"/>
                <a:gd name="connsiteY27" fmla="*/ 418046 h 982516"/>
                <a:gd name="connsiteX28" fmla="*/ 46207 w 537376"/>
                <a:gd name="connsiteY28" fmla="*/ 16417 h 982516"/>
                <a:gd name="connsiteX29" fmla="*/ 41796 w 537376"/>
                <a:gd name="connsiteY29" fmla="*/ 3184 h 982516"/>
                <a:gd name="connsiteX30" fmla="*/ 35981 w 537376"/>
                <a:gd name="connsiteY30" fmla="*/ 3585 h 982516"/>
                <a:gd name="connsiteX31" fmla="*/ 36583 w 537376"/>
                <a:gd name="connsiteY31" fmla="*/ 10803 h 982516"/>
                <a:gd name="connsiteX32" fmla="*/ 88917 w 537376"/>
                <a:gd name="connsiteY32" fmla="*/ 269466 h 982516"/>
                <a:gd name="connsiteX33" fmla="*/ 148469 w 537376"/>
                <a:gd name="connsiteY33" fmla="*/ 565424 h 982516"/>
                <a:gd name="connsiteX34" fmla="*/ 193384 w 537376"/>
                <a:gd name="connsiteY34" fmla="*/ 835114 h 982516"/>
                <a:gd name="connsiteX35" fmla="*/ 196993 w 537376"/>
                <a:gd name="connsiteY35" fmla="*/ 862785 h 982516"/>
                <a:gd name="connsiteX36" fmla="*/ 194387 w 537376"/>
                <a:gd name="connsiteY36" fmla="*/ 858173 h 982516"/>
                <a:gd name="connsiteX37" fmla="*/ 144058 w 537376"/>
                <a:gd name="connsiteY37" fmla="*/ 707187 h 982516"/>
                <a:gd name="connsiteX38" fmla="*/ 109168 w 537376"/>
                <a:gd name="connsiteY38" fmla="*/ 636405 h 982516"/>
                <a:gd name="connsiteX39" fmla="*/ 40192 w 537376"/>
                <a:gd name="connsiteY39" fmla="*/ 543768 h 982516"/>
                <a:gd name="connsiteX40" fmla="*/ 40192 w 537376"/>
                <a:gd name="connsiteY40" fmla="*/ 543768 h 982516"/>
                <a:gd name="connsiteX41" fmla="*/ 22346 w 537376"/>
                <a:gd name="connsiteY41" fmla="*/ 526524 h 982516"/>
                <a:gd name="connsiteX42" fmla="*/ 9112 w 537376"/>
                <a:gd name="connsiteY42" fmla="*/ 516298 h 982516"/>
                <a:gd name="connsiteX43" fmla="*/ 1292 w 537376"/>
                <a:gd name="connsiteY43" fmla="*/ 514493 h 982516"/>
                <a:gd name="connsiteX44" fmla="*/ 2495 w 537376"/>
                <a:gd name="connsiteY44" fmla="*/ 522313 h 982516"/>
                <a:gd name="connsiteX45" fmla="*/ 13323 w 537376"/>
                <a:gd name="connsiteY45" fmla="*/ 536951 h 982516"/>
                <a:gd name="connsiteX46" fmla="*/ 53626 w 537376"/>
                <a:gd name="connsiteY46" fmla="*/ 595300 h 982516"/>
                <a:gd name="connsiteX47" fmla="*/ 110572 w 537376"/>
                <a:gd name="connsiteY47" fmla="*/ 735860 h 982516"/>
                <a:gd name="connsiteX48" fmla="*/ 164711 w 537376"/>
                <a:gd name="connsiteY48" fmla="*/ 980487 h 982516"/>
                <a:gd name="connsiteX49" fmla="*/ 177744 w 537376"/>
                <a:gd name="connsiteY49" fmla="*/ 981690 h 982516"/>
                <a:gd name="connsiteX50" fmla="*/ 230279 w 537376"/>
                <a:gd name="connsiteY50" fmla="*/ 949607 h 982516"/>
                <a:gd name="connsiteX51" fmla="*/ 239101 w 537376"/>
                <a:gd name="connsiteY51" fmla="*/ 936574 h 982516"/>
                <a:gd name="connsiteX52" fmla="*/ 238901 w 537376"/>
                <a:gd name="connsiteY52" fmla="*/ 934368 h 982516"/>
                <a:gd name="connsiteX53" fmla="*/ 255944 w 537376"/>
                <a:gd name="connsiteY53" fmla="*/ 909104 h 982516"/>
                <a:gd name="connsiteX54" fmla="*/ 286222 w 537376"/>
                <a:gd name="connsiteY54" fmla="*/ 838523 h 982516"/>
                <a:gd name="connsiteX55" fmla="*/ 296448 w 537376"/>
                <a:gd name="connsiteY55" fmla="*/ 800225 h 982516"/>
                <a:gd name="connsiteX56" fmla="*/ 298654 w 537376"/>
                <a:gd name="connsiteY56" fmla="*/ 803634 h 982516"/>
                <a:gd name="connsiteX57" fmla="*/ 307877 w 537376"/>
                <a:gd name="connsiteY57" fmla="*/ 855968 h 982516"/>
                <a:gd name="connsiteX58" fmla="*/ 313692 w 537376"/>
                <a:gd name="connsiteY58" fmla="*/ 918327 h 982516"/>
                <a:gd name="connsiteX59" fmla="*/ 318505 w 537376"/>
                <a:gd name="connsiteY59" fmla="*/ 926348 h 982516"/>
                <a:gd name="connsiteX60" fmla="*/ 330134 w 537376"/>
                <a:gd name="connsiteY60" fmla="*/ 857973 h 982516"/>
                <a:gd name="connsiteX61" fmla="*/ 365425 w 537376"/>
                <a:gd name="connsiteY61" fmla="*/ 623773 h 982516"/>
                <a:gd name="connsiteX62" fmla="*/ 408736 w 537376"/>
                <a:gd name="connsiteY62" fmla="*/ 417043 h 982516"/>
                <a:gd name="connsiteX63" fmla="*/ 531851 w 537376"/>
                <a:gd name="connsiteY63" fmla="*/ 43687 h 982516"/>
                <a:gd name="connsiteX64" fmla="*/ 537465 w 537376"/>
                <a:gd name="connsiteY64" fmla="*/ 29451 h 982516"/>
                <a:gd name="connsiteX65" fmla="*/ 536062 w 537376"/>
                <a:gd name="connsiteY65" fmla="*/ 24639 h 98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37376" h="982516">
                  <a:moveTo>
                    <a:pt x="536062" y="24639"/>
                  </a:moveTo>
                  <a:cubicBezTo>
                    <a:pt x="533856" y="23636"/>
                    <a:pt x="533054" y="25441"/>
                    <a:pt x="532252" y="26844"/>
                  </a:cubicBezTo>
                  <a:cubicBezTo>
                    <a:pt x="530247" y="30854"/>
                    <a:pt x="528442" y="34664"/>
                    <a:pt x="526637" y="38674"/>
                  </a:cubicBezTo>
                  <a:cubicBezTo>
                    <a:pt x="525033" y="41682"/>
                    <a:pt x="523429" y="44690"/>
                    <a:pt x="521825" y="47698"/>
                  </a:cubicBezTo>
                  <a:cubicBezTo>
                    <a:pt x="472900" y="143142"/>
                    <a:pt x="432998" y="242396"/>
                    <a:pt x="398910" y="343856"/>
                  </a:cubicBezTo>
                  <a:cubicBezTo>
                    <a:pt x="358808" y="463362"/>
                    <a:pt x="327127" y="585274"/>
                    <a:pt x="299255" y="708189"/>
                  </a:cubicBezTo>
                  <a:cubicBezTo>
                    <a:pt x="293641" y="733454"/>
                    <a:pt x="287224" y="758518"/>
                    <a:pt x="283014" y="783983"/>
                  </a:cubicBezTo>
                  <a:lnTo>
                    <a:pt x="283014" y="783983"/>
                  </a:lnTo>
                  <a:cubicBezTo>
                    <a:pt x="276196" y="808847"/>
                    <a:pt x="272386" y="834312"/>
                    <a:pt x="266170" y="859376"/>
                  </a:cubicBezTo>
                  <a:cubicBezTo>
                    <a:pt x="265769" y="857572"/>
                    <a:pt x="265769" y="855968"/>
                    <a:pt x="265769" y="854364"/>
                  </a:cubicBezTo>
                  <a:cubicBezTo>
                    <a:pt x="266371" y="829500"/>
                    <a:pt x="265569" y="804636"/>
                    <a:pt x="263764" y="779772"/>
                  </a:cubicBezTo>
                  <a:cubicBezTo>
                    <a:pt x="260556" y="738868"/>
                    <a:pt x="255944" y="698163"/>
                    <a:pt x="252937" y="657259"/>
                  </a:cubicBezTo>
                  <a:cubicBezTo>
                    <a:pt x="248124" y="590488"/>
                    <a:pt x="245117" y="523717"/>
                    <a:pt x="246119" y="456745"/>
                  </a:cubicBezTo>
                  <a:cubicBezTo>
                    <a:pt x="246721" y="417846"/>
                    <a:pt x="248325" y="379146"/>
                    <a:pt x="252335" y="340648"/>
                  </a:cubicBezTo>
                  <a:cubicBezTo>
                    <a:pt x="255142" y="312576"/>
                    <a:pt x="259554" y="284504"/>
                    <a:pt x="264967" y="256833"/>
                  </a:cubicBezTo>
                  <a:cubicBezTo>
                    <a:pt x="265368" y="254828"/>
                    <a:pt x="266772" y="252221"/>
                    <a:pt x="263564" y="251419"/>
                  </a:cubicBezTo>
                  <a:cubicBezTo>
                    <a:pt x="260556" y="250617"/>
                    <a:pt x="260155" y="253424"/>
                    <a:pt x="259353" y="255430"/>
                  </a:cubicBezTo>
                  <a:cubicBezTo>
                    <a:pt x="257147" y="261846"/>
                    <a:pt x="254942" y="268262"/>
                    <a:pt x="252736" y="274679"/>
                  </a:cubicBezTo>
                  <a:cubicBezTo>
                    <a:pt x="252135" y="276082"/>
                    <a:pt x="251533" y="277286"/>
                    <a:pt x="251132" y="278689"/>
                  </a:cubicBezTo>
                  <a:cubicBezTo>
                    <a:pt x="235091" y="329219"/>
                    <a:pt x="226669" y="380951"/>
                    <a:pt x="223461" y="433686"/>
                  </a:cubicBezTo>
                  <a:cubicBezTo>
                    <a:pt x="220052" y="487624"/>
                    <a:pt x="221255" y="541562"/>
                    <a:pt x="223662" y="595501"/>
                  </a:cubicBezTo>
                  <a:cubicBezTo>
                    <a:pt x="226870" y="667084"/>
                    <a:pt x="229276" y="738868"/>
                    <a:pt x="230880" y="810652"/>
                  </a:cubicBezTo>
                  <a:cubicBezTo>
                    <a:pt x="231682" y="816466"/>
                    <a:pt x="231682" y="822081"/>
                    <a:pt x="230680" y="827896"/>
                  </a:cubicBezTo>
                  <a:cubicBezTo>
                    <a:pt x="230680" y="828297"/>
                    <a:pt x="230078" y="827896"/>
                    <a:pt x="229878" y="827294"/>
                  </a:cubicBezTo>
                  <a:cubicBezTo>
                    <a:pt x="229878" y="827094"/>
                    <a:pt x="229677" y="826893"/>
                    <a:pt x="229477" y="826693"/>
                  </a:cubicBezTo>
                  <a:cubicBezTo>
                    <a:pt x="229276" y="824086"/>
                    <a:pt x="229276" y="821279"/>
                    <a:pt x="228875" y="818672"/>
                  </a:cubicBezTo>
                  <a:cubicBezTo>
                    <a:pt x="221255" y="759521"/>
                    <a:pt x="212834" y="700369"/>
                    <a:pt x="203009" y="641418"/>
                  </a:cubicBezTo>
                  <a:cubicBezTo>
                    <a:pt x="190577" y="566426"/>
                    <a:pt x="176140" y="491635"/>
                    <a:pt x="157292" y="418046"/>
                  </a:cubicBezTo>
                  <a:cubicBezTo>
                    <a:pt x="122803" y="283501"/>
                    <a:pt x="84906" y="149759"/>
                    <a:pt x="46207" y="16417"/>
                  </a:cubicBezTo>
                  <a:cubicBezTo>
                    <a:pt x="45004" y="12006"/>
                    <a:pt x="43601" y="7394"/>
                    <a:pt x="41796" y="3184"/>
                  </a:cubicBezTo>
                  <a:cubicBezTo>
                    <a:pt x="39991" y="-827"/>
                    <a:pt x="37585" y="-1428"/>
                    <a:pt x="35981" y="3585"/>
                  </a:cubicBezTo>
                  <a:cubicBezTo>
                    <a:pt x="36182" y="5991"/>
                    <a:pt x="36182" y="8397"/>
                    <a:pt x="36583" y="10803"/>
                  </a:cubicBezTo>
                  <a:cubicBezTo>
                    <a:pt x="51822" y="97425"/>
                    <a:pt x="71071" y="183245"/>
                    <a:pt x="88917" y="269466"/>
                  </a:cubicBezTo>
                  <a:cubicBezTo>
                    <a:pt x="109369" y="368118"/>
                    <a:pt x="129621" y="466570"/>
                    <a:pt x="148469" y="565424"/>
                  </a:cubicBezTo>
                  <a:cubicBezTo>
                    <a:pt x="165513" y="655053"/>
                    <a:pt x="180752" y="744883"/>
                    <a:pt x="193384" y="835114"/>
                  </a:cubicBezTo>
                  <a:cubicBezTo>
                    <a:pt x="194587" y="844338"/>
                    <a:pt x="195790" y="853561"/>
                    <a:pt x="196993" y="862785"/>
                  </a:cubicBezTo>
                  <a:cubicBezTo>
                    <a:pt x="195389" y="861381"/>
                    <a:pt x="194788" y="859777"/>
                    <a:pt x="194387" y="858173"/>
                  </a:cubicBezTo>
                  <a:cubicBezTo>
                    <a:pt x="181955" y="806441"/>
                    <a:pt x="164911" y="756112"/>
                    <a:pt x="144058" y="707187"/>
                  </a:cubicBezTo>
                  <a:cubicBezTo>
                    <a:pt x="133832" y="682924"/>
                    <a:pt x="122803" y="659063"/>
                    <a:pt x="109168" y="636405"/>
                  </a:cubicBezTo>
                  <a:cubicBezTo>
                    <a:pt x="90521" y="602318"/>
                    <a:pt x="69467" y="570035"/>
                    <a:pt x="40192" y="543768"/>
                  </a:cubicBezTo>
                  <a:cubicBezTo>
                    <a:pt x="40192" y="543768"/>
                    <a:pt x="40192" y="543768"/>
                    <a:pt x="40192" y="543768"/>
                  </a:cubicBezTo>
                  <a:cubicBezTo>
                    <a:pt x="34978" y="537352"/>
                    <a:pt x="28562" y="531938"/>
                    <a:pt x="22346" y="526524"/>
                  </a:cubicBezTo>
                  <a:cubicBezTo>
                    <a:pt x="18135" y="522915"/>
                    <a:pt x="13724" y="519305"/>
                    <a:pt x="9112" y="516298"/>
                  </a:cubicBezTo>
                  <a:cubicBezTo>
                    <a:pt x="6907" y="514894"/>
                    <a:pt x="4099" y="511886"/>
                    <a:pt x="1292" y="514493"/>
                  </a:cubicBezTo>
                  <a:cubicBezTo>
                    <a:pt x="-1515" y="517100"/>
                    <a:pt x="891" y="520107"/>
                    <a:pt x="2495" y="522313"/>
                  </a:cubicBezTo>
                  <a:cubicBezTo>
                    <a:pt x="5904" y="527326"/>
                    <a:pt x="9513" y="532339"/>
                    <a:pt x="13323" y="536951"/>
                  </a:cubicBezTo>
                  <a:cubicBezTo>
                    <a:pt x="28362" y="555398"/>
                    <a:pt x="41796" y="574647"/>
                    <a:pt x="53626" y="595300"/>
                  </a:cubicBezTo>
                  <a:cubicBezTo>
                    <a:pt x="78891" y="639614"/>
                    <a:pt x="96135" y="687135"/>
                    <a:pt x="110572" y="735860"/>
                  </a:cubicBezTo>
                  <a:cubicBezTo>
                    <a:pt x="134433" y="816065"/>
                    <a:pt x="149873" y="898276"/>
                    <a:pt x="164711" y="980487"/>
                  </a:cubicBezTo>
                  <a:cubicBezTo>
                    <a:pt x="168721" y="984296"/>
                    <a:pt x="173333" y="983093"/>
                    <a:pt x="177744" y="981690"/>
                  </a:cubicBezTo>
                  <a:cubicBezTo>
                    <a:pt x="197795" y="975273"/>
                    <a:pt x="215441" y="964646"/>
                    <a:pt x="230279" y="949607"/>
                  </a:cubicBezTo>
                  <a:cubicBezTo>
                    <a:pt x="233888" y="945998"/>
                    <a:pt x="238500" y="942389"/>
                    <a:pt x="239101" y="936574"/>
                  </a:cubicBezTo>
                  <a:cubicBezTo>
                    <a:pt x="239101" y="935772"/>
                    <a:pt x="238901" y="934970"/>
                    <a:pt x="238901" y="934368"/>
                  </a:cubicBezTo>
                  <a:cubicBezTo>
                    <a:pt x="245518" y="926548"/>
                    <a:pt x="251332" y="918327"/>
                    <a:pt x="255944" y="909104"/>
                  </a:cubicBezTo>
                  <a:cubicBezTo>
                    <a:pt x="269780" y="887248"/>
                    <a:pt x="278803" y="863186"/>
                    <a:pt x="286222" y="838523"/>
                  </a:cubicBezTo>
                  <a:cubicBezTo>
                    <a:pt x="290633" y="826091"/>
                    <a:pt x="294042" y="813258"/>
                    <a:pt x="296448" y="800225"/>
                  </a:cubicBezTo>
                  <a:cubicBezTo>
                    <a:pt x="297451" y="801027"/>
                    <a:pt x="298453" y="802029"/>
                    <a:pt x="298654" y="803634"/>
                  </a:cubicBezTo>
                  <a:cubicBezTo>
                    <a:pt x="301060" y="821279"/>
                    <a:pt x="305672" y="838322"/>
                    <a:pt x="307877" y="855968"/>
                  </a:cubicBezTo>
                  <a:cubicBezTo>
                    <a:pt x="310684" y="876821"/>
                    <a:pt x="311687" y="897674"/>
                    <a:pt x="313692" y="918327"/>
                  </a:cubicBezTo>
                  <a:cubicBezTo>
                    <a:pt x="313893" y="921536"/>
                    <a:pt x="312890" y="926147"/>
                    <a:pt x="318505" y="926348"/>
                  </a:cubicBezTo>
                  <a:cubicBezTo>
                    <a:pt x="322314" y="903489"/>
                    <a:pt x="326525" y="880831"/>
                    <a:pt x="330134" y="857973"/>
                  </a:cubicBezTo>
                  <a:cubicBezTo>
                    <a:pt x="342366" y="779973"/>
                    <a:pt x="352391" y="701572"/>
                    <a:pt x="365425" y="623773"/>
                  </a:cubicBezTo>
                  <a:cubicBezTo>
                    <a:pt x="377054" y="554195"/>
                    <a:pt x="391491" y="485419"/>
                    <a:pt x="408736" y="417043"/>
                  </a:cubicBezTo>
                  <a:cubicBezTo>
                    <a:pt x="441018" y="289717"/>
                    <a:pt x="483527" y="165800"/>
                    <a:pt x="531851" y="43687"/>
                  </a:cubicBezTo>
                  <a:cubicBezTo>
                    <a:pt x="533655" y="38875"/>
                    <a:pt x="535460" y="34063"/>
                    <a:pt x="537465" y="29451"/>
                  </a:cubicBezTo>
                  <a:cubicBezTo>
                    <a:pt x="538067" y="27446"/>
                    <a:pt x="538468" y="25641"/>
                    <a:pt x="536062" y="246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93" name="Freeform: Shape 1892">
              <a:extLst>
                <a:ext uri="{FF2B5EF4-FFF2-40B4-BE49-F238E27FC236}">
                  <a16:creationId xmlns:a16="http://schemas.microsoft.com/office/drawing/2014/main" id="{4E5D4B61-4018-4136-A037-CAFF0BE3C507}"/>
                </a:ext>
              </a:extLst>
            </p:cNvPr>
            <p:cNvSpPr/>
            <p:nvPr/>
          </p:nvSpPr>
          <p:spPr>
            <a:xfrm>
              <a:off x="2008025" y="3633872"/>
              <a:ext cx="210539" cy="32082"/>
            </a:xfrm>
            <a:custGeom>
              <a:avLst/>
              <a:gdLst>
                <a:gd name="connsiteX0" fmla="*/ 206143 w 210539"/>
                <a:gd name="connsiteY0" fmla="*/ 15531 h 32082"/>
                <a:gd name="connsiteX1" fmla="*/ 199326 w 210539"/>
                <a:gd name="connsiteY1" fmla="*/ 13125 h 32082"/>
                <a:gd name="connsiteX2" fmla="*/ 146992 w 210539"/>
                <a:gd name="connsiteY2" fmla="*/ 3300 h 32082"/>
                <a:gd name="connsiteX3" fmla="*/ 141177 w 210539"/>
                <a:gd name="connsiteY3" fmla="*/ 4704 h 32082"/>
                <a:gd name="connsiteX4" fmla="*/ 149197 w 210539"/>
                <a:gd name="connsiteY4" fmla="*/ 6107 h 32082"/>
                <a:gd name="connsiteX5" fmla="*/ 188298 w 210539"/>
                <a:gd name="connsiteY5" fmla="*/ 14930 h 32082"/>
                <a:gd name="connsiteX6" fmla="*/ 196118 w 210539"/>
                <a:gd name="connsiteY6" fmla="*/ 20143 h 32082"/>
                <a:gd name="connsiteX7" fmla="*/ 188097 w 210539"/>
                <a:gd name="connsiteY7" fmla="*/ 23752 h 32082"/>
                <a:gd name="connsiteX8" fmla="*/ 187295 w 210539"/>
                <a:gd name="connsiteY8" fmla="*/ 23953 h 32082"/>
                <a:gd name="connsiteX9" fmla="*/ 137768 w 210539"/>
                <a:gd name="connsiteY9" fmla="*/ 28765 h 32082"/>
                <a:gd name="connsiteX10" fmla="*/ 78216 w 210539"/>
                <a:gd name="connsiteY10" fmla="*/ 26760 h 32082"/>
                <a:gd name="connsiteX11" fmla="*/ 85434 w 210539"/>
                <a:gd name="connsiteY11" fmla="*/ 26760 h 32082"/>
                <a:gd name="connsiteX12" fmla="*/ 143182 w 210539"/>
                <a:gd name="connsiteY12" fmla="*/ 26760 h 32082"/>
                <a:gd name="connsiteX13" fmla="*/ 176467 w 210539"/>
                <a:gd name="connsiteY13" fmla="*/ 22349 h 32082"/>
                <a:gd name="connsiteX14" fmla="*/ 180678 w 210539"/>
                <a:gd name="connsiteY14" fmla="*/ 18940 h 32082"/>
                <a:gd name="connsiteX15" fmla="*/ 176868 w 210539"/>
                <a:gd name="connsiteY15" fmla="*/ 15130 h 32082"/>
                <a:gd name="connsiteX16" fmla="*/ 161429 w 210539"/>
                <a:gd name="connsiteY16" fmla="*/ 10920 h 32082"/>
                <a:gd name="connsiteX17" fmla="*/ 68190 w 210539"/>
                <a:gd name="connsiteY17" fmla="*/ 5105 h 32082"/>
                <a:gd name="connsiteX18" fmla="*/ 35707 w 210539"/>
                <a:gd name="connsiteY18" fmla="*/ 12925 h 32082"/>
                <a:gd name="connsiteX19" fmla="*/ 32098 w 210539"/>
                <a:gd name="connsiteY19" fmla="*/ 17135 h 32082"/>
                <a:gd name="connsiteX20" fmla="*/ 36910 w 210539"/>
                <a:gd name="connsiteY20" fmla="*/ 20945 h 32082"/>
                <a:gd name="connsiteX21" fmla="*/ 47537 w 210539"/>
                <a:gd name="connsiteY21" fmla="*/ 25156 h 32082"/>
                <a:gd name="connsiteX22" fmla="*/ 20067 w 210539"/>
                <a:gd name="connsiteY22" fmla="*/ 22549 h 32082"/>
                <a:gd name="connsiteX23" fmla="*/ 15254 w 210539"/>
                <a:gd name="connsiteY23" fmla="*/ 19742 h 32082"/>
                <a:gd name="connsiteX24" fmla="*/ 19265 w 210539"/>
                <a:gd name="connsiteY24" fmla="*/ 15130 h 32082"/>
                <a:gd name="connsiteX25" fmla="*/ 41722 w 210539"/>
                <a:gd name="connsiteY25" fmla="*/ 6709 h 32082"/>
                <a:gd name="connsiteX26" fmla="*/ 127141 w 210539"/>
                <a:gd name="connsiteY26" fmla="*/ 4303 h 32082"/>
                <a:gd name="connsiteX27" fmla="*/ 132154 w 210539"/>
                <a:gd name="connsiteY27" fmla="*/ 2899 h 32082"/>
                <a:gd name="connsiteX28" fmla="*/ 113907 w 210539"/>
                <a:gd name="connsiteY28" fmla="*/ 1696 h 32082"/>
                <a:gd name="connsiteX29" fmla="*/ 25481 w 210539"/>
                <a:gd name="connsiteY29" fmla="*/ 7310 h 32082"/>
                <a:gd name="connsiteX30" fmla="*/ 2823 w 210539"/>
                <a:gd name="connsiteY30" fmla="*/ 17336 h 32082"/>
                <a:gd name="connsiteX31" fmla="*/ 3825 w 210539"/>
                <a:gd name="connsiteY31" fmla="*/ 24554 h 32082"/>
                <a:gd name="connsiteX32" fmla="*/ 9440 w 210539"/>
                <a:gd name="connsiteY32" fmla="*/ 25958 h 32082"/>
                <a:gd name="connsiteX33" fmla="*/ 88843 w 210539"/>
                <a:gd name="connsiteY33" fmla="*/ 32976 h 32082"/>
                <a:gd name="connsiteX34" fmla="*/ 180077 w 210539"/>
                <a:gd name="connsiteY34" fmla="*/ 30169 h 32082"/>
                <a:gd name="connsiteX35" fmla="*/ 206544 w 210539"/>
                <a:gd name="connsiteY35" fmla="*/ 24554 h 32082"/>
                <a:gd name="connsiteX36" fmla="*/ 210555 w 210539"/>
                <a:gd name="connsiteY36" fmla="*/ 20745 h 32082"/>
                <a:gd name="connsiteX37" fmla="*/ 206143 w 210539"/>
                <a:gd name="connsiteY37" fmla="*/ 15531 h 32082"/>
                <a:gd name="connsiteX38" fmla="*/ 50545 w 210539"/>
                <a:gd name="connsiteY38" fmla="*/ 17938 h 32082"/>
                <a:gd name="connsiteX39" fmla="*/ 55558 w 210539"/>
                <a:gd name="connsiteY39" fmla="*/ 14729 h 32082"/>
                <a:gd name="connsiteX40" fmla="*/ 97465 w 210539"/>
                <a:gd name="connsiteY40" fmla="*/ 9516 h 32082"/>
                <a:gd name="connsiteX41" fmla="*/ 157017 w 210539"/>
                <a:gd name="connsiteY41" fmla="*/ 11521 h 32082"/>
                <a:gd name="connsiteX42" fmla="*/ 163434 w 210539"/>
                <a:gd name="connsiteY42" fmla="*/ 14930 h 32082"/>
                <a:gd name="connsiteX43" fmla="*/ 157418 w 210539"/>
                <a:gd name="connsiteY43" fmla="*/ 17737 h 32082"/>
                <a:gd name="connsiteX44" fmla="*/ 55758 w 210539"/>
                <a:gd name="connsiteY44" fmla="*/ 20544 h 32082"/>
                <a:gd name="connsiteX45" fmla="*/ 50545 w 210539"/>
                <a:gd name="connsiteY45" fmla="*/ 17938 h 32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210539" h="32082">
                  <a:moveTo>
                    <a:pt x="206143" y="15531"/>
                  </a:moveTo>
                  <a:cubicBezTo>
                    <a:pt x="203938" y="14529"/>
                    <a:pt x="201531" y="13927"/>
                    <a:pt x="199326" y="13125"/>
                  </a:cubicBezTo>
                  <a:cubicBezTo>
                    <a:pt x="182282" y="7711"/>
                    <a:pt x="164637" y="5706"/>
                    <a:pt x="146992" y="3300"/>
                  </a:cubicBezTo>
                  <a:cubicBezTo>
                    <a:pt x="145187" y="3099"/>
                    <a:pt x="142982" y="1896"/>
                    <a:pt x="141177" y="4704"/>
                  </a:cubicBezTo>
                  <a:cubicBezTo>
                    <a:pt x="143984" y="5105"/>
                    <a:pt x="146591" y="5706"/>
                    <a:pt x="149197" y="6107"/>
                  </a:cubicBezTo>
                  <a:cubicBezTo>
                    <a:pt x="162431" y="8313"/>
                    <a:pt x="175866" y="9917"/>
                    <a:pt x="188298" y="14930"/>
                  </a:cubicBezTo>
                  <a:cubicBezTo>
                    <a:pt x="191305" y="16133"/>
                    <a:pt x="196318" y="16333"/>
                    <a:pt x="196118" y="20143"/>
                  </a:cubicBezTo>
                  <a:cubicBezTo>
                    <a:pt x="195917" y="23552"/>
                    <a:pt x="191105" y="22950"/>
                    <a:pt x="188097" y="23752"/>
                  </a:cubicBezTo>
                  <a:cubicBezTo>
                    <a:pt x="187897" y="23752"/>
                    <a:pt x="187696" y="23752"/>
                    <a:pt x="187295" y="23953"/>
                  </a:cubicBezTo>
                  <a:cubicBezTo>
                    <a:pt x="171053" y="27362"/>
                    <a:pt x="154411" y="26961"/>
                    <a:pt x="137768" y="28765"/>
                  </a:cubicBezTo>
                  <a:cubicBezTo>
                    <a:pt x="117917" y="30770"/>
                    <a:pt x="98066" y="29367"/>
                    <a:pt x="78216" y="26760"/>
                  </a:cubicBezTo>
                  <a:cubicBezTo>
                    <a:pt x="80622" y="26760"/>
                    <a:pt x="83028" y="26560"/>
                    <a:pt x="85434" y="26760"/>
                  </a:cubicBezTo>
                  <a:cubicBezTo>
                    <a:pt x="104683" y="27763"/>
                    <a:pt x="123933" y="28765"/>
                    <a:pt x="143182" y="26760"/>
                  </a:cubicBezTo>
                  <a:cubicBezTo>
                    <a:pt x="154411" y="25557"/>
                    <a:pt x="165640" y="25156"/>
                    <a:pt x="176467" y="22349"/>
                  </a:cubicBezTo>
                  <a:cubicBezTo>
                    <a:pt x="178272" y="21948"/>
                    <a:pt x="180678" y="21346"/>
                    <a:pt x="180678" y="18940"/>
                  </a:cubicBezTo>
                  <a:cubicBezTo>
                    <a:pt x="180678" y="16534"/>
                    <a:pt x="178673" y="15732"/>
                    <a:pt x="176868" y="15130"/>
                  </a:cubicBezTo>
                  <a:cubicBezTo>
                    <a:pt x="171655" y="13526"/>
                    <a:pt x="166642" y="11521"/>
                    <a:pt x="161429" y="10920"/>
                  </a:cubicBezTo>
                  <a:cubicBezTo>
                    <a:pt x="130550" y="6909"/>
                    <a:pt x="99270" y="4303"/>
                    <a:pt x="68190" y="5105"/>
                  </a:cubicBezTo>
                  <a:cubicBezTo>
                    <a:pt x="57162" y="5305"/>
                    <a:pt x="45732" y="6709"/>
                    <a:pt x="35707" y="12925"/>
                  </a:cubicBezTo>
                  <a:cubicBezTo>
                    <a:pt x="34103" y="13927"/>
                    <a:pt x="31897" y="14729"/>
                    <a:pt x="32098" y="17135"/>
                  </a:cubicBezTo>
                  <a:cubicBezTo>
                    <a:pt x="32298" y="19943"/>
                    <a:pt x="34704" y="20344"/>
                    <a:pt x="36910" y="20945"/>
                  </a:cubicBezTo>
                  <a:cubicBezTo>
                    <a:pt x="40720" y="21747"/>
                    <a:pt x="44329" y="22349"/>
                    <a:pt x="47537" y="25156"/>
                  </a:cubicBezTo>
                  <a:cubicBezTo>
                    <a:pt x="38313" y="23953"/>
                    <a:pt x="29090" y="25156"/>
                    <a:pt x="20067" y="22549"/>
                  </a:cubicBezTo>
                  <a:cubicBezTo>
                    <a:pt x="18262" y="21948"/>
                    <a:pt x="15655" y="21948"/>
                    <a:pt x="15254" y="19742"/>
                  </a:cubicBezTo>
                  <a:cubicBezTo>
                    <a:pt x="14653" y="16935"/>
                    <a:pt x="17460" y="16133"/>
                    <a:pt x="19265" y="15130"/>
                  </a:cubicBezTo>
                  <a:cubicBezTo>
                    <a:pt x="26283" y="11120"/>
                    <a:pt x="33902" y="8313"/>
                    <a:pt x="41722" y="6709"/>
                  </a:cubicBezTo>
                  <a:cubicBezTo>
                    <a:pt x="69995" y="894"/>
                    <a:pt x="98668" y="4303"/>
                    <a:pt x="127141" y="4303"/>
                  </a:cubicBezTo>
                  <a:cubicBezTo>
                    <a:pt x="128745" y="4303"/>
                    <a:pt x="130349" y="5706"/>
                    <a:pt x="132154" y="2899"/>
                  </a:cubicBezTo>
                  <a:cubicBezTo>
                    <a:pt x="125737" y="2498"/>
                    <a:pt x="119722" y="2097"/>
                    <a:pt x="113907" y="1696"/>
                  </a:cubicBezTo>
                  <a:cubicBezTo>
                    <a:pt x="84231" y="-911"/>
                    <a:pt x="54555" y="-1512"/>
                    <a:pt x="25481" y="7310"/>
                  </a:cubicBezTo>
                  <a:cubicBezTo>
                    <a:pt x="17661" y="9717"/>
                    <a:pt x="9640" y="12323"/>
                    <a:pt x="2823" y="17336"/>
                  </a:cubicBezTo>
                  <a:cubicBezTo>
                    <a:pt x="-1188" y="20344"/>
                    <a:pt x="-987" y="22750"/>
                    <a:pt x="3825" y="24554"/>
                  </a:cubicBezTo>
                  <a:cubicBezTo>
                    <a:pt x="5630" y="25156"/>
                    <a:pt x="7635" y="25557"/>
                    <a:pt x="9440" y="25958"/>
                  </a:cubicBezTo>
                  <a:cubicBezTo>
                    <a:pt x="35707" y="29968"/>
                    <a:pt x="62175" y="31773"/>
                    <a:pt x="88843" y="32976"/>
                  </a:cubicBezTo>
                  <a:cubicBezTo>
                    <a:pt x="119321" y="34380"/>
                    <a:pt x="149799" y="33578"/>
                    <a:pt x="180077" y="30169"/>
                  </a:cubicBezTo>
                  <a:cubicBezTo>
                    <a:pt x="189100" y="29166"/>
                    <a:pt x="198123" y="28164"/>
                    <a:pt x="206544" y="24554"/>
                  </a:cubicBezTo>
                  <a:cubicBezTo>
                    <a:pt x="208349" y="23752"/>
                    <a:pt x="210354" y="22950"/>
                    <a:pt x="210555" y="20745"/>
                  </a:cubicBezTo>
                  <a:cubicBezTo>
                    <a:pt x="210555" y="17135"/>
                    <a:pt x="208148" y="16333"/>
                    <a:pt x="206143" y="15531"/>
                  </a:cubicBezTo>
                  <a:close/>
                  <a:moveTo>
                    <a:pt x="50545" y="17938"/>
                  </a:moveTo>
                  <a:cubicBezTo>
                    <a:pt x="50545" y="15331"/>
                    <a:pt x="53553" y="15331"/>
                    <a:pt x="55558" y="14729"/>
                  </a:cubicBezTo>
                  <a:cubicBezTo>
                    <a:pt x="69193" y="10117"/>
                    <a:pt x="83429" y="10719"/>
                    <a:pt x="97465" y="9516"/>
                  </a:cubicBezTo>
                  <a:cubicBezTo>
                    <a:pt x="117516" y="7912"/>
                    <a:pt x="137367" y="7310"/>
                    <a:pt x="157017" y="11521"/>
                  </a:cubicBezTo>
                  <a:cubicBezTo>
                    <a:pt x="159424" y="12123"/>
                    <a:pt x="163434" y="11521"/>
                    <a:pt x="163434" y="14930"/>
                  </a:cubicBezTo>
                  <a:cubicBezTo>
                    <a:pt x="163434" y="17737"/>
                    <a:pt x="159624" y="17135"/>
                    <a:pt x="157418" y="17737"/>
                  </a:cubicBezTo>
                  <a:cubicBezTo>
                    <a:pt x="123732" y="24955"/>
                    <a:pt x="89845" y="24755"/>
                    <a:pt x="55758" y="20544"/>
                  </a:cubicBezTo>
                  <a:cubicBezTo>
                    <a:pt x="53753" y="20143"/>
                    <a:pt x="50545" y="20544"/>
                    <a:pt x="50545" y="17938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4" name="Freeform: Shape 1893">
              <a:extLst>
                <a:ext uri="{FF2B5EF4-FFF2-40B4-BE49-F238E27FC236}">
                  <a16:creationId xmlns:a16="http://schemas.microsoft.com/office/drawing/2014/main" id="{EE5D2A0D-4BF7-4F29-B9F5-724EFDC6B35A}"/>
                </a:ext>
              </a:extLst>
            </p:cNvPr>
            <p:cNvSpPr/>
            <p:nvPr/>
          </p:nvSpPr>
          <p:spPr>
            <a:xfrm>
              <a:off x="2083233" y="3645493"/>
              <a:ext cx="68175" cy="8021"/>
            </a:xfrm>
            <a:custGeom>
              <a:avLst/>
              <a:gdLst>
                <a:gd name="connsiteX0" fmla="*/ 57547 w 68174"/>
                <a:gd name="connsiteY0" fmla="*/ 8722 h 8020"/>
                <a:gd name="connsiteX1" fmla="*/ 69979 w 68174"/>
                <a:gd name="connsiteY1" fmla="*/ 5915 h 8020"/>
                <a:gd name="connsiteX2" fmla="*/ 64966 w 68174"/>
                <a:gd name="connsiteY2" fmla="*/ 3108 h 8020"/>
                <a:gd name="connsiteX3" fmla="*/ 43912 w 68174"/>
                <a:gd name="connsiteY3" fmla="*/ 702 h 8020"/>
                <a:gd name="connsiteX4" fmla="*/ 5213 w 68174"/>
                <a:gd name="connsiteY4" fmla="*/ 501 h 8020"/>
                <a:gd name="connsiteX5" fmla="*/ 0 w 68174"/>
                <a:gd name="connsiteY5" fmla="*/ 3308 h 8020"/>
                <a:gd name="connsiteX6" fmla="*/ 5213 w 68174"/>
                <a:gd name="connsiteY6" fmla="*/ 6116 h 8020"/>
                <a:gd name="connsiteX7" fmla="*/ 57547 w 68174"/>
                <a:gd name="connsiteY7" fmla="*/ 8722 h 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74" h="8020">
                  <a:moveTo>
                    <a:pt x="57547" y="8722"/>
                  </a:moveTo>
                  <a:cubicBezTo>
                    <a:pt x="61558" y="8522"/>
                    <a:pt x="66169" y="8522"/>
                    <a:pt x="69979" y="5915"/>
                  </a:cubicBezTo>
                  <a:cubicBezTo>
                    <a:pt x="68977" y="2907"/>
                    <a:pt x="66771" y="3308"/>
                    <a:pt x="64966" y="3108"/>
                  </a:cubicBezTo>
                  <a:cubicBezTo>
                    <a:pt x="57948" y="2306"/>
                    <a:pt x="50930" y="1303"/>
                    <a:pt x="43912" y="702"/>
                  </a:cubicBezTo>
                  <a:cubicBezTo>
                    <a:pt x="31080" y="-301"/>
                    <a:pt x="18046" y="-100"/>
                    <a:pt x="5213" y="501"/>
                  </a:cubicBezTo>
                  <a:cubicBezTo>
                    <a:pt x="3208" y="501"/>
                    <a:pt x="0" y="702"/>
                    <a:pt x="0" y="3308"/>
                  </a:cubicBezTo>
                  <a:cubicBezTo>
                    <a:pt x="0" y="6316"/>
                    <a:pt x="3208" y="5514"/>
                    <a:pt x="5213" y="6116"/>
                  </a:cubicBezTo>
                  <a:cubicBezTo>
                    <a:pt x="22458" y="9925"/>
                    <a:pt x="39902" y="9324"/>
                    <a:pt x="57547" y="8722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5" name="Freeform: Shape 1894">
              <a:extLst>
                <a:ext uri="{FF2B5EF4-FFF2-40B4-BE49-F238E27FC236}">
                  <a16:creationId xmlns:a16="http://schemas.microsoft.com/office/drawing/2014/main" id="{7AFB494F-95E6-4785-8CCA-C98FF4B7F90E}"/>
                </a:ext>
              </a:extLst>
            </p:cNvPr>
            <p:cNvSpPr/>
            <p:nvPr/>
          </p:nvSpPr>
          <p:spPr>
            <a:xfrm>
              <a:off x="1624045" y="2817339"/>
              <a:ext cx="1040665" cy="840152"/>
            </a:xfrm>
            <a:custGeom>
              <a:avLst/>
              <a:gdLst>
                <a:gd name="connsiteX0" fmla="*/ 1040878 w 1040664"/>
                <a:gd name="connsiteY0" fmla="*/ 482369 h 840151"/>
                <a:gd name="connsiteX1" fmla="*/ 1039274 w 1040664"/>
                <a:gd name="connsiteY1" fmla="*/ 467932 h 840151"/>
                <a:gd name="connsiteX2" fmla="*/ 954256 w 1040664"/>
                <a:gd name="connsiteY2" fmla="*/ 309526 h 840151"/>
                <a:gd name="connsiteX3" fmla="*/ 904529 w 1040664"/>
                <a:gd name="connsiteY3" fmla="*/ 270025 h 840151"/>
                <a:gd name="connsiteX4" fmla="*/ 904529 w 1040664"/>
                <a:gd name="connsiteY4" fmla="*/ 270025 h 840151"/>
                <a:gd name="connsiteX5" fmla="*/ 900518 w 1040664"/>
                <a:gd name="connsiteY5" fmla="*/ 266817 h 840151"/>
                <a:gd name="connsiteX6" fmla="*/ 773393 w 1040664"/>
                <a:gd name="connsiteY6" fmla="*/ 209670 h 840151"/>
                <a:gd name="connsiteX7" fmla="*/ 705018 w 1040664"/>
                <a:gd name="connsiteY7" fmla="*/ 188015 h 840151"/>
                <a:gd name="connsiteX8" fmla="*/ 676745 w 1040664"/>
                <a:gd name="connsiteY8" fmla="*/ 170570 h 840151"/>
                <a:gd name="connsiteX9" fmla="*/ 651681 w 1040664"/>
                <a:gd name="connsiteY9" fmla="*/ 149516 h 840151"/>
                <a:gd name="connsiteX10" fmla="*/ 641054 w 1040664"/>
                <a:gd name="connsiteY10" fmla="*/ 138488 h 840151"/>
                <a:gd name="connsiteX11" fmla="*/ 601954 w 1040664"/>
                <a:gd name="connsiteY11" fmla="*/ 54473 h 840151"/>
                <a:gd name="connsiteX12" fmla="*/ 578895 w 1040664"/>
                <a:gd name="connsiteY12" fmla="*/ 2740 h 840151"/>
                <a:gd name="connsiteX13" fmla="*/ 571476 w 1040664"/>
                <a:gd name="connsiteY13" fmla="*/ 134 h 840151"/>
                <a:gd name="connsiteX14" fmla="*/ 562854 w 1040664"/>
                <a:gd name="connsiteY14" fmla="*/ 15373 h 840151"/>
                <a:gd name="connsiteX15" fmla="*/ 509317 w 1040664"/>
                <a:gd name="connsiteY15" fmla="*/ 54272 h 840151"/>
                <a:gd name="connsiteX16" fmla="*/ 476834 w 1040664"/>
                <a:gd name="connsiteY16" fmla="*/ 50262 h 840151"/>
                <a:gd name="connsiteX17" fmla="*/ 440140 w 1040664"/>
                <a:gd name="connsiteY17" fmla="*/ 24396 h 840151"/>
                <a:gd name="connsiteX18" fmla="*/ 433723 w 1040664"/>
                <a:gd name="connsiteY18" fmla="*/ 15573 h 840151"/>
                <a:gd name="connsiteX19" fmla="*/ 418885 w 1040664"/>
                <a:gd name="connsiteY19" fmla="*/ 17177 h 840151"/>
                <a:gd name="connsiteX20" fmla="*/ 405451 w 1040664"/>
                <a:gd name="connsiteY20" fmla="*/ 61491 h 840151"/>
                <a:gd name="connsiteX21" fmla="*/ 367754 w 1040664"/>
                <a:gd name="connsiteY21" fmla="*/ 139089 h 840151"/>
                <a:gd name="connsiteX22" fmla="*/ 303189 w 1040664"/>
                <a:gd name="connsiteY22" fmla="*/ 201650 h 840151"/>
                <a:gd name="connsiteX23" fmla="*/ 347502 w 1040664"/>
                <a:gd name="connsiteY23" fmla="*/ 159341 h 840151"/>
                <a:gd name="connsiteX24" fmla="*/ 358130 w 1040664"/>
                <a:gd name="connsiteY24" fmla="*/ 147711 h 840151"/>
                <a:gd name="connsiteX25" fmla="*/ 367353 w 1040664"/>
                <a:gd name="connsiteY25" fmla="*/ 139490 h 840151"/>
                <a:gd name="connsiteX26" fmla="*/ 369759 w 1040664"/>
                <a:gd name="connsiteY26" fmla="*/ 135681 h 840151"/>
                <a:gd name="connsiteX27" fmla="*/ 370962 w 1040664"/>
                <a:gd name="connsiteY27" fmla="*/ 125254 h 840151"/>
                <a:gd name="connsiteX28" fmla="*/ 370962 w 1040664"/>
                <a:gd name="connsiteY28" fmla="*/ 122246 h 840151"/>
                <a:gd name="connsiteX29" fmla="*/ 367153 w 1040664"/>
                <a:gd name="connsiteY29" fmla="*/ 126658 h 840151"/>
                <a:gd name="connsiteX30" fmla="*/ 276721 w 1040664"/>
                <a:gd name="connsiteY30" fmla="*/ 214282 h 840151"/>
                <a:gd name="connsiteX31" fmla="*/ 136963 w 1040664"/>
                <a:gd name="connsiteY31" fmla="*/ 295490 h 840151"/>
                <a:gd name="connsiteX32" fmla="*/ 54352 w 1040664"/>
                <a:gd name="connsiteY32" fmla="*/ 359053 h 840151"/>
                <a:gd name="connsiteX33" fmla="*/ 47133 w 1040664"/>
                <a:gd name="connsiteY33" fmla="*/ 371485 h 840151"/>
                <a:gd name="connsiteX34" fmla="*/ 18259 w 1040664"/>
                <a:gd name="connsiteY34" fmla="*/ 424420 h 840151"/>
                <a:gd name="connsiteX35" fmla="*/ 3020 w 1040664"/>
                <a:gd name="connsiteY35" fmla="*/ 484173 h 840151"/>
                <a:gd name="connsiteX36" fmla="*/ 3020 w 1040664"/>
                <a:gd name="connsiteY36" fmla="*/ 484173 h 840151"/>
                <a:gd name="connsiteX37" fmla="*/ 414 w 1040664"/>
                <a:gd name="connsiteY37" fmla="*/ 506430 h 840151"/>
                <a:gd name="connsiteX38" fmla="*/ 10640 w 1040664"/>
                <a:gd name="connsiteY38" fmla="*/ 579217 h 840151"/>
                <a:gd name="connsiteX39" fmla="*/ 20665 w 1040664"/>
                <a:gd name="connsiteY39" fmla="*/ 613304 h 840151"/>
                <a:gd name="connsiteX40" fmla="*/ 22671 w 1040664"/>
                <a:gd name="connsiteY40" fmla="*/ 618718 h 840151"/>
                <a:gd name="connsiteX41" fmla="*/ 120120 w 1040664"/>
                <a:gd name="connsiteY41" fmla="*/ 745643 h 840151"/>
                <a:gd name="connsiteX42" fmla="*/ 222783 w 1040664"/>
                <a:gd name="connsiteY42" fmla="*/ 797776 h 840151"/>
                <a:gd name="connsiteX43" fmla="*/ 231606 w 1040664"/>
                <a:gd name="connsiteY43" fmla="*/ 799180 h 840151"/>
                <a:gd name="connsiteX44" fmla="*/ 231606 w 1040664"/>
                <a:gd name="connsiteY44" fmla="*/ 799180 h 840151"/>
                <a:gd name="connsiteX45" fmla="*/ 231606 w 1040664"/>
                <a:gd name="connsiteY45" fmla="*/ 799180 h 840151"/>
                <a:gd name="connsiteX46" fmla="*/ 290356 w 1040664"/>
                <a:gd name="connsiteY46" fmla="*/ 821036 h 840151"/>
                <a:gd name="connsiteX47" fmla="*/ 352114 w 1040664"/>
                <a:gd name="connsiteY47" fmla="*/ 840486 h 840151"/>
                <a:gd name="connsiteX48" fmla="*/ 360736 w 1040664"/>
                <a:gd name="connsiteY48" fmla="*/ 838080 h 840151"/>
                <a:gd name="connsiteX49" fmla="*/ 363543 w 1040664"/>
                <a:gd name="connsiteY49" fmla="*/ 837879 h 840151"/>
                <a:gd name="connsiteX50" fmla="*/ 372366 w 1040664"/>
                <a:gd name="connsiteY50" fmla="*/ 832866 h 840151"/>
                <a:gd name="connsiteX51" fmla="*/ 412268 w 1040664"/>
                <a:gd name="connsiteY51" fmla="*/ 815622 h 840151"/>
                <a:gd name="connsiteX52" fmla="*/ 441744 w 1040664"/>
                <a:gd name="connsiteY52" fmla="*/ 811010 h 840151"/>
                <a:gd name="connsiteX53" fmla="*/ 508515 w 1040664"/>
                <a:gd name="connsiteY53" fmla="*/ 810609 h 840151"/>
                <a:gd name="connsiteX54" fmla="*/ 570473 w 1040664"/>
                <a:gd name="connsiteY54" fmla="*/ 819632 h 840151"/>
                <a:gd name="connsiteX55" fmla="*/ 608972 w 1040664"/>
                <a:gd name="connsiteY55" fmla="*/ 834671 h 840151"/>
                <a:gd name="connsiteX56" fmla="*/ 615789 w 1040664"/>
                <a:gd name="connsiteY56" fmla="*/ 837077 h 840151"/>
                <a:gd name="connsiteX57" fmla="*/ 617193 w 1040664"/>
                <a:gd name="connsiteY57" fmla="*/ 837478 h 840151"/>
                <a:gd name="connsiteX58" fmla="*/ 637645 w 1040664"/>
                <a:gd name="connsiteY58" fmla="*/ 836475 h 840151"/>
                <a:gd name="connsiteX59" fmla="*/ 687373 w 1040664"/>
                <a:gd name="connsiteY59" fmla="*/ 826851 h 840151"/>
                <a:gd name="connsiteX60" fmla="*/ 739105 w 1040664"/>
                <a:gd name="connsiteY60" fmla="*/ 813416 h 840151"/>
                <a:gd name="connsiteX61" fmla="*/ 814899 w 1040664"/>
                <a:gd name="connsiteY61" fmla="*/ 788954 h 840151"/>
                <a:gd name="connsiteX62" fmla="*/ 885079 w 1040664"/>
                <a:gd name="connsiteY62" fmla="*/ 756070 h 840151"/>
                <a:gd name="connsiteX63" fmla="*/ 950446 w 1040664"/>
                <a:gd name="connsiteY63" fmla="*/ 711355 h 840151"/>
                <a:gd name="connsiteX64" fmla="*/ 970698 w 1040664"/>
                <a:gd name="connsiteY64" fmla="*/ 691304 h 840151"/>
                <a:gd name="connsiteX65" fmla="*/ 990750 w 1040664"/>
                <a:gd name="connsiteY65" fmla="*/ 665638 h 840151"/>
                <a:gd name="connsiteX66" fmla="*/ 1014410 w 1040664"/>
                <a:gd name="connsiteY66" fmla="*/ 626337 h 840151"/>
                <a:gd name="connsiteX67" fmla="*/ 1014410 w 1040664"/>
                <a:gd name="connsiteY67" fmla="*/ 626337 h 840151"/>
                <a:gd name="connsiteX68" fmla="*/ 1030251 w 1040664"/>
                <a:gd name="connsiteY68" fmla="*/ 585031 h 840151"/>
                <a:gd name="connsiteX69" fmla="*/ 1030251 w 1040664"/>
                <a:gd name="connsiteY69" fmla="*/ 585031 h 840151"/>
                <a:gd name="connsiteX70" fmla="*/ 1030251 w 1040664"/>
                <a:gd name="connsiteY70" fmla="*/ 585031 h 840151"/>
                <a:gd name="connsiteX71" fmla="*/ 1040677 w 1040664"/>
                <a:gd name="connsiteY71" fmla="*/ 529489 h 840151"/>
                <a:gd name="connsiteX72" fmla="*/ 1040677 w 1040664"/>
                <a:gd name="connsiteY72" fmla="*/ 529489 h 840151"/>
                <a:gd name="connsiteX73" fmla="*/ 1040677 w 1040664"/>
                <a:gd name="connsiteY73" fmla="*/ 529489 h 840151"/>
                <a:gd name="connsiteX74" fmla="*/ 1041880 w 1040664"/>
                <a:gd name="connsiteY74" fmla="*/ 529289 h 840151"/>
                <a:gd name="connsiteX75" fmla="*/ 1041880 w 1040664"/>
                <a:gd name="connsiteY75" fmla="*/ 482369 h 840151"/>
                <a:gd name="connsiteX76" fmla="*/ 1040878 w 1040664"/>
                <a:gd name="connsiteY76" fmla="*/ 482369 h 840151"/>
                <a:gd name="connsiteX77" fmla="*/ 326849 w 1040664"/>
                <a:gd name="connsiteY77" fmla="*/ 830661 h 840151"/>
                <a:gd name="connsiteX78" fmla="*/ 231004 w 1040664"/>
                <a:gd name="connsiteY78" fmla="*/ 795370 h 840151"/>
                <a:gd name="connsiteX79" fmla="*/ 225991 w 1040664"/>
                <a:gd name="connsiteY79" fmla="*/ 793165 h 840151"/>
                <a:gd name="connsiteX80" fmla="*/ 181076 w 1040664"/>
                <a:gd name="connsiteY80" fmla="*/ 774116 h 840151"/>
                <a:gd name="connsiteX81" fmla="*/ 104681 w 1040664"/>
                <a:gd name="connsiteY81" fmla="*/ 727196 h 840151"/>
                <a:gd name="connsiteX82" fmla="*/ 100670 w 1040664"/>
                <a:gd name="connsiteY82" fmla="*/ 723787 h 840151"/>
                <a:gd name="connsiteX83" fmla="*/ 96259 w 1040664"/>
                <a:gd name="connsiteY83" fmla="*/ 720178 h 840151"/>
                <a:gd name="connsiteX84" fmla="*/ 95056 w 1040664"/>
                <a:gd name="connsiteY84" fmla="*/ 718975 h 840151"/>
                <a:gd name="connsiteX85" fmla="*/ 183683 w 1040664"/>
                <a:gd name="connsiteY85" fmla="*/ 773314 h 840151"/>
                <a:gd name="connsiteX86" fmla="*/ 253261 w 1040664"/>
                <a:gd name="connsiteY86" fmla="*/ 800985 h 840151"/>
                <a:gd name="connsiteX87" fmla="*/ 346299 w 1040664"/>
                <a:gd name="connsiteY87" fmla="*/ 833668 h 840151"/>
                <a:gd name="connsiteX88" fmla="*/ 357127 w 1040664"/>
                <a:gd name="connsiteY88" fmla="*/ 837478 h 840151"/>
                <a:gd name="connsiteX89" fmla="*/ 326849 w 1040664"/>
                <a:gd name="connsiteY89" fmla="*/ 830661 h 84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1040664" h="840151">
                  <a:moveTo>
                    <a:pt x="1040878" y="482369"/>
                  </a:moveTo>
                  <a:cubicBezTo>
                    <a:pt x="1040477" y="477556"/>
                    <a:pt x="1040076" y="472744"/>
                    <a:pt x="1039274" y="467932"/>
                  </a:cubicBezTo>
                  <a:cubicBezTo>
                    <a:pt x="1030251" y="404770"/>
                    <a:pt x="1000374" y="352837"/>
                    <a:pt x="954256" y="309526"/>
                  </a:cubicBezTo>
                  <a:cubicBezTo>
                    <a:pt x="939218" y="294287"/>
                    <a:pt x="922575" y="281253"/>
                    <a:pt x="904529" y="270025"/>
                  </a:cubicBezTo>
                  <a:cubicBezTo>
                    <a:pt x="904529" y="270025"/>
                    <a:pt x="904529" y="270025"/>
                    <a:pt x="904529" y="270025"/>
                  </a:cubicBezTo>
                  <a:cubicBezTo>
                    <a:pt x="903125" y="269022"/>
                    <a:pt x="901922" y="267819"/>
                    <a:pt x="900518" y="266817"/>
                  </a:cubicBezTo>
                  <a:cubicBezTo>
                    <a:pt x="860817" y="241953"/>
                    <a:pt x="818308" y="223105"/>
                    <a:pt x="773393" y="209670"/>
                  </a:cubicBezTo>
                  <a:cubicBezTo>
                    <a:pt x="750534" y="202853"/>
                    <a:pt x="727074" y="197639"/>
                    <a:pt x="705018" y="188015"/>
                  </a:cubicBezTo>
                  <a:cubicBezTo>
                    <a:pt x="695995" y="181598"/>
                    <a:pt x="685167" y="178190"/>
                    <a:pt x="676745" y="170570"/>
                  </a:cubicBezTo>
                  <a:cubicBezTo>
                    <a:pt x="668324" y="163753"/>
                    <a:pt x="658499" y="158339"/>
                    <a:pt x="651681" y="149516"/>
                  </a:cubicBezTo>
                  <a:cubicBezTo>
                    <a:pt x="648273" y="145706"/>
                    <a:pt x="644463" y="142498"/>
                    <a:pt x="641054" y="138488"/>
                  </a:cubicBezTo>
                  <a:cubicBezTo>
                    <a:pt x="621003" y="113624"/>
                    <a:pt x="610777" y="84550"/>
                    <a:pt x="601954" y="54473"/>
                  </a:cubicBezTo>
                  <a:cubicBezTo>
                    <a:pt x="596540" y="36226"/>
                    <a:pt x="590324" y="18380"/>
                    <a:pt x="578895" y="2740"/>
                  </a:cubicBezTo>
                  <a:cubicBezTo>
                    <a:pt x="577090" y="134"/>
                    <a:pt x="574484" y="-267"/>
                    <a:pt x="571476" y="134"/>
                  </a:cubicBezTo>
                  <a:cubicBezTo>
                    <a:pt x="564859" y="3141"/>
                    <a:pt x="564057" y="9758"/>
                    <a:pt x="562854" y="15373"/>
                  </a:cubicBezTo>
                  <a:cubicBezTo>
                    <a:pt x="558242" y="34822"/>
                    <a:pt x="531373" y="53871"/>
                    <a:pt x="509317" y="54272"/>
                  </a:cubicBezTo>
                  <a:cubicBezTo>
                    <a:pt x="498288" y="54473"/>
                    <a:pt x="487461" y="52067"/>
                    <a:pt x="476834" y="50262"/>
                  </a:cubicBezTo>
                  <a:cubicBezTo>
                    <a:pt x="460592" y="47455"/>
                    <a:pt x="447759" y="39635"/>
                    <a:pt x="440140" y="24396"/>
                  </a:cubicBezTo>
                  <a:cubicBezTo>
                    <a:pt x="438535" y="21187"/>
                    <a:pt x="436330" y="18180"/>
                    <a:pt x="433723" y="15573"/>
                  </a:cubicBezTo>
                  <a:cubicBezTo>
                    <a:pt x="426705" y="8355"/>
                    <a:pt x="424299" y="8756"/>
                    <a:pt x="418885" y="17177"/>
                  </a:cubicBezTo>
                  <a:cubicBezTo>
                    <a:pt x="414875" y="32015"/>
                    <a:pt x="410263" y="46853"/>
                    <a:pt x="405451" y="61491"/>
                  </a:cubicBezTo>
                  <a:cubicBezTo>
                    <a:pt x="396428" y="89162"/>
                    <a:pt x="385800" y="115629"/>
                    <a:pt x="367754" y="139089"/>
                  </a:cubicBezTo>
                  <a:cubicBezTo>
                    <a:pt x="349106" y="163352"/>
                    <a:pt x="328053" y="184405"/>
                    <a:pt x="303189" y="201650"/>
                  </a:cubicBezTo>
                  <a:cubicBezTo>
                    <a:pt x="319230" y="188817"/>
                    <a:pt x="333466" y="174179"/>
                    <a:pt x="347502" y="159341"/>
                  </a:cubicBezTo>
                  <a:cubicBezTo>
                    <a:pt x="351112" y="155532"/>
                    <a:pt x="354721" y="151922"/>
                    <a:pt x="358130" y="147711"/>
                  </a:cubicBezTo>
                  <a:cubicBezTo>
                    <a:pt x="361137" y="144904"/>
                    <a:pt x="364145" y="142097"/>
                    <a:pt x="367353" y="139490"/>
                  </a:cubicBezTo>
                  <a:cubicBezTo>
                    <a:pt x="368155" y="138287"/>
                    <a:pt x="368957" y="137084"/>
                    <a:pt x="369759" y="135681"/>
                  </a:cubicBezTo>
                  <a:cubicBezTo>
                    <a:pt x="369358" y="132071"/>
                    <a:pt x="373168" y="129064"/>
                    <a:pt x="370962" y="125254"/>
                  </a:cubicBezTo>
                  <a:cubicBezTo>
                    <a:pt x="370962" y="124251"/>
                    <a:pt x="370962" y="123249"/>
                    <a:pt x="370962" y="122246"/>
                  </a:cubicBezTo>
                  <a:cubicBezTo>
                    <a:pt x="369759" y="123650"/>
                    <a:pt x="368356" y="125053"/>
                    <a:pt x="367153" y="126658"/>
                  </a:cubicBezTo>
                  <a:cubicBezTo>
                    <a:pt x="342088" y="161146"/>
                    <a:pt x="312011" y="190421"/>
                    <a:pt x="276721" y="214282"/>
                  </a:cubicBezTo>
                  <a:cubicBezTo>
                    <a:pt x="232007" y="244560"/>
                    <a:pt x="183683" y="268621"/>
                    <a:pt x="136963" y="295490"/>
                  </a:cubicBezTo>
                  <a:cubicBezTo>
                    <a:pt x="106485" y="312935"/>
                    <a:pt x="78213" y="333187"/>
                    <a:pt x="54352" y="359053"/>
                  </a:cubicBezTo>
                  <a:cubicBezTo>
                    <a:pt x="51143" y="362662"/>
                    <a:pt x="47334" y="366071"/>
                    <a:pt x="47133" y="371485"/>
                  </a:cubicBezTo>
                  <a:cubicBezTo>
                    <a:pt x="35303" y="387927"/>
                    <a:pt x="25077" y="405171"/>
                    <a:pt x="18259" y="424420"/>
                  </a:cubicBezTo>
                  <a:cubicBezTo>
                    <a:pt x="11241" y="443870"/>
                    <a:pt x="6028" y="463721"/>
                    <a:pt x="3020" y="484173"/>
                  </a:cubicBezTo>
                  <a:cubicBezTo>
                    <a:pt x="3020" y="484173"/>
                    <a:pt x="3020" y="484173"/>
                    <a:pt x="3020" y="484173"/>
                  </a:cubicBezTo>
                  <a:cubicBezTo>
                    <a:pt x="213" y="491392"/>
                    <a:pt x="-589" y="498811"/>
                    <a:pt x="414" y="506430"/>
                  </a:cubicBezTo>
                  <a:cubicBezTo>
                    <a:pt x="3020" y="530692"/>
                    <a:pt x="4624" y="555355"/>
                    <a:pt x="10640" y="579217"/>
                  </a:cubicBezTo>
                  <a:cubicBezTo>
                    <a:pt x="13447" y="590646"/>
                    <a:pt x="14851" y="602677"/>
                    <a:pt x="20665" y="613304"/>
                  </a:cubicBezTo>
                  <a:cubicBezTo>
                    <a:pt x="21267" y="615108"/>
                    <a:pt x="22069" y="616913"/>
                    <a:pt x="22671" y="618718"/>
                  </a:cubicBezTo>
                  <a:cubicBezTo>
                    <a:pt x="41118" y="671854"/>
                    <a:pt x="74403" y="713561"/>
                    <a:pt x="120120" y="745643"/>
                  </a:cubicBezTo>
                  <a:cubicBezTo>
                    <a:pt x="151801" y="767900"/>
                    <a:pt x="186891" y="783740"/>
                    <a:pt x="222783" y="797776"/>
                  </a:cubicBezTo>
                  <a:cubicBezTo>
                    <a:pt x="225791" y="798177"/>
                    <a:pt x="228598" y="798779"/>
                    <a:pt x="231606" y="799180"/>
                  </a:cubicBezTo>
                  <a:cubicBezTo>
                    <a:pt x="231606" y="799180"/>
                    <a:pt x="231606" y="799180"/>
                    <a:pt x="231606" y="799180"/>
                  </a:cubicBezTo>
                  <a:lnTo>
                    <a:pt x="231606" y="799180"/>
                  </a:lnTo>
                  <a:cubicBezTo>
                    <a:pt x="250855" y="807401"/>
                    <a:pt x="270505" y="814018"/>
                    <a:pt x="290356" y="821036"/>
                  </a:cubicBezTo>
                  <a:cubicBezTo>
                    <a:pt x="310808" y="828254"/>
                    <a:pt x="330659" y="836475"/>
                    <a:pt x="352114" y="840486"/>
                  </a:cubicBezTo>
                  <a:cubicBezTo>
                    <a:pt x="355322" y="841087"/>
                    <a:pt x="359734" y="844296"/>
                    <a:pt x="360736" y="838080"/>
                  </a:cubicBezTo>
                  <a:cubicBezTo>
                    <a:pt x="361739" y="838080"/>
                    <a:pt x="362541" y="838080"/>
                    <a:pt x="363543" y="837879"/>
                  </a:cubicBezTo>
                  <a:cubicBezTo>
                    <a:pt x="366952" y="836877"/>
                    <a:pt x="369559" y="834671"/>
                    <a:pt x="372366" y="832866"/>
                  </a:cubicBezTo>
                  <a:cubicBezTo>
                    <a:pt x="384397" y="824445"/>
                    <a:pt x="397430" y="818028"/>
                    <a:pt x="412268" y="815622"/>
                  </a:cubicBezTo>
                  <a:cubicBezTo>
                    <a:pt x="422093" y="814018"/>
                    <a:pt x="431919" y="812614"/>
                    <a:pt x="441744" y="811010"/>
                  </a:cubicBezTo>
                  <a:cubicBezTo>
                    <a:pt x="464001" y="807201"/>
                    <a:pt x="486258" y="807201"/>
                    <a:pt x="508515" y="810609"/>
                  </a:cubicBezTo>
                  <a:cubicBezTo>
                    <a:pt x="529168" y="813817"/>
                    <a:pt x="549620" y="817627"/>
                    <a:pt x="570473" y="819632"/>
                  </a:cubicBezTo>
                  <a:cubicBezTo>
                    <a:pt x="584910" y="821036"/>
                    <a:pt x="597944" y="825046"/>
                    <a:pt x="608972" y="834671"/>
                  </a:cubicBezTo>
                  <a:cubicBezTo>
                    <a:pt x="610777" y="836275"/>
                    <a:pt x="613183" y="837077"/>
                    <a:pt x="615789" y="837077"/>
                  </a:cubicBezTo>
                  <a:cubicBezTo>
                    <a:pt x="616190" y="837278"/>
                    <a:pt x="616792" y="837478"/>
                    <a:pt x="617193" y="837478"/>
                  </a:cubicBezTo>
                  <a:cubicBezTo>
                    <a:pt x="624010" y="838681"/>
                    <a:pt x="630828" y="839082"/>
                    <a:pt x="637645" y="836475"/>
                  </a:cubicBezTo>
                  <a:cubicBezTo>
                    <a:pt x="654087" y="832866"/>
                    <a:pt x="670730" y="829859"/>
                    <a:pt x="687373" y="826851"/>
                  </a:cubicBezTo>
                  <a:cubicBezTo>
                    <a:pt x="704416" y="821637"/>
                    <a:pt x="721861" y="817828"/>
                    <a:pt x="739105" y="813416"/>
                  </a:cubicBezTo>
                  <a:cubicBezTo>
                    <a:pt x="764971" y="806799"/>
                    <a:pt x="790036" y="798378"/>
                    <a:pt x="814899" y="788954"/>
                  </a:cubicBezTo>
                  <a:cubicBezTo>
                    <a:pt x="839161" y="779730"/>
                    <a:pt x="862421" y="768301"/>
                    <a:pt x="885079" y="756070"/>
                  </a:cubicBezTo>
                  <a:cubicBezTo>
                    <a:pt x="907737" y="742435"/>
                    <a:pt x="930395" y="728800"/>
                    <a:pt x="950446" y="711355"/>
                  </a:cubicBezTo>
                  <a:cubicBezTo>
                    <a:pt x="957063" y="704538"/>
                    <a:pt x="964683" y="698723"/>
                    <a:pt x="970698" y="691304"/>
                  </a:cubicBezTo>
                  <a:cubicBezTo>
                    <a:pt x="977716" y="683083"/>
                    <a:pt x="986138" y="675864"/>
                    <a:pt x="990750" y="665638"/>
                  </a:cubicBezTo>
                  <a:cubicBezTo>
                    <a:pt x="999372" y="653006"/>
                    <a:pt x="1008595" y="640574"/>
                    <a:pt x="1014410" y="626337"/>
                  </a:cubicBezTo>
                  <a:cubicBezTo>
                    <a:pt x="1014410" y="626337"/>
                    <a:pt x="1014410" y="626337"/>
                    <a:pt x="1014410" y="626337"/>
                  </a:cubicBezTo>
                  <a:cubicBezTo>
                    <a:pt x="1022030" y="613504"/>
                    <a:pt x="1025839" y="599067"/>
                    <a:pt x="1030251" y="585031"/>
                  </a:cubicBezTo>
                  <a:lnTo>
                    <a:pt x="1030251" y="585031"/>
                  </a:lnTo>
                  <a:lnTo>
                    <a:pt x="1030251" y="585031"/>
                  </a:lnTo>
                  <a:cubicBezTo>
                    <a:pt x="1036868" y="567186"/>
                    <a:pt x="1039073" y="548338"/>
                    <a:pt x="1040677" y="529489"/>
                  </a:cubicBezTo>
                  <a:lnTo>
                    <a:pt x="1040677" y="529489"/>
                  </a:lnTo>
                  <a:cubicBezTo>
                    <a:pt x="1040677" y="529489"/>
                    <a:pt x="1040677" y="529489"/>
                    <a:pt x="1040677" y="529489"/>
                  </a:cubicBezTo>
                  <a:cubicBezTo>
                    <a:pt x="1041078" y="529489"/>
                    <a:pt x="1041479" y="529489"/>
                    <a:pt x="1041880" y="529289"/>
                  </a:cubicBezTo>
                  <a:cubicBezTo>
                    <a:pt x="1041880" y="513649"/>
                    <a:pt x="1041880" y="498009"/>
                    <a:pt x="1041880" y="482369"/>
                  </a:cubicBezTo>
                  <a:cubicBezTo>
                    <a:pt x="1041680" y="482369"/>
                    <a:pt x="1041279" y="482369"/>
                    <a:pt x="1040878" y="482369"/>
                  </a:cubicBezTo>
                  <a:close/>
                  <a:moveTo>
                    <a:pt x="326849" y="830661"/>
                  </a:moveTo>
                  <a:cubicBezTo>
                    <a:pt x="294767" y="819231"/>
                    <a:pt x="262685" y="807802"/>
                    <a:pt x="231004" y="795370"/>
                  </a:cubicBezTo>
                  <a:cubicBezTo>
                    <a:pt x="229801" y="793967"/>
                    <a:pt x="227595" y="793766"/>
                    <a:pt x="225991" y="793165"/>
                  </a:cubicBezTo>
                  <a:cubicBezTo>
                    <a:pt x="210752" y="787350"/>
                    <a:pt x="195714" y="780933"/>
                    <a:pt x="181076" y="774116"/>
                  </a:cubicBezTo>
                  <a:cubicBezTo>
                    <a:pt x="153606" y="761283"/>
                    <a:pt x="127940" y="746044"/>
                    <a:pt x="104681" y="727196"/>
                  </a:cubicBezTo>
                  <a:cubicBezTo>
                    <a:pt x="103277" y="725993"/>
                    <a:pt x="102074" y="724990"/>
                    <a:pt x="100670" y="723787"/>
                  </a:cubicBezTo>
                  <a:cubicBezTo>
                    <a:pt x="99267" y="722584"/>
                    <a:pt x="97663" y="721381"/>
                    <a:pt x="96259" y="720178"/>
                  </a:cubicBezTo>
                  <a:cubicBezTo>
                    <a:pt x="95858" y="719777"/>
                    <a:pt x="95457" y="719376"/>
                    <a:pt x="95056" y="718975"/>
                  </a:cubicBezTo>
                  <a:cubicBezTo>
                    <a:pt x="121524" y="741833"/>
                    <a:pt x="151801" y="758877"/>
                    <a:pt x="183683" y="773314"/>
                  </a:cubicBezTo>
                  <a:cubicBezTo>
                    <a:pt x="206341" y="783740"/>
                    <a:pt x="229801" y="792362"/>
                    <a:pt x="253261" y="800985"/>
                  </a:cubicBezTo>
                  <a:cubicBezTo>
                    <a:pt x="284140" y="812213"/>
                    <a:pt x="315019" y="823643"/>
                    <a:pt x="346299" y="833668"/>
                  </a:cubicBezTo>
                  <a:cubicBezTo>
                    <a:pt x="349909" y="834871"/>
                    <a:pt x="353317" y="836676"/>
                    <a:pt x="357127" y="837478"/>
                  </a:cubicBezTo>
                  <a:cubicBezTo>
                    <a:pt x="346299" y="837478"/>
                    <a:pt x="336474" y="834270"/>
                    <a:pt x="326849" y="830661"/>
                  </a:cubicBezTo>
                  <a:close/>
                </a:path>
              </a:pathLst>
            </a:custGeom>
            <a:solidFill>
              <a:srgbClr val="C69C6D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11254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48</cp:revision>
  <dcterms:created xsi:type="dcterms:W3CDTF">2018-02-18T19:39:47Z</dcterms:created>
  <dcterms:modified xsi:type="dcterms:W3CDTF">2019-04-25T04:06:53Z</dcterms:modified>
</cp:coreProperties>
</file>